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9803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6133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87707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64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9035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21962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43633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15266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92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7150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7139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2889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6015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4512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12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2372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2796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E63C-6925-4F21-82BE-4CA1967DA31F}" type="datetimeFigureOut">
              <a:rPr lang="en-150" smtClean="0"/>
              <a:t>12/05/2025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5D6B4-CF4B-4DA6-8280-697AB220D69A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79939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5CDF53-3B27-5FA1-D89B-81034AD68F44}"/>
              </a:ext>
            </a:extLst>
          </p:cNvPr>
          <p:cNvSpPr txBox="1"/>
          <p:nvPr/>
        </p:nvSpPr>
        <p:spPr>
          <a:xfrm>
            <a:off x="1036950" y="1602557"/>
            <a:ext cx="287517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Business Understanding</a:t>
            </a:r>
            <a:endParaRPr lang="en-15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FD4C5-AF05-34B9-03FC-E9885E75DC43}"/>
              </a:ext>
            </a:extLst>
          </p:cNvPr>
          <p:cNvSpPr txBox="1"/>
          <p:nvPr/>
        </p:nvSpPr>
        <p:spPr>
          <a:xfrm>
            <a:off x="4535866" y="1602557"/>
            <a:ext cx="287517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Analytic Approach</a:t>
            </a:r>
            <a:endParaRPr lang="en-15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2B703-CDE0-D72E-E2B0-8218EFBBA486}"/>
              </a:ext>
            </a:extLst>
          </p:cNvPr>
          <p:cNvSpPr txBox="1"/>
          <p:nvPr/>
        </p:nvSpPr>
        <p:spPr>
          <a:xfrm>
            <a:off x="8034782" y="1602557"/>
            <a:ext cx="287517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Requirements</a:t>
            </a:r>
            <a:endParaRPr lang="en-15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C39B5-3742-D6C8-2D19-34BFC1414826}"/>
              </a:ext>
            </a:extLst>
          </p:cNvPr>
          <p:cNvSpPr txBox="1"/>
          <p:nvPr/>
        </p:nvSpPr>
        <p:spPr>
          <a:xfrm>
            <a:off x="8034782" y="2313405"/>
            <a:ext cx="287517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Collection</a:t>
            </a:r>
            <a:endParaRPr lang="en-15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7A039-4D6A-5B26-72A3-1A4EEFFC4B15}"/>
              </a:ext>
            </a:extLst>
          </p:cNvPr>
          <p:cNvSpPr txBox="1"/>
          <p:nvPr/>
        </p:nvSpPr>
        <p:spPr>
          <a:xfrm>
            <a:off x="8034782" y="3037134"/>
            <a:ext cx="287517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Understanding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0DBBC-404B-9342-A494-1EAEE42D36DD}"/>
              </a:ext>
            </a:extLst>
          </p:cNvPr>
          <p:cNvSpPr txBox="1"/>
          <p:nvPr/>
        </p:nvSpPr>
        <p:spPr>
          <a:xfrm>
            <a:off x="8053007" y="3785797"/>
            <a:ext cx="287517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Preparation</a:t>
            </a:r>
            <a:endParaRPr lang="en-15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3D4E7-884C-7676-024C-85824E0F8FC5}"/>
              </a:ext>
            </a:extLst>
          </p:cNvPr>
          <p:cNvSpPr txBox="1"/>
          <p:nvPr/>
        </p:nvSpPr>
        <p:spPr>
          <a:xfrm>
            <a:off x="4535866" y="3774797"/>
            <a:ext cx="287517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21089-C3BC-5AD9-9B19-4B63283772FE}"/>
              </a:ext>
            </a:extLst>
          </p:cNvPr>
          <p:cNvSpPr txBox="1"/>
          <p:nvPr/>
        </p:nvSpPr>
        <p:spPr>
          <a:xfrm>
            <a:off x="1036950" y="3794324"/>
            <a:ext cx="287517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Evaluation</a:t>
            </a:r>
            <a:endParaRPr lang="en-1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65D39-47F5-570D-2796-8528D3C8E6A4}"/>
              </a:ext>
            </a:extLst>
          </p:cNvPr>
          <p:cNvSpPr txBox="1"/>
          <p:nvPr/>
        </p:nvSpPr>
        <p:spPr>
          <a:xfrm>
            <a:off x="1036950" y="2328604"/>
            <a:ext cx="287517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Feedback</a:t>
            </a:r>
            <a:endParaRPr lang="en-15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2EF3FE-97DF-3D57-4B3D-DA52D6EA2713}"/>
              </a:ext>
            </a:extLst>
          </p:cNvPr>
          <p:cNvSpPr txBox="1"/>
          <p:nvPr/>
        </p:nvSpPr>
        <p:spPr>
          <a:xfrm>
            <a:off x="1036950" y="3021936"/>
            <a:ext cx="2875174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Deployment</a:t>
            </a:r>
            <a:endParaRPr lang="en-150" b="1" dirty="0"/>
          </a:p>
        </p:txBody>
      </p:sp>
      <p:sp>
        <p:nvSpPr>
          <p:cNvPr id="25" name="Arrow: U-Turn 24">
            <a:extLst>
              <a:ext uri="{FF2B5EF4-FFF2-40B4-BE49-F238E27FC236}">
                <a16:creationId xmlns:a16="http://schemas.microsoft.com/office/drawing/2014/main" id="{644A239F-3231-94D6-027F-00D62C866287}"/>
              </a:ext>
            </a:extLst>
          </p:cNvPr>
          <p:cNvSpPr/>
          <p:nvPr/>
        </p:nvSpPr>
        <p:spPr>
          <a:xfrm rot="16200000" flipV="1">
            <a:off x="10283449" y="3050138"/>
            <a:ext cx="1617505" cy="32804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05AE94-F171-09A4-4575-C936DF5D1BB1}"/>
              </a:ext>
            </a:extLst>
          </p:cNvPr>
          <p:cNvSpPr/>
          <p:nvPr/>
        </p:nvSpPr>
        <p:spPr>
          <a:xfrm>
            <a:off x="7535470" y="3775488"/>
            <a:ext cx="391865" cy="1547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3833225-7A53-5FC0-68AC-E9AE7EB64BCF}"/>
              </a:ext>
            </a:extLst>
          </p:cNvPr>
          <p:cNvSpPr/>
          <p:nvPr/>
        </p:nvSpPr>
        <p:spPr>
          <a:xfrm rot="10800000" flipV="1">
            <a:off x="7519124" y="3978990"/>
            <a:ext cx="391865" cy="1547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8CEECD1-E688-6634-CF31-0B4C8BEAC440}"/>
              </a:ext>
            </a:extLst>
          </p:cNvPr>
          <p:cNvSpPr/>
          <p:nvPr/>
        </p:nvSpPr>
        <p:spPr>
          <a:xfrm>
            <a:off x="7526978" y="1709855"/>
            <a:ext cx="391865" cy="1547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83C23A6-152A-D444-128F-B68996E2F158}"/>
              </a:ext>
            </a:extLst>
          </p:cNvPr>
          <p:cNvSpPr/>
          <p:nvPr/>
        </p:nvSpPr>
        <p:spPr>
          <a:xfrm>
            <a:off x="4028062" y="1709855"/>
            <a:ext cx="391865" cy="1547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B6897CA0-FACE-B2E7-68B5-803198F20E57}"/>
              </a:ext>
            </a:extLst>
          </p:cNvPr>
          <p:cNvSpPr/>
          <p:nvPr/>
        </p:nvSpPr>
        <p:spPr>
          <a:xfrm rot="16200000">
            <a:off x="9115613" y="2774808"/>
            <a:ext cx="281376" cy="1824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E4AAC96-98D9-40B2-77F9-848E9B1E1B6F}"/>
              </a:ext>
            </a:extLst>
          </p:cNvPr>
          <p:cNvSpPr/>
          <p:nvPr/>
        </p:nvSpPr>
        <p:spPr>
          <a:xfrm rot="5400000">
            <a:off x="9388990" y="2799705"/>
            <a:ext cx="281376" cy="1824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4D34C1F-07A9-7D20-F288-747AEE52B968}"/>
              </a:ext>
            </a:extLst>
          </p:cNvPr>
          <p:cNvSpPr/>
          <p:nvPr/>
        </p:nvSpPr>
        <p:spPr>
          <a:xfrm rot="5400000">
            <a:off x="9226223" y="3542868"/>
            <a:ext cx="281376" cy="1824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B51B2BF-36D2-4CEC-D2B6-2CC9CCBACFB1}"/>
              </a:ext>
            </a:extLst>
          </p:cNvPr>
          <p:cNvSpPr/>
          <p:nvPr/>
        </p:nvSpPr>
        <p:spPr>
          <a:xfrm>
            <a:off x="4034675" y="3778319"/>
            <a:ext cx="391865" cy="1547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7E1AB9F-3855-2CB2-7FBB-6B463D455FC5}"/>
              </a:ext>
            </a:extLst>
          </p:cNvPr>
          <p:cNvSpPr/>
          <p:nvPr/>
        </p:nvSpPr>
        <p:spPr>
          <a:xfrm rot="10800000" flipV="1">
            <a:off x="4018329" y="3981821"/>
            <a:ext cx="391865" cy="15473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4158974-7B1D-A37B-443F-8586CE18C6CF}"/>
              </a:ext>
            </a:extLst>
          </p:cNvPr>
          <p:cNvSpPr/>
          <p:nvPr/>
        </p:nvSpPr>
        <p:spPr>
          <a:xfrm rot="16200000">
            <a:off x="2241570" y="3499200"/>
            <a:ext cx="324000" cy="183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776BCEB-60F5-FD47-B764-2851B7B56FA4}"/>
              </a:ext>
            </a:extLst>
          </p:cNvPr>
          <p:cNvSpPr/>
          <p:nvPr/>
        </p:nvSpPr>
        <p:spPr>
          <a:xfrm rot="16200000">
            <a:off x="2241570" y="2766328"/>
            <a:ext cx="324000" cy="183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/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860FBD42-2421-777D-041C-BC7D66D134A7}"/>
              </a:ext>
            </a:extLst>
          </p:cNvPr>
          <p:cNvSpPr/>
          <p:nvPr/>
        </p:nvSpPr>
        <p:spPr>
          <a:xfrm rot="5400000">
            <a:off x="3740810" y="2576724"/>
            <a:ext cx="1369391" cy="1026764"/>
          </a:xfrm>
          <a:prstGeom prst="bentArrow">
            <a:avLst>
              <a:gd name="adj1" fmla="val 8474"/>
              <a:gd name="adj2" fmla="val 13445"/>
              <a:gd name="adj3" fmla="val 15655"/>
              <a:gd name="adj4" fmla="val 4375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>
              <a:solidFill>
                <a:schemeClr val="tx1"/>
              </a:solidFill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36431C4-749A-15ED-548D-064136778BF7}"/>
              </a:ext>
            </a:extLst>
          </p:cNvPr>
          <p:cNvSpPr/>
          <p:nvPr/>
        </p:nvSpPr>
        <p:spPr>
          <a:xfrm rot="16200000">
            <a:off x="9111134" y="2066710"/>
            <a:ext cx="281376" cy="1824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B30791C-BA33-CC0D-079C-A84359F1D2F5}"/>
              </a:ext>
            </a:extLst>
          </p:cNvPr>
          <p:cNvSpPr/>
          <p:nvPr/>
        </p:nvSpPr>
        <p:spPr>
          <a:xfrm rot="5400000">
            <a:off x="9384511" y="2076367"/>
            <a:ext cx="281376" cy="18248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 b="1" dirty="0"/>
          </a:p>
        </p:txBody>
      </p:sp>
    </p:spTree>
    <p:extLst>
      <p:ext uri="{BB962C8B-B14F-4D97-AF65-F5344CB8AC3E}">
        <p14:creationId xmlns:p14="http://schemas.microsoft.com/office/powerpoint/2010/main" val="16581482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59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Laith Rasheed</dc:creator>
  <cp:lastModifiedBy>Laith Rasheed</cp:lastModifiedBy>
  <cp:revision>1</cp:revision>
  <dcterms:created xsi:type="dcterms:W3CDTF">2025-05-12T01:36:30Z</dcterms:created>
  <dcterms:modified xsi:type="dcterms:W3CDTF">2025-05-12T02:35:46Z</dcterms:modified>
</cp:coreProperties>
</file>