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5BA-251A-43EB-9F98-004B5F69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9BDEA-1F81-4705-BD5F-4993B8AD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EA61-2CC6-4DF3-AC8B-68515D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B6202-703C-426A-B014-66E751D1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2BFF-85B0-4850-856E-D6B8692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526A-9558-41B4-89C6-4A5A943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2CA0C-1CAF-4301-B23F-F6161799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1237-3E43-4ABF-ADCF-2941CB7B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AA53F-5B0C-4882-886C-6D2B6F9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69207-929A-4F10-A89C-92D10A8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BF3613-E199-43F2-A2CF-104AB594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D1B19-6372-4D02-BC81-78360737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62DB-3AB2-4874-9A84-6C84C0A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BEF9F-55A1-4AC7-B5B6-0BE77BE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0F81-4369-4E79-A9B4-4B6B07D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B1B9-8454-4CDE-9862-F624950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CE450-62A9-4CC0-9409-BC536D62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BE406-DAB9-428C-AAF0-7CC5EE4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BC58-8247-4AC5-9CA4-0961D02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8755-9181-4388-8603-B01FE36A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FF5F1-9591-47D4-89B1-7421543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8B24B-0438-401F-B366-89144A1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5A1BC-7982-46D4-91E2-F7BBCD4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7143F-E9DA-4927-B36B-C23325D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EA8C-D305-4D91-87AB-6EC7F28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2DE7-C3E0-4486-86A8-1E507389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BCFB-B98A-42B5-85EE-3992FE54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0697B-CFC6-4FCB-8E25-F174071A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9F97-7524-4964-B626-72916C3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1B1C-77CB-4F41-A170-627D559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53F78-AF2D-4CED-BE4E-8D6C665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72E2-F8EC-41FB-A688-5FD6FA5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EEB6-18B4-42A6-B29C-5283BF74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36D74-92B5-4A42-89ED-5D5D3DED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D7369-88FB-4024-9F22-46915AD1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C1466-B7AE-4958-A6E7-5DE8C6C2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0DF6B-5CA1-44C0-B58C-E980DE5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212D9-23B8-4369-9596-A9D5006A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7F877-DA15-439D-BED6-E8888C1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38DB-83AC-4E43-AF57-730E98D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DE947-BBAD-4572-A7BD-FDB4090B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2A51A-CCB1-4518-9B79-E1FB74B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E41A0-855A-463E-96B2-64CDEDA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FCF56-38CE-4869-B194-00B7191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06FF2-96E3-4235-83CF-8D2CB1E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F19E9-7673-4463-8473-F6218229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FC65-0F63-475C-A1F0-CD68B01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C599C-7D8F-48D0-9314-91CEC759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CA084-843F-4CC3-8223-963811C2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963CA-77EA-4E42-BF28-FE7EFE2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FE28-37C7-4C53-9335-E596004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A24-7168-442D-9FE6-C7F751E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4134-2ED2-4B7C-A96A-71D5A432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26D6B-DEE5-41BF-8DBC-2CA3A4E2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6736D-BC49-40B4-8E69-6EC614DD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BF61-786E-4906-8944-B66AD84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7A0E8-E9C3-4188-8BAA-F86417F6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69CF9-BAE1-432B-9C9B-855E3A9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E66B7-9546-4DBA-8DB8-C6A51E2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6156B-6982-49D7-9FAF-7B6166C9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4FA-27D7-4B11-B0B1-2FD71C24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574A-B7FA-4DC0-AB93-E9B7078C9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10F46-80B2-41F9-ABE4-6BA46E5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8C07-F5DD-4BED-9FAF-D43C528F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추천 알고리즘을 활용한 영화 추천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EC680-7DAF-4BF5-B368-B8FC7F9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3" y="3592707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3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1081"/>
            <a:ext cx="9362114" cy="3261927"/>
          </a:xfrm>
        </p:spPr>
        <p:txBody>
          <a:bodyPr/>
          <a:lstStyle/>
          <a:p>
            <a:r>
              <a:rPr lang="ko-KR" altLang="en-US" dirty="0"/>
              <a:t>광고를 하기 위해서 중요해진 추천 알고리즘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유튜브 알고리즘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다양한 추천 알고리즘 모델을 활용해보고</a:t>
            </a:r>
            <a:endParaRPr lang="en-US" altLang="ko-KR" dirty="0"/>
          </a:p>
          <a:p>
            <a:r>
              <a:rPr lang="ko-KR" altLang="en-US" dirty="0"/>
              <a:t> 본인의 취향에 맞는 영화를 추천 받아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B6004E-2588-42E5-8060-5DC933F4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>
            <a:norm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194729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F9A2-34A3-4663-AD60-41ED3AF0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/>
          <a:lstStyle/>
          <a:p>
            <a:r>
              <a:rPr lang="ko-KR" altLang="en-US" dirty="0"/>
              <a:t>관련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https://grouplens.org/datasets/movielens/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IMDB API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TMDB API</a:t>
            </a:r>
          </a:p>
        </p:txBody>
      </p:sp>
    </p:spTree>
    <p:extLst>
      <p:ext uri="{BB962C8B-B14F-4D97-AF65-F5344CB8AC3E}">
        <p14:creationId xmlns:p14="http://schemas.microsoft.com/office/powerpoint/2010/main" val="14011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3392-B59E-4C77-BF17-F88CFCD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954" y="218539"/>
            <a:ext cx="1518749" cy="92334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Movies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AF442-DB1D-4B80-B501-1FB8039D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29" y="1141887"/>
            <a:ext cx="2353003" cy="200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2738B1-518C-427E-8F9A-424C3D9C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10" y="1141887"/>
            <a:ext cx="3067478" cy="25625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AD79E46-BB66-4676-8CD1-BC5EB4339A2D}"/>
              </a:ext>
            </a:extLst>
          </p:cNvPr>
          <p:cNvSpPr txBox="1">
            <a:spLocks/>
          </p:cNvSpPr>
          <p:nvPr/>
        </p:nvSpPr>
        <p:spPr>
          <a:xfrm>
            <a:off x="4581627" y="218539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rating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EA775C-FB30-4216-AFC2-E9726428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00" y="1141887"/>
            <a:ext cx="3191320" cy="219105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D0A83741-3FF1-4D16-8026-B6BB944AFF2F}"/>
              </a:ext>
            </a:extLst>
          </p:cNvPr>
          <p:cNvSpPr txBox="1">
            <a:spLocks/>
          </p:cNvSpPr>
          <p:nvPr/>
        </p:nvSpPr>
        <p:spPr>
          <a:xfrm>
            <a:off x="7451399" y="254590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tag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565D59-B7F0-490F-9935-D354068B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38" y="4221992"/>
            <a:ext cx="1686160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5FE460-05EB-4B3C-B54F-80AC0DEDF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146" y="4507782"/>
            <a:ext cx="2381582" cy="201958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7583DC7C-CA45-416A-B73D-1D31A1571B9B}"/>
              </a:ext>
            </a:extLst>
          </p:cNvPr>
          <p:cNvSpPr txBox="1">
            <a:spLocks/>
          </p:cNvSpPr>
          <p:nvPr/>
        </p:nvSpPr>
        <p:spPr>
          <a:xfrm>
            <a:off x="940693" y="3574338"/>
            <a:ext cx="2021851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genome-tags</a:t>
            </a:r>
            <a:endParaRPr lang="ko-KR" altLang="en-US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F19F47D-5427-454B-8CC1-87F3A1607FD3}"/>
              </a:ext>
            </a:extLst>
          </p:cNvPr>
          <p:cNvSpPr txBox="1">
            <a:spLocks/>
          </p:cNvSpPr>
          <p:nvPr/>
        </p:nvSpPr>
        <p:spPr>
          <a:xfrm>
            <a:off x="6716252" y="3704470"/>
            <a:ext cx="2124047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genome-scores</a:t>
            </a:r>
            <a:endParaRPr lang="ko-KR" altLang="en-US" sz="20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F80E19B-A609-40A8-843D-C0B3142153F6}"/>
              </a:ext>
            </a:extLst>
          </p:cNvPr>
          <p:cNvSpPr txBox="1">
            <a:spLocks/>
          </p:cNvSpPr>
          <p:nvPr/>
        </p:nvSpPr>
        <p:spPr>
          <a:xfrm>
            <a:off x="9274894" y="4507781"/>
            <a:ext cx="2331547" cy="120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연관성 데이터를 사용해서 아이템기반 </a:t>
            </a:r>
            <a:r>
              <a:rPr lang="ko-KR" altLang="en-US" sz="2000" dirty="0" err="1"/>
              <a:t>협업필터링할때</a:t>
            </a:r>
            <a:r>
              <a:rPr lang="ko-KR" altLang="en-US" sz="2000" dirty="0"/>
              <a:t> 사용해도 되는지</a:t>
            </a:r>
            <a:r>
              <a:rPr lang="en-US" altLang="ko-KR" sz="2000" dirty="0"/>
              <a:t>??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66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59B3125-B858-4F61-8C63-1C213214D5EB}"/>
              </a:ext>
            </a:extLst>
          </p:cNvPr>
          <p:cNvSpPr txBox="1">
            <a:spLocks/>
          </p:cNvSpPr>
          <p:nvPr/>
        </p:nvSpPr>
        <p:spPr>
          <a:xfrm>
            <a:off x="1440873" y="317019"/>
            <a:ext cx="9144000" cy="110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추천 모델 알고리즘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D001F-A207-4278-8D51-D6E9361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69" y="2233164"/>
            <a:ext cx="3070993" cy="3024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FF7FB-E869-49DA-8671-58EB511C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23" y="2233164"/>
            <a:ext cx="3070993" cy="3024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C2A6AE-FD51-441D-B9D0-42BE371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" y="2219808"/>
            <a:ext cx="5116185" cy="29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B8EB-99F7-47BD-B3CC-A55F9204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추가할 콘텐츠 사항들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40EF-D600-4C42-8928-74F796E5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평점 순으로 영화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장르별 영화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계절에 따른 영화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SNS </a:t>
            </a:r>
            <a:r>
              <a:rPr lang="ko-KR" altLang="en-US" dirty="0"/>
              <a:t>해시태그 추출</a:t>
            </a:r>
            <a:r>
              <a:rPr lang="en-US" altLang="ko-KR" dirty="0"/>
              <a:t> (</a:t>
            </a:r>
            <a:r>
              <a:rPr lang="ko-KR" altLang="en-US" dirty="0"/>
              <a:t>감정분석</a:t>
            </a:r>
            <a:r>
              <a:rPr lang="en-US" altLang="ko-KR" dirty="0"/>
              <a:t>)-&gt; </a:t>
            </a:r>
            <a:r>
              <a:rPr lang="ko-KR" altLang="en-US" dirty="0"/>
              <a:t>일치도가 높으면 추천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관심있는 배우</a:t>
            </a:r>
            <a:r>
              <a:rPr lang="en-US" altLang="ko-KR" dirty="0"/>
              <a:t>/</a:t>
            </a:r>
            <a:r>
              <a:rPr lang="ko-KR" altLang="en-US" dirty="0"/>
              <a:t>감독의 작품추천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영화 태그와 스포티파이 음악 태그와 일치 또는 유사한 추천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관람객 평점과 전문가 평점의 차이 큰 영화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61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1013-FCDD-4A59-8312-8C85FB0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F6014-821B-43D1-82C7-EE6F1C82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508"/>
            <a:ext cx="4277592" cy="3762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51F315-8AF8-4974-8090-001FCF7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04515"/>
            <a:ext cx="5464447" cy="35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127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다양한 추천 알고리즘을 활용한 영화 추천 시스템</vt:lpstr>
      <vt:lpstr>배경</vt:lpstr>
      <vt:lpstr>관련 데이터</vt:lpstr>
      <vt:lpstr>Movies</vt:lpstr>
      <vt:lpstr>PowerPoint 프레젠테이션</vt:lpstr>
      <vt:lpstr>더 추가할 콘텐츠 사항들..</vt:lpstr>
      <vt:lpstr>예상되는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추천 알고리즘을 활용한 영화 추천 시스템</dc:title>
  <dc:creator>손동기(2013150019)</dc:creator>
  <cp:lastModifiedBy>손동기(2013150019)</cp:lastModifiedBy>
  <cp:revision>5</cp:revision>
  <dcterms:created xsi:type="dcterms:W3CDTF">2021-10-06T01:05:04Z</dcterms:created>
  <dcterms:modified xsi:type="dcterms:W3CDTF">2021-10-08T07:49:05Z</dcterms:modified>
</cp:coreProperties>
</file>