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17" r:id="rId3"/>
    <p:sldId id="567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568" r:id="rId12"/>
    <p:sldId id="607" r:id="rId13"/>
    <p:sldId id="608" r:id="rId14"/>
    <p:sldId id="609" r:id="rId15"/>
    <p:sldId id="569" r:id="rId16"/>
    <p:sldId id="610" r:id="rId17"/>
    <p:sldId id="611" r:id="rId18"/>
    <p:sldId id="612" r:id="rId19"/>
    <p:sldId id="613" r:id="rId20"/>
    <p:sldId id="614" r:id="rId21"/>
    <p:sldId id="615" r:id="rId22"/>
    <p:sldId id="61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0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8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0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192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19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6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43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1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9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7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28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CDF758D-D495-4CB0-ABBB-50BB17D8AF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5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694CB8C-F316-4C3E-BFEB-FC6BAA0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풀스택</a:t>
            </a:r>
            <a:r>
              <a:rPr lang="ko-KR" altLang="en-US" dirty="0"/>
              <a:t> 프로그래밍 </a:t>
            </a:r>
            <a:r>
              <a:rPr lang="ko-KR" altLang="en-US" dirty="0" err="1"/>
              <a:t>종합예제</a:t>
            </a:r>
            <a:r>
              <a:rPr lang="ko-KR" altLang="en-US" dirty="0"/>
              <a:t> 개별 실습 과제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6B035F-A2A3-4137-9237-3725728D7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1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1904" y="18864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탭메뉴 결과 확인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3527" y="952519"/>
            <a:ext cx="7082123" cy="5261068"/>
            <a:chOff x="989526" y="952519"/>
            <a:chExt cx="7082123" cy="5261068"/>
          </a:xfrm>
        </p:grpSpPr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3698416"/>
              <a:ext cx="4723785" cy="2515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89526" y="987135"/>
              <a:ext cx="23583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시작 시</a:t>
              </a:r>
              <a:endPara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첫 번째 탭 선택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1889" y="3698416"/>
              <a:ext cx="18325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탭 클릭 시</a:t>
              </a:r>
              <a:endPara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이미지 변경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952519"/>
              <a:ext cx="4723785" cy="2494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242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865" y="23606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⑤ 베스트 상품 목록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31504" y="836712"/>
            <a:ext cx="8815119" cy="4032448"/>
            <a:chOff x="107503" y="836712"/>
            <a:chExt cx="8815119" cy="4032448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836712"/>
              <a:ext cx="8815119" cy="403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1403648" y="1268760"/>
              <a:ext cx="7272808" cy="338437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 bwMode="auto">
          <a:xfrm>
            <a:off x="8904312" y="5517232"/>
            <a:ext cx="1080120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392613" y="52864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kumimoji="1"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4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836713"/>
            <a:ext cx="8773439" cy="5385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75387" y="18188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베스트 상품 결과</a:t>
            </a:r>
          </a:p>
        </p:txBody>
      </p:sp>
    </p:spTree>
    <p:extLst>
      <p:ext uri="{BB962C8B-B14F-4D97-AF65-F5344CB8AC3E}">
        <p14:creationId xmlns:p14="http://schemas.microsoft.com/office/powerpoint/2010/main" val="50663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760" y="188641"/>
            <a:ext cx="487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폴더에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product.css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새로 생성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908720"/>
            <a:ext cx="4824536" cy="576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8472264" y="6525344"/>
            <a:ext cx="1296144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1312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16633"/>
            <a:ext cx="5112568" cy="2958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20" y="3284984"/>
            <a:ext cx="6289353" cy="3313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46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1945" y="219544"/>
            <a:ext cx="155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kumimoji="1"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08720"/>
            <a:ext cx="8799378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5" y="3815049"/>
            <a:ext cx="4939655" cy="264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63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7849" y="188641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common.css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230" y="879550"/>
            <a:ext cx="5005615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61" y="3068960"/>
            <a:ext cx="66103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6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864" y="155900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menu.css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0" y="908720"/>
            <a:ext cx="7091791" cy="486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8616280" y="6093296"/>
            <a:ext cx="1080120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81421" y="59179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kumimoji="1"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908721"/>
            <a:ext cx="87153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5881" y="233815"/>
            <a:ext cx="295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Bottom Menu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192716" y="3092951"/>
            <a:ext cx="7632848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7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760" y="260649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윈도우 스크롤 시 메인 메뉴 고정</a:t>
            </a:r>
            <a:endParaRPr kumimoji="1"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4618" y="88578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92" y="1363284"/>
            <a:ext cx="8427518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7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EDA98F-FD17-4194-B4C8-070140E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AF2B7A-96E8-467C-9749-C6E751FE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시간에 작성한 슬라이스 쇼 아래 부분에 대해서 모두 완성하여 </a:t>
            </a:r>
            <a:r>
              <a:rPr lang="en-US" altLang="ko-KR" dirty="0" err="1"/>
              <a:t>WebContents</a:t>
            </a:r>
            <a:r>
              <a:rPr lang="en-US" altLang="ko-KR" dirty="0"/>
              <a:t> </a:t>
            </a:r>
            <a:r>
              <a:rPr lang="ko-KR" altLang="en-US" dirty="0"/>
              <a:t>폴더를 압축한 후 제출하세요</a:t>
            </a:r>
            <a:endParaRPr lang="en-US" altLang="ko-KR" dirty="0"/>
          </a:p>
          <a:p>
            <a:r>
              <a:rPr lang="ko-KR" altLang="en-US" dirty="0"/>
              <a:t>기한 </a:t>
            </a:r>
            <a:r>
              <a:rPr lang="en-US" altLang="ko-KR" dirty="0"/>
              <a:t>: 2</a:t>
            </a:r>
            <a:r>
              <a:rPr lang="ko-KR" altLang="en-US" dirty="0"/>
              <a:t>차 평가일 까지 입니다</a:t>
            </a:r>
            <a:endParaRPr lang="en-US" altLang="ko-KR" dirty="0"/>
          </a:p>
          <a:p>
            <a:r>
              <a:rPr lang="ko-KR" altLang="en-US" dirty="0"/>
              <a:t>본 과제는 평가에 반영됩니다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13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9857" y="173832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새로 생성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882407"/>
            <a:ext cx="8717686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4410140"/>
            <a:ext cx="8488443" cy="1800200"/>
            <a:chOff x="251520" y="4410140"/>
            <a:chExt cx="8488443" cy="1800200"/>
          </a:xfrm>
        </p:grpSpPr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10140"/>
              <a:ext cx="8488443" cy="18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467544" y="4653136"/>
              <a:ext cx="7992888" cy="65710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63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913" y="188641"/>
            <a:ext cx="211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7728" y="904909"/>
            <a:ext cx="5048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moveToTop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kumimoji="1" lang="en-US" altLang="ko-KR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common.css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993254" y="1864172"/>
            <a:ext cx="6847163" cy="2736304"/>
            <a:chOff x="1469253" y="1864172"/>
            <a:chExt cx="6847163" cy="2736304"/>
          </a:xfrm>
        </p:grpSpPr>
        <p:pic>
          <p:nvPicPr>
            <p:cNvPr id="583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253" y="1864172"/>
              <a:ext cx="6740999" cy="2736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907704" y="3933056"/>
              <a:ext cx="6408712" cy="50405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4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888" y="18864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35560" y="908721"/>
            <a:ext cx="7920880" cy="1761841"/>
            <a:chOff x="323528" y="908720"/>
            <a:chExt cx="8417070" cy="1872208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908720"/>
              <a:ext cx="8417070" cy="1872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 bwMode="auto">
            <a:xfrm>
              <a:off x="1043608" y="1052736"/>
              <a:ext cx="7200800" cy="136815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895719" y="2996950"/>
            <a:ext cx="8487109" cy="2253921"/>
            <a:chOff x="371718" y="2996949"/>
            <a:chExt cx="8487109" cy="2253921"/>
          </a:xfrm>
        </p:grpSpPr>
        <p:pic>
          <p:nvPicPr>
            <p:cNvPr id="5939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223" y="2996950"/>
              <a:ext cx="4198604" cy="2232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18" y="2996949"/>
              <a:ext cx="4200282" cy="2253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56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0115" y="22081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④ 탭메뉴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8168" y="601158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kumimoji="1"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9408368" y="6242411"/>
            <a:ext cx="936104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" name="그룹 8"/>
          <p:cNvGrpSpPr/>
          <p:nvPr/>
        </p:nvGrpSpPr>
        <p:grpSpPr>
          <a:xfrm>
            <a:off x="1703512" y="908720"/>
            <a:ext cx="8782848" cy="4824536"/>
            <a:chOff x="179512" y="908720"/>
            <a:chExt cx="8782848" cy="4824536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08720"/>
              <a:ext cx="8782848" cy="4824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 bwMode="auto">
            <a:xfrm>
              <a:off x="1403648" y="1700808"/>
              <a:ext cx="7416824" cy="38164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77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904" y="2326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탭메뉴 결과 확인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08720"/>
            <a:ext cx="8323461" cy="569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85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752" y="260648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폴더에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tabMenu.css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새로 생성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908720"/>
            <a:ext cx="4896544" cy="5728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8616280" y="6525344"/>
            <a:ext cx="936104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04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0649"/>
            <a:ext cx="8352928" cy="146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991545" y="1988841"/>
            <a:ext cx="8352928" cy="4357515"/>
            <a:chOff x="467545" y="1988840"/>
            <a:chExt cx="8352928" cy="4357515"/>
          </a:xfrm>
        </p:grpSpPr>
        <p:pic>
          <p:nvPicPr>
            <p:cNvPr id="4301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5" y="1988840"/>
              <a:ext cx="8352928" cy="43575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1691680" y="4167597"/>
              <a:ext cx="5760640" cy="55754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2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9857" y="260648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tabMenu.css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에 계속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8951374" y="6640465"/>
            <a:ext cx="1008112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94" y="836712"/>
            <a:ext cx="7556746" cy="5598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81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3009" y="1448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탭메뉴 결과 확인</a:t>
            </a:r>
            <a:endParaRPr kumimoji="1"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08720"/>
            <a:ext cx="8317690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32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7768" y="266865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폴더에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tabMenu.js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새로 생성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880154"/>
            <a:ext cx="7056784" cy="5839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9768408" y="6719848"/>
            <a:ext cx="648072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27803221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와이드스크린</PresentationFormat>
  <Paragraphs>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맑은 고딕</vt:lpstr>
      <vt:lpstr>Tahoma</vt:lpstr>
      <vt:lpstr>Wingdings</vt:lpstr>
      <vt:lpstr>파스텔톤</vt:lpstr>
      <vt:lpstr>풀스택 프로그래밍 종합예제 개별 실습 과제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풀스택 프로그래밍 종합예제 개별 실습 과제</dc:title>
  <dc:creator>문 경미</dc:creator>
  <cp:lastModifiedBy>문 경미</cp:lastModifiedBy>
  <cp:revision>1</cp:revision>
  <dcterms:created xsi:type="dcterms:W3CDTF">2021-08-03T08:44:04Z</dcterms:created>
  <dcterms:modified xsi:type="dcterms:W3CDTF">2021-08-03T08:46:42Z</dcterms:modified>
</cp:coreProperties>
</file>