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94" r:id="rId3"/>
    <p:sldId id="495" r:id="rId4"/>
    <p:sldId id="493" r:id="rId5"/>
    <p:sldId id="4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0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3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9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3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770C-EBCA-4AAD-8391-809AB1680C1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F49D-1EF2-4BBC-9440-78F04076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0728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9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EAEB11-67B1-4B48-914E-3B60B6BE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1.html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F5E4EB5-4F5C-494D-83F4-6FFC9E4A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quiz_1.html</a:t>
            </a:r>
            <a:r>
              <a:rPr lang="ko-KR" altLang="en-US" dirty="0"/>
              <a:t>의 </a:t>
            </a:r>
            <a:r>
              <a:rPr lang="en-US" altLang="ko-KR" dirty="0" err="1"/>
              <a:t>css</a:t>
            </a:r>
            <a:r>
              <a:rPr lang="ko-KR" altLang="en-US" dirty="0"/>
              <a:t>를 분리하여 외부파일로 작성 후 외부파일을 링크하여 동일한 결과가 나오게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57A0443-ADA2-4478-8AAC-3C6B96FC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38" y="3214960"/>
            <a:ext cx="2638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275494-494B-40F2-ACA9-988700A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2.html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C497A6-9F80-44C2-8DB3-30321585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quiz_2.html</a:t>
            </a:r>
            <a:r>
              <a:rPr lang="ko-KR" altLang="en-US" dirty="0"/>
              <a:t>파일에 </a:t>
            </a:r>
            <a:r>
              <a:rPr lang="en-US" altLang="ko-KR" dirty="0" err="1"/>
              <a:t>css</a:t>
            </a:r>
            <a:r>
              <a:rPr lang="ko-KR" altLang="en-US" dirty="0"/>
              <a:t>를 적용하여 아래 결과나 나오도록 수정해 보세요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0F3D453-3DE7-495A-BD80-B352B5CA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3301189"/>
            <a:ext cx="7762875" cy="3017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2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0922E-51F0-43A5-AE9C-713C0D1A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3.html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CBAEBB4-21C3-4F5E-84EF-561E4770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13" y="2133600"/>
            <a:ext cx="4955874" cy="3950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9F4B11-AABC-456D-90FE-BE2B0C47C543}"/>
              </a:ext>
            </a:extLst>
          </p:cNvPr>
          <p:cNvSpPr txBox="1"/>
          <p:nvPr/>
        </p:nvSpPr>
        <p:spPr>
          <a:xfrm>
            <a:off x="748937" y="1828800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화면을 최대한 비슷하게 구성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en-US" altLang="ko-KR" dirty="0" err="1"/>
              <a:t>css</a:t>
            </a:r>
            <a:r>
              <a:rPr lang="ko-KR" altLang="en-US" dirty="0"/>
              <a:t>를 적용해보세요</a:t>
            </a:r>
          </a:p>
        </p:txBody>
      </p:sp>
    </p:spTree>
    <p:extLst>
      <p:ext uri="{BB962C8B-B14F-4D97-AF65-F5344CB8AC3E}">
        <p14:creationId xmlns:p14="http://schemas.microsoft.com/office/powerpoint/2010/main" val="73521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0922E-51F0-43A5-AE9C-713C0D1A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436"/>
            <a:ext cx="10972800" cy="960120"/>
          </a:xfrm>
        </p:spPr>
        <p:txBody>
          <a:bodyPr>
            <a:norm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4.html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FAFBF69-6FAE-47A1-A031-34C58850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41" y="1628938"/>
            <a:ext cx="4414047" cy="4689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232A47-60BF-490C-B317-FFDC01ECAE9F}"/>
              </a:ext>
            </a:extLst>
          </p:cNvPr>
          <p:cNvSpPr txBox="1"/>
          <p:nvPr/>
        </p:nvSpPr>
        <p:spPr>
          <a:xfrm>
            <a:off x="609600" y="1019556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화면을 최대한 비슷하게 구성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en-US" altLang="ko-KR" dirty="0" err="1"/>
              <a:t>css</a:t>
            </a:r>
            <a:r>
              <a:rPr lang="ko-KR" altLang="en-US" dirty="0"/>
              <a:t>를 적용해보세요</a:t>
            </a:r>
          </a:p>
        </p:txBody>
      </p:sp>
    </p:spTree>
    <p:extLst>
      <p:ext uri="{BB962C8B-B14F-4D97-AF65-F5344CB8AC3E}">
        <p14:creationId xmlns:p14="http://schemas.microsoft.com/office/powerpoint/2010/main" val="202260485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0728연습문제</vt:lpstr>
      <vt:lpstr>연습문제1.html</vt:lpstr>
      <vt:lpstr>연습문제2.html</vt:lpstr>
      <vt:lpstr>연습문제3.html</vt:lpstr>
      <vt:lpstr>연습문제4.html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경미</dc:creator>
  <cp:lastModifiedBy>student</cp:lastModifiedBy>
  <cp:revision>3</cp:revision>
  <dcterms:created xsi:type="dcterms:W3CDTF">2021-07-28T03:51:00Z</dcterms:created>
  <dcterms:modified xsi:type="dcterms:W3CDTF">2021-07-28T05:02:25Z</dcterms:modified>
</cp:coreProperties>
</file>