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77" r:id="rId2"/>
    <p:sldId id="479" r:id="rId3"/>
    <p:sldId id="480" r:id="rId4"/>
    <p:sldId id="481" r:id="rId5"/>
    <p:sldId id="482" r:id="rId6"/>
    <p:sldId id="48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5D87F86-B13A-46D0-8E73-381B8A53A7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45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298B5-ABC2-4362-8945-5132F0C857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135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E29F5-5564-4B07-A95D-99BEE548FA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691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36B39-95BA-422C-B53A-9253A5654F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7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4A7AA-C2C4-4D00-860D-03C985AF00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434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B7DE8-46FF-4323-92BB-25CAF5FF0A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311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6C909-AF9F-427E-9028-442956AF32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844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0BE5F-11AC-4F4A-9E25-46B251219D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631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91357-D640-4503-8C6B-7D47077D70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527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E7B6F-A08D-4649-B2DB-49C249541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497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C23C0-C7C5-41E6-8648-A666A81723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252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CDF758D-D495-4CB0-ABBB-50BB17D8AF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860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1995714" y="800135"/>
            <a:ext cx="8200572" cy="1143000"/>
          </a:xfrm>
        </p:spPr>
        <p:txBody>
          <a:bodyPr/>
          <a:lstStyle/>
          <a:p>
            <a:pPr algn="l"/>
            <a:r>
              <a:rPr lang="ko-KR" altLang="ko-KR" sz="3200" dirty="0"/>
              <a:t>부동산 가격에 영향을 미치는 요인</a:t>
            </a:r>
            <a:r>
              <a:rPr lang="en-US" altLang="ko-KR" sz="3200" dirty="0"/>
              <a:t> </a:t>
            </a:r>
            <a:r>
              <a:rPr lang="ko-KR" altLang="ko-KR" sz="3200" dirty="0"/>
              <a:t>분석</a:t>
            </a:r>
            <a:endParaRPr lang="ko-KR" altLang="en-US" sz="32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7662501" y="4297436"/>
            <a:ext cx="3648364" cy="216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ko-KR" altLang="en-US" sz="1800" kern="0" dirty="0"/>
              <a:t>팀장 </a:t>
            </a:r>
            <a:r>
              <a:rPr lang="en-US" altLang="ko-KR" sz="1800" kern="0" dirty="0"/>
              <a:t>: </a:t>
            </a:r>
            <a:r>
              <a:rPr lang="ko-KR" altLang="en-US" sz="1800" kern="0" dirty="0" err="1"/>
              <a:t>김문혁</a:t>
            </a:r>
            <a:endParaRPr lang="en-US" altLang="ko-KR" sz="1800" kern="0" dirty="0"/>
          </a:p>
          <a:p>
            <a:pPr marL="0" indent="0" algn="r">
              <a:buFont typeface="Wingdings" pitchFamily="2" charset="2"/>
              <a:buNone/>
            </a:pPr>
            <a:r>
              <a:rPr lang="ko-KR" altLang="en-US" sz="1800" kern="0" dirty="0"/>
              <a:t>팀원 </a:t>
            </a:r>
            <a:r>
              <a:rPr lang="en-US" altLang="ko-KR" sz="1800" kern="0" dirty="0"/>
              <a:t>: </a:t>
            </a:r>
            <a:r>
              <a:rPr lang="ko-KR" altLang="en-US" sz="1800" kern="0" dirty="0"/>
              <a:t>장건희</a:t>
            </a:r>
            <a:endParaRPr lang="en-US" altLang="ko-KR" sz="1800" kern="0" dirty="0"/>
          </a:p>
          <a:p>
            <a:pPr marL="0" indent="0" algn="r">
              <a:buFont typeface="Wingdings" pitchFamily="2" charset="2"/>
              <a:buNone/>
            </a:pPr>
            <a:r>
              <a:rPr lang="ko-KR" altLang="en-US" sz="1800" kern="0" dirty="0" err="1"/>
              <a:t>손동기</a:t>
            </a:r>
            <a:endParaRPr lang="en-US" altLang="ko-KR" sz="1800" kern="0" dirty="0"/>
          </a:p>
          <a:p>
            <a:pPr marL="0" indent="0" algn="r">
              <a:buFont typeface="Wingdings" pitchFamily="2" charset="2"/>
              <a:buNone/>
            </a:pPr>
            <a:r>
              <a:rPr lang="ko-KR" altLang="en-US" sz="1800" kern="0" dirty="0" err="1"/>
              <a:t>문세웅</a:t>
            </a:r>
            <a:endParaRPr lang="en-US" altLang="ko-KR" sz="1800" kern="0" dirty="0"/>
          </a:p>
          <a:p>
            <a:pPr marL="0" indent="0" algn="r">
              <a:buFont typeface="Wingdings" pitchFamily="2" charset="2"/>
              <a:buNone/>
            </a:pPr>
            <a:r>
              <a:rPr lang="ko-KR" altLang="en-US" sz="1800" kern="0" dirty="0"/>
              <a:t>김희진</a:t>
            </a:r>
            <a:endParaRPr lang="en-US" altLang="ko-KR" sz="1800" kern="0" dirty="0"/>
          </a:p>
          <a:p>
            <a:pPr marL="0" indent="0">
              <a:buFont typeface="Wingdings" pitchFamily="2" charset="2"/>
              <a:buNone/>
            </a:pPr>
            <a:endParaRPr lang="ko-KR" altLang="en-US" kern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37" y="3108902"/>
            <a:ext cx="3587461" cy="3587461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138417" y="3126261"/>
            <a:ext cx="4172448" cy="216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부데찌개</a:t>
            </a:r>
            <a:endParaRPr lang="en-US" altLang="ko-KR" dirty="0"/>
          </a:p>
          <a:p>
            <a:pPr marL="0" indent="0" algn="r">
              <a:buNone/>
            </a:pPr>
            <a:r>
              <a:rPr lang="en-US" altLang="ko-KR" sz="1200" dirty="0"/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부</a:t>
            </a:r>
            <a:r>
              <a:rPr lang="ko-KR" altLang="en-US" sz="1200" dirty="0"/>
              <a:t>동산 </a:t>
            </a:r>
            <a:r>
              <a:rPr lang="ko-KR" altLang="en-US" sz="1200" dirty="0">
                <a:solidFill>
                  <a:srgbClr val="FF0000"/>
                </a:solidFill>
              </a:rPr>
              <a:t>데</a:t>
            </a:r>
            <a:r>
              <a:rPr lang="ko-KR" altLang="en-US" sz="1200" dirty="0"/>
              <a:t>이터</a:t>
            </a:r>
            <a:r>
              <a:rPr lang="en-US" altLang="ko-KR" sz="1200" dirty="0"/>
              <a:t>)</a:t>
            </a:r>
            <a:br>
              <a:rPr lang="en-US" altLang="ko-KR" dirty="0"/>
            </a:b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7598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7602" y="232501"/>
            <a:ext cx="10390716" cy="558800"/>
          </a:xfrm>
        </p:spPr>
        <p:txBody>
          <a:bodyPr/>
          <a:lstStyle/>
          <a:p>
            <a:r>
              <a:rPr lang="ko-KR" altLang="en-US" dirty="0"/>
              <a:t>수집할 데이터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0496" y="1352958"/>
            <a:ext cx="11082867" cy="5622607"/>
          </a:xfrm>
        </p:spPr>
        <p:txBody>
          <a:bodyPr/>
          <a:lstStyle/>
          <a:p>
            <a:pPr latinLnBrk="0"/>
            <a:r>
              <a:rPr lang="ko-KR" altLang="ko-KR" dirty="0"/>
              <a:t>데이터 설명</a:t>
            </a:r>
          </a:p>
          <a:p>
            <a:pPr marL="0" indent="0" latinLnBrk="0">
              <a:buNone/>
            </a:pPr>
            <a:endParaRPr lang="ko-KR" altLang="ko-KR" dirty="0"/>
          </a:p>
          <a:p>
            <a:pPr latinLnBrk="0"/>
            <a:r>
              <a:rPr lang="ko-KR" altLang="ko-KR" sz="2000" b="0" dirty="0"/>
              <a:t>부동산 관련</a:t>
            </a:r>
            <a:r>
              <a:rPr lang="en-US" altLang="ko-KR" sz="2000" b="0" dirty="0"/>
              <a:t> - </a:t>
            </a:r>
            <a:r>
              <a:rPr lang="ko-KR" altLang="ko-KR" sz="2000" b="0" dirty="0"/>
              <a:t>서울특별시 부동산 실</a:t>
            </a:r>
            <a:r>
              <a:rPr lang="en-US" altLang="ko-KR" sz="2000" b="0" dirty="0"/>
              <a:t> </a:t>
            </a:r>
            <a:r>
              <a:rPr lang="ko-KR" altLang="ko-KR" sz="2000" b="0" dirty="0"/>
              <a:t>거래가 정보</a:t>
            </a:r>
            <a:endParaRPr lang="en-US" altLang="ko-KR" sz="2000" b="0" dirty="0"/>
          </a:p>
          <a:p>
            <a:pPr latinLnBrk="0"/>
            <a:endParaRPr lang="ko-KR" altLang="ko-KR" sz="2000" b="0" dirty="0"/>
          </a:p>
          <a:p>
            <a:pPr latinLnBrk="0"/>
            <a:r>
              <a:rPr lang="ko-KR" altLang="ko-KR" sz="2000" b="0" dirty="0"/>
              <a:t>인구 밀도 관련</a:t>
            </a:r>
            <a:r>
              <a:rPr lang="en-US" altLang="ko-KR" sz="2000" b="0" dirty="0"/>
              <a:t> - </a:t>
            </a:r>
            <a:r>
              <a:rPr lang="ko-KR" altLang="ko-KR" sz="2000" b="0" dirty="0"/>
              <a:t>서울특별시 각 구별 인구밀도</a:t>
            </a:r>
            <a:r>
              <a:rPr lang="en-US" altLang="ko-KR" sz="2000" b="0" dirty="0"/>
              <a:t> (</a:t>
            </a:r>
            <a:r>
              <a:rPr lang="ko-KR" altLang="ko-KR" sz="2000" b="0" dirty="0"/>
              <a:t>서울연구데이터서비스</a:t>
            </a:r>
            <a:r>
              <a:rPr lang="en-US" altLang="ko-KR" sz="2000" b="0" dirty="0"/>
              <a:t>)</a:t>
            </a:r>
          </a:p>
          <a:p>
            <a:pPr latinLnBrk="0"/>
            <a:endParaRPr lang="ko-KR" altLang="ko-KR" sz="2000" b="0" dirty="0"/>
          </a:p>
          <a:p>
            <a:pPr latinLnBrk="0"/>
            <a:r>
              <a:rPr lang="ko-KR" altLang="ko-KR" sz="2000" b="0" dirty="0" err="1"/>
              <a:t>범죄율</a:t>
            </a:r>
            <a:r>
              <a:rPr lang="ko-KR" altLang="ko-KR" sz="2000" b="0" dirty="0"/>
              <a:t> 관련 </a:t>
            </a:r>
            <a:r>
              <a:rPr lang="en-US" altLang="ko-KR" sz="2000" b="0" dirty="0"/>
              <a:t>- </a:t>
            </a:r>
            <a:r>
              <a:rPr lang="ko-KR" altLang="ko-KR" sz="2000" b="0" dirty="0"/>
              <a:t>서울특별시 범죄 발생</a:t>
            </a:r>
            <a:r>
              <a:rPr lang="en-US" altLang="ko-KR" sz="2000" b="0" dirty="0"/>
              <a:t> </a:t>
            </a:r>
            <a:r>
              <a:rPr lang="ko-KR" altLang="ko-KR" sz="2000" b="0" dirty="0"/>
              <a:t>현황 통계</a:t>
            </a:r>
            <a:endParaRPr lang="en-US" altLang="ko-KR" sz="2000" b="0" dirty="0"/>
          </a:p>
          <a:p>
            <a:pPr latinLnBrk="0"/>
            <a:endParaRPr lang="ko-KR" altLang="ko-KR" sz="2000" b="0" dirty="0"/>
          </a:p>
          <a:p>
            <a:pPr latinLnBrk="0"/>
            <a:r>
              <a:rPr lang="ko-KR" altLang="ko-KR" sz="2000" b="0" dirty="0"/>
              <a:t>고령자 관련 </a:t>
            </a:r>
            <a:r>
              <a:rPr lang="en-US" altLang="ko-KR" sz="2000" b="0" dirty="0"/>
              <a:t>- </a:t>
            </a:r>
            <a:r>
              <a:rPr lang="ko-KR" altLang="ko-KR" sz="2000" b="0" dirty="0"/>
              <a:t>서울특별시 고령자</a:t>
            </a:r>
            <a:r>
              <a:rPr lang="en-US" altLang="ko-KR" sz="2000" b="0" dirty="0"/>
              <a:t> </a:t>
            </a:r>
            <a:r>
              <a:rPr lang="ko-KR" altLang="ko-KR" sz="2000" b="0" dirty="0"/>
              <a:t>현황</a:t>
            </a:r>
            <a:r>
              <a:rPr lang="en-US" altLang="ko-KR" sz="2000" b="0" dirty="0"/>
              <a:t> (</a:t>
            </a:r>
            <a:r>
              <a:rPr lang="ko-KR" altLang="ko-KR" sz="2000" b="0" dirty="0"/>
              <a:t>동</a:t>
            </a:r>
            <a:r>
              <a:rPr lang="en-US" altLang="ko-KR" sz="2000" b="0" dirty="0"/>
              <a:t> </a:t>
            </a:r>
            <a:r>
              <a:rPr lang="ko-KR" altLang="ko-KR" sz="2000" b="0" dirty="0"/>
              <a:t>별</a:t>
            </a:r>
            <a:r>
              <a:rPr lang="en-US" altLang="ko-KR" sz="2000" b="0" dirty="0"/>
              <a:t>) </a:t>
            </a:r>
            <a:r>
              <a:rPr lang="ko-KR" altLang="ko-KR" sz="2000" b="0" dirty="0"/>
              <a:t>통계</a:t>
            </a:r>
            <a:endParaRPr lang="en-US" altLang="ko-KR" sz="2000" b="0" dirty="0"/>
          </a:p>
          <a:p>
            <a:pPr latinLnBrk="0"/>
            <a:endParaRPr lang="ko-KR" altLang="ko-KR" sz="2000" b="0" dirty="0"/>
          </a:p>
          <a:p>
            <a:pPr latinLnBrk="0"/>
            <a:r>
              <a:rPr lang="ko-KR" altLang="ko-KR" sz="2000" b="0" dirty="0"/>
              <a:t>의료기관 관련</a:t>
            </a:r>
            <a:r>
              <a:rPr lang="en-US" altLang="ko-KR" sz="2000" b="0" dirty="0"/>
              <a:t> - </a:t>
            </a:r>
            <a:r>
              <a:rPr lang="ko-KR" altLang="ko-KR" sz="2000" b="0" dirty="0"/>
              <a:t>서울시 의료기관</a:t>
            </a:r>
            <a:r>
              <a:rPr lang="en-US" altLang="ko-KR" sz="2000" b="0" dirty="0"/>
              <a:t> (</a:t>
            </a:r>
            <a:r>
              <a:rPr lang="ko-KR" altLang="ko-KR" sz="2000" b="0" dirty="0"/>
              <a:t>동</a:t>
            </a:r>
            <a:r>
              <a:rPr lang="en-US" altLang="ko-KR" sz="2000" b="0" dirty="0"/>
              <a:t> </a:t>
            </a:r>
            <a:r>
              <a:rPr lang="ko-KR" altLang="ko-KR" sz="2000" b="0" dirty="0"/>
              <a:t>별</a:t>
            </a:r>
            <a:r>
              <a:rPr lang="en-US" altLang="ko-KR" sz="2000" b="0" dirty="0"/>
              <a:t>) </a:t>
            </a:r>
            <a:r>
              <a:rPr lang="ko-KR" altLang="ko-KR" sz="2000" b="0" dirty="0"/>
              <a:t>통계</a:t>
            </a:r>
            <a:endParaRPr lang="en-US" altLang="ko-KR" sz="2000" b="0" dirty="0"/>
          </a:p>
          <a:p>
            <a:pPr latinLnBrk="0"/>
            <a:endParaRPr lang="ko-KR" altLang="ko-KR" sz="2000" b="0" dirty="0"/>
          </a:p>
          <a:p>
            <a:pPr latinLnBrk="0"/>
            <a:r>
              <a:rPr lang="ko-KR" altLang="ko-KR" sz="2000" b="0" dirty="0"/>
              <a:t>교육기관 관련</a:t>
            </a:r>
            <a:r>
              <a:rPr lang="en-US" altLang="ko-KR" sz="2000" b="0" dirty="0"/>
              <a:t> - </a:t>
            </a:r>
            <a:r>
              <a:rPr lang="ko-KR" altLang="ko-KR" sz="2000" b="0" dirty="0"/>
              <a:t>서울특별시 초</a:t>
            </a:r>
            <a:r>
              <a:rPr lang="en-US" altLang="ko-KR" sz="2000" b="0" dirty="0"/>
              <a:t>, </a:t>
            </a:r>
            <a:r>
              <a:rPr lang="ko-KR" altLang="ko-KR" sz="2000" b="0" dirty="0"/>
              <a:t>중</a:t>
            </a:r>
            <a:r>
              <a:rPr lang="en-US" altLang="ko-KR" sz="2000" b="0" dirty="0"/>
              <a:t>, </a:t>
            </a:r>
            <a:r>
              <a:rPr lang="ko-KR" altLang="ko-KR" sz="2000" b="0" dirty="0"/>
              <a:t>고</a:t>
            </a:r>
            <a:r>
              <a:rPr lang="en-US" altLang="ko-KR" sz="2000" b="0" dirty="0"/>
              <a:t>, </a:t>
            </a:r>
            <a:r>
              <a:rPr lang="ko-KR" altLang="ko-KR" sz="2000" b="0" dirty="0"/>
              <a:t>대학교 총괄 통계</a:t>
            </a:r>
            <a:endParaRPr lang="ko-KR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73296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16" y="220617"/>
            <a:ext cx="10390716" cy="558800"/>
          </a:xfrm>
        </p:spPr>
        <p:txBody>
          <a:bodyPr/>
          <a:lstStyle/>
          <a:p>
            <a:r>
              <a:rPr lang="ko-KR" altLang="en-US" dirty="0"/>
              <a:t>프로젝트 수행 방향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361" y="2053999"/>
            <a:ext cx="11082867" cy="4024584"/>
          </a:xfrm>
        </p:spPr>
        <p:txBody>
          <a:bodyPr/>
          <a:lstStyle/>
          <a:p>
            <a:pPr latinLnBrk="0"/>
            <a:r>
              <a:rPr lang="ko-KR" altLang="ko-KR" sz="2000" dirty="0"/>
              <a:t>주요</a:t>
            </a:r>
            <a:r>
              <a:rPr lang="en-US" altLang="ko-KR" sz="2000" dirty="0"/>
              <a:t> </a:t>
            </a:r>
            <a:r>
              <a:rPr lang="ko-KR" altLang="ko-KR" sz="2000" dirty="0"/>
              <a:t>분석 내용</a:t>
            </a:r>
            <a:endParaRPr lang="en-US" altLang="ko-KR" sz="2000" dirty="0"/>
          </a:p>
          <a:p>
            <a:pPr latinLnBrk="0"/>
            <a:endParaRPr lang="ko-KR" altLang="ko-KR" sz="2000" dirty="0"/>
          </a:p>
          <a:p>
            <a:pPr latinLnBrk="0"/>
            <a:r>
              <a:rPr lang="ko-KR" altLang="ko-KR" sz="2000" dirty="0"/>
              <a:t>위에서 나열한 각각의 요인들이 현재 부동산 실</a:t>
            </a:r>
            <a:r>
              <a:rPr lang="en-US" altLang="ko-KR" sz="2000" dirty="0"/>
              <a:t> </a:t>
            </a:r>
            <a:r>
              <a:rPr lang="ko-KR" altLang="ko-KR" sz="2000" dirty="0"/>
              <a:t>거래가와 어떠한 </a:t>
            </a:r>
            <a:r>
              <a:rPr lang="ko-KR" altLang="ko-KR" sz="2000" dirty="0">
                <a:solidFill>
                  <a:srgbClr val="FF0000"/>
                </a:solidFill>
              </a:rPr>
              <a:t>유의미한 관계</a:t>
            </a:r>
            <a:r>
              <a:rPr lang="ko-KR" altLang="ko-KR" sz="2000" dirty="0"/>
              <a:t>가 있는지를 중점적으로 분석</a:t>
            </a:r>
          </a:p>
          <a:p>
            <a:pPr marL="0" indent="0" latinLnBrk="0">
              <a:buNone/>
            </a:pPr>
            <a:endParaRPr lang="ko-KR" altLang="ko-KR" sz="2000" dirty="0"/>
          </a:p>
          <a:p>
            <a:pPr latinLnBrk="0"/>
            <a:r>
              <a:rPr lang="ko-KR" altLang="ko-KR" sz="2000" dirty="0"/>
              <a:t>기대 효과</a:t>
            </a:r>
            <a:endParaRPr lang="en-US" altLang="ko-KR" sz="2000" dirty="0"/>
          </a:p>
          <a:p>
            <a:pPr latinLnBrk="0"/>
            <a:endParaRPr lang="ko-KR" altLang="ko-KR" sz="2000" dirty="0"/>
          </a:p>
          <a:p>
            <a:r>
              <a:rPr lang="ko-KR" altLang="ko-KR" sz="2000" dirty="0"/>
              <a:t>부동산 가격에 영향에 미치는 여러 요인들이 실제로 유효한지 사실관계를 파악 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731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642" y="241210"/>
            <a:ext cx="10390716" cy="558800"/>
          </a:xfrm>
        </p:spPr>
        <p:txBody>
          <a:bodyPr/>
          <a:lstStyle/>
          <a:p>
            <a:r>
              <a:rPr lang="ko-KR" altLang="en-US" dirty="0"/>
              <a:t>역할 분담 및 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dirty="0"/>
              <a:t>● 역할분담</a:t>
            </a:r>
            <a:endParaRPr lang="en-US" altLang="ko-KR" dirty="0"/>
          </a:p>
          <a:p>
            <a:pPr latinLnBrk="0"/>
            <a:endParaRPr lang="ko-KR" altLang="ko-KR" dirty="0"/>
          </a:p>
          <a:p>
            <a:pPr latinLnBrk="0"/>
            <a:r>
              <a:rPr lang="ko-KR" altLang="ko-KR" dirty="0"/>
              <a:t>팀장</a:t>
            </a:r>
            <a:r>
              <a:rPr lang="ko-KR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 err="1"/>
              <a:t>김문혁</a:t>
            </a:r>
            <a:r>
              <a:rPr lang="ko-KR" altLang="ko-KR" dirty="0"/>
              <a:t> </a:t>
            </a:r>
            <a:r>
              <a:rPr lang="en-US" altLang="ko-KR" dirty="0"/>
              <a:t>: </a:t>
            </a:r>
            <a:r>
              <a:rPr lang="ko-KR" altLang="ko-KR" dirty="0"/>
              <a:t>데이터 수집</a:t>
            </a:r>
            <a:r>
              <a:rPr lang="en-US" altLang="ko-KR" dirty="0"/>
              <a:t>(</a:t>
            </a:r>
            <a:r>
              <a:rPr lang="ko-KR" altLang="ko-KR" dirty="0" err="1"/>
              <a:t>크롤링</a:t>
            </a:r>
            <a:r>
              <a:rPr lang="en-US" altLang="ko-KR" dirty="0"/>
              <a:t>)</a:t>
            </a:r>
          </a:p>
          <a:p>
            <a:pPr marL="0" indent="0" latinLnBrk="0">
              <a:buNone/>
            </a:pPr>
            <a:endParaRPr lang="ko-KR" altLang="ko-KR" dirty="0"/>
          </a:p>
          <a:p>
            <a:pPr latinLnBrk="0"/>
            <a:r>
              <a:rPr lang="ko-KR" altLang="ko-KR" dirty="0"/>
              <a:t>팀원 </a:t>
            </a:r>
            <a:r>
              <a:rPr lang="ko-KR" altLang="ko-KR" dirty="0" err="1"/>
              <a:t>장건희</a:t>
            </a:r>
            <a:r>
              <a:rPr lang="ko-KR" altLang="ko-KR" dirty="0"/>
              <a:t> </a:t>
            </a:r>
            <a:r>
              <a:rPr lang="en-US" altLang="ko-KR" dirty="0"/>
              <a:t>: </a:t>
            </a:r>
            <a:r>
              <a:rPr lang="ko-KR" altLang="ko-KR" dirty="0"/>
              <a:t>데이터 분석</a:t>
            </a:r>
            <a:endParaRPr lang="en-US" altLang="ko-KR" dirty="0"/>
          </a:p>
          <a:p>
            <a:pPr latinLnBrk="0"/>
            <a:endParaRPr lang="ko-KR" altLang="ko-KR" dirty="0"/>
          </a:p>
          <a:p>
            <a:pPr latinLnBrk="0"/>
            <a:r>
              <a:rPr lang="ko-KR" altLang="ko-KR" dirty="0"/>
              <a:t>팀원 </a:t>
            </a:r>
            <a:r>
              <a:rPr lang="ko-KR" altLang="ko-KR" dirty="0" err="1"/>
              <a:t>손동기</a:t>
            </a:r>
            <a:r>
              <a:rPr lang="ko-KR" altLang="ko-KR" dirty="0"/>
              <a:t> </a:t>
            </a:r>
            <a:r>
              <a:rPr lang="en-US" altLang="ko-KR" dirty="0"/>
              <a:t>: </a:t>
            </a:r>
            <a:r>
              <a:rPr lang="ko-KR" altLang="ko-KR" dirty="0"/>
              <a:t>데이터 수집 및 분석</a:t>
            </a:r>
            <a:endParaRPr lang="en-US" altLang="ko-KR" dirty="0"/>
          </a:p>
          <a:p>
            <a:pPr latinLnBrk="0"/>
            <a:endParaRPr lang="ko-KR" altLang="ko-KR" dirty="0"/>
          </a:p>
          <a:p>
            <a:pPr latinLnBrk="0"/>
            <a:r>
              <a:rPr lang="ko-KR" altLang="ko-KR" dirty="0"/>
              <a:t>팀원 김희진 </a:t>
            </a:r>
            <a:r>
              <a:rPr lang="en-US" altLang="ko-KR" dirty="0"/>
              <a:t>: </a:t>
            </a:r>
            <a:r>
              <a:rPr lang="ko-KR" altLang="ko-KR" dirty="0"/>
              <a:t>데이터 시각화</a:t>
            </a:r>
            <a:endParaRPr lang="en-US" altLang="ko-KR" dirty="0"/>
          </a:p>
          <a:p>
            <a:pPr latinLnBrk="0"/>
            <a:endParaRPr lang="ko-KR" altLang="ko-KR" dirty="0"/>
          </a:p>
          <a:p>
            <a:pPr latinLnBrk="0"/>
            <a:r>
              <a:rPr lang="ko-KR" altLang="ko-KR" dirty="0"/>
              <a:t>팀원 </a:t>
            </a:r>
            <a:r>
              <a:rPr lang="ko-KR" altLang="ko-KR" dirty="0" err="1"/>
              <a:t>문세웅</a:t>
            </a:r>
            <a:r>
              <a:rPr lang="ko-KR" altLang="ko-KR" dirty="0"/>
              <a:t> </a:t>
            </a:r>
            <a:r>
              <a:rPr lang="en-US" altLang="ko-KR" dirty="0"/>
              <a:t>: </a:t>
            </a:r>
            <a:r>
              <a:rPr lang="ko-KR" altLang="ko-KR" dirty="0"/>
              <a:t>데이터 분석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11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231" y="258627"/>
            <a:ext cx="10390716" cy="558800"/>
          </a:xfrm>
        </p:spPr>
        <p:txBody>
          <a:bodyPr/>
          <a:lstStyle/>
          <a:p>
            <a:r>
              <a:rPr lang="ko-KR" altLang="en-US" dirty="0"/>
              <a:t>역할 분담 및 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0497" y="1022033"/>
            <a:ext cx="11082867" cy="5232400"/>
          </a:xfrm>
        </p:spPr>
        <p:txBody>
          <a:bodyPr/>
          <a:lstStyle/>
          <a:p>
            <a:pPr latinLnBrk="0"/>
            <a:r>
              <a:rPr lang="ko-KR" altLang="ko-KR" dirty="0"/>
              <a:t>● 일정 </a:t>
            </a:r>
            <a:endParaRPr lang="en-US" altLang="ko-KR" dirty="0"/>
          </a:p>
          <a:p>
            <a:pPr latinLnBrk="0"/>
            <a:endParaRPr lang="ko-KR" altLang="ko-KR" dirty="0"/>
          </a:p>
          <a:p>
            <a:pPr latinLnBrk="0"/>
            <a:r>
              <a:rPr lang="en-US" altLang="ko-KR" sz="2000" dirty="0"/>
              <a:t>8/6 ~ 8/10 : </a:t>
            </a:r>
            <a:r>
              <a:rPr lang="ko-KR" altLang="ko-KR" sz="2000" dirty="0"/>
              <a:t>주제 선정 및 일정 수립</a:t>
            </a:r>
            <a:endParaRPr lang="en-US" altLang="ko-KR" sz="2000" dirty="0"/>
          </a:p>
          <a:p>
            <a:pPr latinLnBrk="0"/>
            <a:endParaRPr lang="ko-KR" altLang="ko-KR" sz="2000" dirty="0"/>
          </a:p>
          <a:p>
            <a:pPr latinLnBrk="0"/>
            <a:r>
              <a:rPr lang="en-US" altLang="ko-KR" sz="2000" dirty="0"/>
              <a:t>8/11 ~ 8/14 : </a:t>
            </a:r>
            <a:r>
              <a:rPr lang="ko-KR" altLang="ko-KR" sz="2000" dirty="0"/>
              <a:t>데이터 수집</a:t>
            </a:r>
            <a:endParaRPr lang="en-US" altLang="ko-KR" sz="2000" dirty="0"/>
          </a:p>
          <a:p>
            <a:pPr latinLnBrk="0"/>
            <a:endParaRPr lang="ko-KR" altLang="ko-KR" sz="2000" dirty="0"/>
          </a:p>
          <a:p>
            <a:pPr latinLnBrk="0"/>
            <a:r>
              <a:rPr lang="en-US" altLang="ko-KR" sz="2000" dirty="0"/>
              <a:t>8/15 ~ 8/19 : </a:t>
            </a:r>
            <a:r>
              <a:rPr lang="ko-KR" altLang="ko-KR" sz="2000" dirty="0"/>
              <a:t>데이터 분석 및 검증</a:t>
            </a:r>
            <a:endParaRPr lang="en-US" altLang="ko-KR" sz="2000" dirty="0"/>
          </a:p>
          <a:p>
            <a:pPr latinLnBrk="0"/>
            <a:endParaRPr lang="ko-KR" altLang="ko-KR" sz="2000" dirty="0"/>
          </a:p>
          <a:p>
            <a:pPr latinLnBrk="0"/>
            <a:r>
              <a:rPr lang="en-US" altLang="ko-KR" sz="2000" dirty="0"/>
              <a:t>8/20 ~ 8/22 : </a:t>
            </a:r>
            <a:r>
              <a:rPr lang="ko-KR" altLang="ko-KR" sz="2000" dirty="0"/>
              <a:t>데이터 시각화</a:t>
            </a:r>
            <a:endParaRPr lang="en-US" altLang="ko-KR" sz="2000" dirty="0"/>
          </a:p>
          <a:p>
            <a:pPr latinLnBrk="0"/>
            <a:endParaRPr lang="ko-KR" altLang="ko-KR" sz="2000" dirty="0"/>
          </a:p>
          <a:p>
            <a:pPr latinLnBrk="0"/>
            <a:r>
              <a:rPr lang="en-US" altLang="ko-KR" sz="2000" dirty="0"/>
              <a:t>8/23 : </a:t>
            </a:r>
            <a:r>
              <a:rPr lang="ko-KR" altLang="ko-KR" sz="2000" dirty="0"/>
              <a:t>발표 준비</a:t>
            </a:r>
            <a:endParaRPr lang="en-US" altLang="ko-KR" sz="2000" dirty="0"/>
          </a:p>
          <a:p>
            <a:pPr latinLnBrk="0"/>
            <a:endParaRPr lang="ko-KR" altLang="ko-KR" sz="2000" dirty="0"/>
          </a:p>
          <a:p>
            <a:r>
              <a:rPr lang="en-US" altLang="ko-KR" sz="2000" dirty="0"/>
              <a:t>8/24 : </a:t>
            </a:r>
            <a:r>
              <a:rPr lang="ko-KR" altLang="ko-KR" sz="2000" dirty="0"/>
              <a:t>프로젝트 발표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896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179" y="249918"/>
            <a:ext cx="10390716" cy="558800"/>
          </a:xfrm>
        </p:spPr>
        <p:txBody>
          <a:bodyPr/>
          <a:lstStyle/>
          <a:p>
            <a:r>
              <a:rPr lang="ko-KR" altLang="ko-KR" dirty="0"/>
              <a:t>프로젝트 수행 도구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2811" y="900113"/>
            <a:ext cx="3012624" cy="5367338"/>
          </a:xfrm>
        </p:spPr>
        <p:txBody>
          <a:bodyPr/>
          <a:lstStyle/>
          <a:p>
            <a:r>
              <a:rPr lang="ko-KR" altLang="ko-KR" sz="1800" b="0" dirty="0"/>
              <a:t>● 수집</a:t>
            </a:r>
            <a:r>
              <a:rPr lang="en-US" altLang="ko-KR" sz="1800" b="0" dirty="0"/>
              <a:t> </a:t>
            </a:r>
            <a:r>
              <a:rPr lang="ko-KR" altLang="ko-KR" sz="1800" b="0" dirty="0"/>
              <a:t>기술 패키지</a:t>
            </a:r>
            <a:endParaRPr lang="en-US" altLang="ko-KR" sz="1800" b="0" dirty="0"/>
          </a:p>
          <a:p>
            <a:endParaRPr lang="en-US" altLang="ko-KR" sz="1800" b="0" dirty="0"/>
          </a:p>
          <a:p>
            <a:endParaRPr lang="ko-KR" altLang="ko-KR" sz="1800" b="0" dirty="0"/>
          </a:p>
          <a:p>
            <a:r>
              <a:rPr lang="en-US" altLang="ko-KR" sz="1800" b="0" dirty="0"/>
              <a:t>- Folium</a:t>
            </a:r>
            <a:endParaRPr lang="ko-KR" altLang="ko-KR" sz="1800" b="0" dirty="0"/>
          </a:p>
          <a:p>
            <a:r>
              <a:rPr lang="en-US" altLang="ko-KR" sz="1800" b="0" dirty="0"/>
              <a:t>- Selenium</a:t>
            </a:r>
            <a:endParaRPr lang="ko-KR" altLang="ko-KR" sz="1800" b="0" dirty="0"/>
          </a:p>
          <a:p>
            <a:r>
              <a:rPr lang="en-US" altLang="ko-KR" sz="1800" b="0" dirty="0"/>
              <a:t>- JavaScript</a:t>
            </a:r>
            <a:endParaRPr lang="ko-KR" altLang="ko-KR" sz="1800" b="0" dirty="0"/>
          </a:p>
          <a:p>
            <a:r>
              <a:rPr lang="en-US" altLang="ko-KR" sz="1800" b="0" dirty="0"/>
              <a:t>- JQuery</a:t>
            </a:r>
            <a:endParaRPr lang="ko-KR" altLang="ko-KR" sz="1800" b="0" dirty="0"/>
          </a:p>
          <a:p>
            <a:r>
              <a:rPr lang="en-US" altLang="ko-KR" sz="1800" b="0" dirty="0"/>
              <a:t>- CSS</a:t>
            </a:r>
            <a:endParaRPr lang="ko-KR" altLang="ko-KR" sz="1800" b="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38E6732-849D-435D-9B25-52A991AE11BA}"/>
              </a:ext>
            </a:extLst>
          </p:cNvPr>
          <p:cNvSpPr txBox="1">
            <a:spLocks/>
          </p:cNvSpPr>
          <p:nvPr/>
        </p:nvSpPr>
        <p:spPr bwMode="auto">
          <a:xfrm>
            <a:off x="4014109" y="894535"/>
            <a:ext cx="3605891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800" b="0" kern="0" dirty="0"/>
              <a:t>● 분석기술 패키지</a:t>
            </a:r>
            <a:endParaRPr lang="en-US" altLang="ko-KR" sz="1800" b="0" kern="0" dirty="0"/>
          </a:p>
          <a:p>
            <a:endParaRPr lang="en-US" altLang="ko-KR" sz="1800" b="0" kern="0" dirty="0"/>
          </a:p>
          <a:p>
            <a:endParaRPr lang="ko-KR" altLang="en-US" sz="1800" b="0" kern="0" dirty="0"/>
          </a:p>
          <a:p>
            <a:r>
              <a:rPr lang="en-US" altLang="ko-KR" sz="1800" b="0" kern="0" dirty="0"/>
              <a:t>- Pandas</a:t>
            </a:r>
          </a:p>
          <a:p>
            <a:r>
              <a:rPr lang="en-US" altLang="ko-KR" sz="1800" b="0" kern="0" dirty="0"/>
              <a:t>- </a:t>
            </a:r>
            <a:r>
              <a:rPr lang="en-US" altLang="ko-KR" sz="1800" b="0" kern="0" dirty="0" err="1"/>
              <a:t>Numpy</a:t>
            </a:r>
            <a:endParaRPr lang="ko-KR" altLang="ko-KR" sz="1800" b="0" kern="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3B553A1-BC70-4D0F-8A0F-825229CEFB27}"/>
              </a:ext>
            </a:extLst>
          </p:cNvPr>
          <p:cNvSpPr txBox="1">
            <a:spLocks/>
          </p:cNvSpPr>
          <p:nvPr/>
        </p:nvSpPr>
        <p:spPr bwMode="auto">
          <a:xfrm>
            <a:off x="7620000" y="894535"/>
            <a:ext cx="3396343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800" b="0" kern="0" dirty="0"/>
              <a:t>● 시각화 기술 패키지</a:t>
            </a:r>
            <a:endParaRPr lang="en-US" altLang="ko-KR" sz="1800" b="0" kern="0" dirty="0"/>
          </a:p>
          <a:p>
            <a:endParaRPr lang="en-US" altLang="ko-KR" sz="1800" b="0" kern="0" dirty="0"/>
          </a:p>
          <a:p>
            <a:endParaRPr lang="ko-KR" altLang="en-US" sz="1800" b="0" kern="0" dirty="0"/>
          </a:p>
          <a:p>
            <a:r>
              <a:rPr lang="en-US" altLang="ko-KR" sz="1800" b="0" kern="0" dirty="0"/>
              <a:t>- Matplotlib </a:t>
            </a:r>
          </a:p>
          <a:p>
            <a:r>
              <a:rPr lang="en-US" altLang="ko-KR" sz="1800" b="0" kern="0" dirty="0"/>
              <a:t>- Seaborn</a:t>
            </a:r>
          </a:p>
          <a:p>
            <a:r>
              <a:rPr lang="en-US" altLang="ko-KR" sz="1800" b="0" kern="0" dirty="0"/>
              <a:t>- </a:t>
            </a:r>
            <a:r>
              <a:rPr lang="en-US" altLang="ko-KR" sz="1800" b="0" kern="0" dirty="0" err="1"/>
              <a:t>googlemaps</a:t>
            </a:r>
            <a:r>
              <a:rPr lang="en-US" altLang="ko-KR" sz="1800" b="0" kern="0" dirty="0"/>
              <a:t> (</a:t>
            </a:r>
            <a:r>
              <a:rPr lang="en-US" altLang="ko-KR" sz="1800" b="0" kern="0" dirty="0" err="1"/>
              <a:t>geocde</a:t>
            </a:r>
            <a:r>
              <a:rPr lang="en-US" altLang="ko-KR" sz="1800" b="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9665732"/>
      </p:ext>
    </p:extLst>
  </p:cSld>
  <p:clrMapOvr>
    <a:masterClrMapping/>
  </p:clrMapOvr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241</Words>
  <Application>Microsoft Office PowerPoint</Application>
  <PresentationFormat>와이드스크린</PresentationFormat>
  <Paragraphs>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맑은 고딕</vt:lpstr>
      <vt:lpstr>Tahoma</vt:lpstr>
      <vt:lpstr>Wingdings</vt:lpstr>
      <vt:lpstr>파스텔톤</vt:lpstr>
      <vt:lpstr>부동산 가격에 영향을 미치는 요인 분석</vt:lpstr>
      <vt:lpstr>수집할 데이터 설명</vt:lpstr>
      <vt:lpstr>프로젝트 수행 방향</vt:lpstr>
      <vt:lpstr>역할 분담 및 일정</vt:lpstr>
      <vt:lpstr>역할 분담 및 일정</vt:lpstr>
      <vt:lpstr>프로젝트 수행 도구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예제(개별실습) 11시 10분부터</dc:title>
  <dc:creator>문 경미</dc:creator>
  <cp:lastModifiedBy>손 동기</cp:lastModifiedBy>
  <cp:revision>11</cp:revision>
  <dcterms:created xsi:type="dcterms:W3CDTF">2021-08-01T23:17:13Z</dcterms:created>
  <dcterms:modified xsi:type="dcterms:W3CDTF">2021-08-09T10:15:42Z</dcterms:modified>
</cp:coreProperties>
</file>