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9E595-9842-4670-B89A-EBF8BCC6DAB9}" v="53" dt="2021-07-30T03:58:35.932"/>
    <p1510:client id="{D3CE3A41-A8CD-4E39-8123-32C68CCB22E5}" v="2" dt="2021-07-30T07:57:2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 경미" userId="40a96ac53f727685" providerId="LiveId" clId="{D3CE3A41-A8CD-4E39-8123-32C68CCB22E5}"/>
    <pc:docChg chg="modSld">
      <pc:chgData name="문 경미" userId="40a96ac53f727685" providerId="LiveId" clId="{D3CE3A41-A8CD-4E39-8123-32C68CCB22E5}" dt="2021-07-30T07:57:33.958" v="44"/>
      <pc:docMkLst>
        <pc:docMk/>
      </pc:docMkLst>
      <pc:sldChg chg="modSp mod">
        <pc:chgData name="문 경미" userId="40a96ac53f727685" providerId="LiveId" clId="{D3CE3A41-A8CD-4E39-8123-32C68CCB22E5}" dt="2021-07-30T07:57:28.184" v="42"/>
        <pc:sldMkLst>
          <pc:docMk/>
          <pc:sldMk cId="3961489322" sldId="291"/>
        </pc:sldMkLst>
        <pc:spChg chg="mod">
          <ac:chgData name="문 경미" userId="40a96ac53f727685" providerId="LiveId" clId="{D3CE3A41-A8CD-4E39-8123-32C68CCB22E5}" dt="2021-07-30T07:57:28.184" v="42"/>
          <ac:spMkLst>
            <pc:docMk/>
            <pc:sldMk cId="3961489322" sldId="291"/>
            <ac:spMk id="3" creationId="{87D6C19D-0E36-4F16-B107-E50CE81239D4}"/>
          </ac:spMkLst>
        </pc:spChg>
      </pc:sldChg>
      <pc:sldChg chg="modSp mod">
        <pc:chgData name="문 경미" userId="40a96ac53f727685" providerId="LiveId" clId="{D3CE3A41-A8CD-4E39-8123-32C68CCB22E5}" dt="2021-07-30T07:57:33.958" v="44"/>
        <pc:sldMkLst>
          <pc:docMk/>
          <pc:sldMk cId="1649274675" sldId="292"/>
        </pc:sldMkLst>
        <pc:spChg chg="mod">
          <ac:chgData name="문 경미" userId="40a96ac53f727685" providerId="LiveId" clId="{D3CE3A41-A8CD-4E39-8123-32C68CCB22E5}" dt="2021-07-30T07:57:33.958" v="44"/>
          <ac:spMkLst>
            <pc:docMk/>
            <pc:sldMk cId="1649274675" sldId="292"/>
            <ac:spMk id="3" creationId="{24C7C131-EB69-42B3-A7E5-DD6772023A22}"/>
          </ac:spMkLst>
        </pc:spChg>
      </pc:sldChg>
    </pc:docChg>
  </pc:docChgLst>
  <pc:docChgLst>
    <pc:chgData name="문 경미" userId="40a96ac53f727685" providerId="LiveId" clId="{D039E595-9842-4670-B89A-EBF8BCC6DAB9}"/>
    <pc:docChg chg="custSel addSld modSld">
      <pc:chgData name="문 경미" userId="40a96ac53f727685" providerId="LiveId" clId="{D039E595-9842-4670-B89A-EBF8BCC6DAB9}" dt="2021-07-30T03:58:35.932" v="574"/>
      <pc:docMkLst>
        <pc:docMk/>
      </pc:docMkLst>
      <pc:sldChg chg="addSp modSp new mod">
        <pc:chgData name="문 경미" userId="40a96ac53f727685" providerId="LiveId" clId="{D039E595-9842-4670-B89A-EBF8BCC6DAB9}" dt="2021-07-30T03:55:31.279" v="231"/>
        <pc:sldMkLst>
          <pc:docMk/>
          <pc:sldMk cId="3961489322" sldId="291"/>
        </pc:sldMkLst>
        <pc:spChg chg="mod">
          <ac:chgData name="문 경미" userId="40a96ac53f727685" providerId="LiveId" clId="{D039E595-9842-4670-B89A-EBF8BCC6DAB9}" dt="2021-07-30T03:54:28.788" v="15" actId="20577"/>
          <ac:spMkLst>
            <pc:docMk/>
            <pc:sldMk cId="3961489322" sldId="291"/>
            <ac:spMk id="2" creationId="{DA67ED7F-ECE0-464D-9168-1A838ED531DA}"/>
          </ac:spMkLst>
        </pc:spChg>
        <pc:spChg chg="mod">
          <ac:chgData name="문 경미" userId="40a96ac53f727685" providerId="LiveId" clId="{D039E595-9842-4670-B89A-EBF8BCC6DAB9}" dt="2021-07-30T03:54:59.249" v="139" actId="20577"/>
          <ac:spMkLst>
            <pc:docMk/>
            <pc:sldMk cId="3961489322" sldId="291"/>
            <ac:spMk id="3" creationId="{87D6C19D-0E36-4F16-B107-E50CE81239D4}"/>
          </ac:spMkLst>
        </pc:spChg>
        <pc:spChg chg="add mod">
          <ac:chgData name="문 경미" userId="40a96ac53f727685" providerId="LiveId" clId="{D039E595-9842-4670-B89A-EBF8BCC6DAB9}" dt="2021-07-30T03:55:31.279" v="231"/>
          <ac:spMkLst>
            <pc:docMk/>
            <pc:sldMk cId="3961489322" sldId="291"/>
            <ac:spMk id="5" creationId="{3D10718A-18F8-416D-A827-426354191E58}"/>
          </ac:spMkLst>
        </pc:spChg>
        <pc:picChg chg="add mod">
          <ac:chgData name="문 경미" userId="40a96ac53f727685" providerId="LiveId" clId="{D039E595-9842-4670-B89A-EBF8BCC6DAB9}" dt="2021-07-30T03:55:03.373" v="141" actId="1076"/>
          <ac:picMkLst>
            <pc:docMk/>
            <pc:sldMk cId="3961489322" sldId="291"/>
            <ac:picMk id="4" creationId="{98D179F5-F049-40F6-A204-2CA4EC64EEDE}"/>
          </ac:picMkLst>
        </pc:picChg>
      </pc:sldChg>
      <pc:sldChg chg="addSp modSp new mod">
        <pc:chgData name="문 경미" userId="40a96ac53f727685" providerId="LiveId" clId="{D039E595-9842-4670-B89A-EBF8BCC6DAB9}" dt="2021-07-30T03:56:34.417" v="406" actId="1076"/>
        <pc:sldMkLst>
          <pc:docMk/>
          <pc:sldMk cId="1649274675" sldId="292"/>
        </pc:sldMkLst>
        <pc:spChg chg="mod">
          <ac:chgData name="문 경미" userId="40a96ac53f727685" providerId="LiveId" clId="{D039E595-9842-4670-B89A-EBF8BCC6DAB9}" dt="2021-07-30T03:55:39.134" v="247" actId="20577"/>
          <ac:spMkLst>
            <pc:docMk/>
            <pc:sldMk cId="1649274675" sldId="292"/>
            <ac:spMk id="2" creationId="{0F6CDBD9-1C37-45D2-85C9-2013991D944D}"/>
          </ac:spMkLst>
        </pc:spChg>
        <pc:spChg chg="mod">
          <ac:chgData name="문 경미" userId="40a96ac53f727685" providerId="LiveId" clId="{D039E595-9842-4670-B89A-EBF8BCC6DAB9}" dt="2021-07-30T03:56:03.370" v="361"/>
          <ac:spMkLst>
            <pc:docMk/>
            <pc:sldMk cId="1649274675" sldId="292"/>
            <ac:spMk id="3" creationId="{24C7C131-EB69-42B3-A7E5-DD6772023A22}"/>
          </ac:spMkLst>
        </pc:spChg>
        <pc:spChg chg="add mod">
          <ac:chgData name="문 경미" userId="40a96ac53f727685" providerId="LiveId" clId="{D039E595-9842-4670-B89A-EBF8BCC6DAB9}" dt="2021-07-30T03:56:34.417" v="406" actId="1076"/>
          <ac:spMkLst>
            <pc:docMk/>
            <pc:sldMk cId="1649274675" sldId="292"/>
            <ac:spMk id="5" creationId="{9BBF07C5-AAFB-43B0-9326-29DD65D32232}"/>
          </ac:spMkLst>
        </pc:spChg>
        <pc:picChg chg="add mod">
          <ac:chgData name="문 경미" userId="40a96ac53f727685" providerId="LiveId" clId="{D039E595-9842-4670-B89A-EBF8BCC6DAB9}" dt="2021-07-30T03:56:23.625" v="363" actId="1076"/>
          <ac:picMkLst>
            <pc:docMk/>
            <pc:sldMk cId="1649274675" sldId="292"/>
            <ac:picMk id="4" creationId="{F10A3122-B03D-47F5-8DC5-41E7B13D1FFF}"/>
          </ac:picMkLst>
        </pc:picChg>
      </pc:sldChg>
      <pc:sldChg chg="addSp delSp modSp new mod modClrScheme chgLayout">
        <pc:chgData name="문 경미" userId="40a96ac53f727685" providerId="LiveId" clId="{D039E595-9842-4670-B89A-EBF8BCC6DAB9}" dt="2021-07-30T03:58:35.932" v="574"/>
        <pc:sldMkLst>
          <pc:docMk/>
          <pc:sldMk cId="1643652425" sldId="293"/>
        </pc:sldMkLst>
        <pc:spChg chg="del mod ord">
          <ac:chgData name="문 경미" userId="40a96ac53f727685" providerId="LiveId" clId="{D039E595-9842-4670-B89A-EBF8BCC6DAB9}" dt="2021-07-30T03:57:34.070" v="414" actId="700"/>
          <ac:spMkLst>
            <pc:docMk/>
            <pc:sldMk cId="1643652425" sldId="293"/>
            <ac:spMk id="2" creationId="{2DACEBD1-25E7-4F9F-B6AB-5906BA26EB26}"/>
          </ac:spMkLst>
        </pc:spChg>
        <pc:spChg chg="del">
          <ac:chgData name="문 경미" userId="40a96ac53f727685" providerId="LiveId" clId="{D039E595-9842-4670-B89A-EBF8BCC6DAB9}" dt="2021-07-30T03:56:49.410" v="408"/>
          <ac:spMkLst>
            <pc:docMk/>
            <pc:sldMk cId="1643652425" sldId="293"/>
            <ac:spMk id="3" creationId="{687600E8-A9B7-4D26-A582-83B18EF5513E}"/>
          </ac:spMkLst>
        </pc:spChg>
        <pc:spChg chg="add del">
          <ac:chgData name="문 경미" userId="40a96ac53f727685" providerId="LiveId" clId="{D039E595-9842-4670-B89A-EBF8BCC6DAB9}" dt="2021-07-30T03:56:55.079" v="409" actId="21"/>
          <ac:spMkLst>
            <pc:docMk/>
            <pc:sldMk cId="1643652425" sldId="293"/>
            <ac:spMk id="6" creationId="{685F7D8E-A9B7-426F-9882-9DF783580087}"/>
          </ac:spMkLst>
        </pc:spChg>
        <pc:spChg chg="add del mod">
          <ac:chgData name="문 경미" userId="40a96ac53f727685" providerId="LiveId" clId="{D039E595-9842-4670-B89A-EBF8BCC6DAB9}" dt="2021-07-30T03:57:34.070" v="414" actId="700"/>
          <ac:spMkLst>
            <pc:docMk/>
            <pc:sldMk cId="1643652425" sldId="293"/>
            <ac:spMk id="8" creationId="{462DC03A-8812-4F3D-8ED9-222D98BCD22E}"/>
          </ac:spMkLst>
        </pc:spChg>
        <pc:spChg chg="add mod ord">
          <ac:chgData name="문 경미" userId="40a96ac53f727685" providerId="LiveId" clId="{D039E595-9842-4670-B89A-EBF8BCC6DAB9}" dt="2021-07-30T03:58:02.087" v="497"/>
          <ac:spMkLst>
            <pc:docMk/>
            <pc:sldMk cId="1643652425" sldId="293"/>
            <ac:spMk id="9" creationId="{DEFB1BCC-10C2-4108-ADAF-B51A98E71AFC}"/>
          </ac:spMkLst>
        </pc:spChg>
        <pc:spChg chg="add mod">
          <ac:chgData name="문 경미" userId="40a96ac53f727685" providerId="LiveId" clId="{D039E595-9842-4670-B89A-EBF8BCC6DAB9}" dt="2021-07-30T03:58:35.932" v="574"/>
          <ac:spMkLst>
            <pc:docMk/>
            <pc:sldMk cId="1643652425" sldId="293"/>
            <ac:spMk id="12" creationId="{59D4676C-B9D0-42E2-BCBF-3C476676F898}"/>
          </ac:spMkLst>
        </pc:spChg>
        <pc:graphicFrameChg chg="add del mod modGraphic">
          <ac:chgData name="문 경미" userId="40a96ac53f727685" providerId="LiveId" clId="{D039E595-9842-4670-B89A-EBF8BCC6DAB9}" dt="2021-07-30T03:57:06.129" v="413" actId="478"/>
          <ac:graphicFrameMkLst>
            <pc:docMk/>
            <pc:sldMk cId="1643652425" sldId="293"/>
            <ac:graphicFrameMk id="4" creationId="{EB5DB9AC-7715-43F8-9BCB-3362AC441285}"/>
          </ac:graphicFrameMkLst>
        </pc:graphicFrameChg>
        <pc:graphicFrameChg chg="add del mod">
          <ac:chgData name="문 경미" userId="40a96ac53f727685" providerId="LiveId" clId="{D039E595-9842-4670-B89A-EBF8BCC6DAB9}" dt="2021-07-30T03:56:55.079" v="409" actId="21"/>
          <ac:graphicFrameMkLst>
            <pc:docMk/>
            <pc:sldMk cId="1643652425" sldId="293"/>
            <ac:graphicFrameMk id="5" creationId="{16D7C999-6488-45EF-B276-0AE263A17E75}"/>
          </ac:graphicFrameMkLst>
        </pc:graphicFrameChg>
        <pc:picChg chg="add mod">
          <ac:chgData name="문 경미" userId="40a96ac53f727685" providerId="LiveId" clId="{D039E595-9842-4670-B89A-EBF8BCC6DAB9}" dt="2021-07-30T03:58:07.191" v="499" actId="14100"/>
          <ac:picMkLst>
            <pc:docMk/>
            <pc:sldMk cId="1643652425" sldId="293"/>
            <ac:picMk id="11" creationId="{6A1F70E3-307A-4585-816E-44FB59B157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88BF23-D3E4-4FC1-9C22-85BECA4CDA0C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6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F841-93D6-457E-8BAC-7FC550B237A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3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022AF-0832-481F-A7D6-FAB9CFE671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1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2968-6B60-4D17-922F-A829F657C15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7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4EB58-3BE6-4D31-94D5-290384291BC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C6E4-2660-4B0F-AFDE-3766D08CABC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4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FBD0-3498-49F1-BEBD-58075F95FD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5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CCFE-CF21-4066-877C-353BF7555AE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7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FFBF-9354-4C79-AE82-56B9B55AA3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2BDC-CD42-4542-A3BC-35E9C9D702E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4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4B44B-54E5-423D-9BB0-0E31B2FECF9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D43286-CBBD-4BA6-B617-6F87F6F171A7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3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82CB4B4-8CCE-4024-9321-103F3DD1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0730 </a:t>
            </a:r>
            <a:r>
              <a:rPr lang="ko-KR" altLang="en-US" dirty="0"/>
              <a:t>연습문제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F740622-F2ED-4B78-AA7E-08989D7C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1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3675064"/>
            <a:ext cx="4381500" cy="151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/>
              <a:t>setInterval</a:t>
            </a:r>
            <a:r>
              <a:rPr lang="en-US" altLang="ko-KR" sz="2800" dirty="0"/>
              <a:t>() </a:t>
            </a:r>
            <a:r>
              <a:rPr lang="ko-KR" altLang="en-US" sz="2800" dirty="0"/>
              <a:t>연습문제 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rgbClr val="FF0000"/>
                </a:solidFill>
              </a:rPr>
              <a:t>setIntervalEx.html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1508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2816225"/>
          </a:xfrm>
        </p:spPr>
        <p:txBody>
          <a:bodyPr/>
          <a:lstStyle/>
          <a:p>
            <a:r>
              <a:rPr lang="ko-KR" altLang="en-US" dirty="0"/>
              <a:t>다음의 함수를 사용하여 </a:t>
            </a:r>
            <a:r>
              <a:rPr lang="en-US" altLang="ko-KR" dirty="0"/>
              <a:t>1</a:t>
            </a:r>
            <a:r>
              <a:rPr lang="ko-KR" altLang="en-US" dirty="0"/>
              <a:t>초 간격으로 이미지 </a:t>
            </a:r>
            <a:r>
              <a:rPr lang="en-US" altLang="ko-KR" dirty="0"/>
              <a:t>1</a:t>
            </a:r>
            <a:r>
              <a:rPr lang="ko-KR" altLang="en-US" dirty="0"/>
              <a:t>개씩 출력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개 출력</a:t>
            </a:r>
            <a:r>
              <a:rPr lang="en-US" altLang="ko-KR" dirty="0"/>
              <a:t>)</a:t>
            </a:r>
            <a:r>
              <a:rPr lang="ko-KR" altLang="en-US" dirty="0"/>
              <a:t>하는 프로그램 작성 </a:t>
            </a:r>
            <a:r>
              <a:rPr lang="en-US" altLang="ko-KR" dirty="0"/>
              <a:t>(</a:t>
            </a:r>
            <a:r>
              <a:rPr lang="ko-KR" altLang="en-US" dirty="0"/>
              <a:t>타이머 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start()</a:t>
            </a:r>
            <a:r>
              <a:rPr lang="en-US" altLang="ko-KR" dirty="0"/>
              <a:t> : “</a:t>
            </a:r>
            <a:r>
              <a:rPr lang="ko-KR" altLang="en-US" dirty="0"/>
              <a:t>이미지 </a:t>
            </a:r>
            <a:r>
              <a:rPr lang="en-US" altLang="ko-KR" dirty="0"/>
              <a:t>10</a:t>
            </a:r>
            <a:r>
              <a:rPr lang="ko-KR" altLang="en-US" dirty="0"/>
              <a:t>개 출력</a:t>
            </a:r>
            <a:r>
              <a:rPr lang="en-US" altLang="ko-KR" dirty="0"/>
              <a:t>” </a:t>
            </a:r>
            <a:r>
              <a:rPr lang="ko-KR" altLang="en-US" dirty="0" err="1"/>
              <a:t>알림창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showImg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</a:p>
          <a:p>
            <a:pPr lvl="2"/>
            <a:r>
              <a:rPr lang="ko-KR" altLang="en-US" dirty="0"/>
              <a:t>그림과 같이 이미지 </a:t>
            </a:r>
            <a:r>
              <a:rPr lang="en-US" altLang="ko-KR" dirty="0"/>
              <a:t>10</a:t>
            </a:r>
            <a:r>
              <a:rPr lang="ko-KR" altLang="en-US" dirty="0"/>
              <a:t>개 출력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개 출력 후 정지</a:t>
            </a:r>
          </a:p>
        </p:txBody>
      </p:sp>
      <p:cxnSp>
        <p:nvCxnSpPr>
          <p:cNvPr id="21509" name="직선 화살표 연결선 9"/>
          <p:cNvCxnSpPr>
            <a:cxnSpLocks noChangeShapeType="1"/>
          </p:cNvCxnSpPr>
          <p:nvPr/>
        </p:nvCxnSpPr>
        <p:spPr bwMode="auto">
          <a:xfrm>
            <a:off x="5808664" y="5080000"/>
            <a:ext cx="367188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TextBox 10"/>
          <p:cNvSpPr txBox="1">
            <a:spLocks noChangeArrowheads="1"/>
          </p:cNvSpPr>
          <p:nvPr/>
        </p:nvSpPr>
        <p:spPr bwMode="auto">
          <a:xfrm>
            <a:off x="4943872" y="5221288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 간격으로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개씩 출력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 출력되면 정지 </a:t>
            </a:r>
          </a:p>
        </p:txBody>
      </p:sp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3678238"/>
            <a:ext cx="3789363" cy="1046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32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ED7F-ECE0-464D-9168-1A838ED5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6C19D-0E36-4F16-B107-E50CE812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2.html </a:t>
            </a:r>
            <a:r>
              <a:rPr lang="ko-KR" altLang="en-US" dirty="0"/>
              <a:t>파일을 열어서 아래와 같은 효과가 나오게 </a:t>
            </a:r>
            <a:r>
              <a:rPr lang="en-US" altLang="ko-KR" dirty="0"/>
              <a:t>script</a:t>
            </a:r>
            <a:r>
              <a:rPr lang="ko-KR" altLang="en-US" dirty="0"/>
              <a:t>를 </a:t>
            </a:r>
            <a:r>
              <a:rPr lang="ko-KR" altLang="en-US" dirty="0" err="1"/>
              <a:t>작성하시오</a:t>
            </a:r>
            <a:r>
              <a:rPr lang="en-US" altLang="ko-KR" dirty="0"/>
              <a:t>-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선택자를 사용해보세요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179F5-F049-40F6-A204-2CA4EC64EE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3936" y="2098085"/>
            <a:ext cx="3400425" cy="67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0718A-18F8-416D-A827-426354191E58}"/>
              </a:ext>
            </a:extLst>
          </p:cNvPr>
          <p:cNvSpPr txBox="1"/>
          <p:nvPr/>
        </p:nvSpPr>
        <p:spPr>
          <a:xfrm>
            <a:off x="2778035" y="2956677"/>
            <a:ext cx="7411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마우스를 클릭하면 위 그림과 같이 영역 색상이 변경</a:t>
            </a:r>
          </a:p>
        </p:txBody>
      </p:sp>
    </p:spTree>
    <p:extLst>
      <p:ext uri="{BB962C8B-B14F-4D97-AF65-F5344CB8AC3E}">
        <p14:creationId xmlns:p14="http://schemas.microsoft.com/office/powerpoint/2010/main" val="396148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DBD9-1C37-45D2-85C9-2013991D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7C131-EB69-42B3-A7E5-DD677202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1.html</a:t>
            </a:r>
            <a:r>
              <a:rPr lang="ko-KR" altLang="en-US" dirty="0"/>
              <a:t> 파일을 열어서 아래와 같은 효과가 나오게 </a:t>
            </a:r>
            <a:r>
              <a:rPr lang="en-US" altLang="ko-KR" dirty="0"/>
              <a:t>script</a:t>
            </a:r>
            <a:r>
              <a:rPr lang="ko-KR" altLang="en-US" dirty="0"/>
              <a:t>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/>
              <a:t>선택자를 사용해보세요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A3122-B03D-47F5-8DC5-41E7B13D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090" y="2109186"/>
            <a:ext cx="2298391" cy="688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F07C5-AAFB-43B0-9326-29DD65D32232}"/>
              </a:ext>
            </a:extLst>
          </p:cNvPr>
          <p:cNvSpPr txBox="1"/>
          <p:nvPr/>
        </p:nvSpPr>
        <p:spPr>
          <a:xfrm>
            <a:off x="3830288" y="2967335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마우스를 올리면 반투명해짐</a:t>
            </a:r>
            <a:endParaRPr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7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DEFB1BCC-10C2-4108-ADAF-B51A98E7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아래 내용을 읽고 답을 적어보세요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A1F70E3-307A-4585-816E-44FB59B1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100137"/>
            <a:ext cx="5486401" cy="5318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D4676C-B9D0-42E2-BCBF-3C476676F898}"/>
              </a:ext>
            </a:extLst>
          </p:cNvPr>
          <p:cNvSpPr txBox="1"/>
          <p:nvPr/>
        </p:nvSpPr>
        <p:spPr>
          <a:xfrm>
            <a:off x="6800850" y="1485900"/>
            <a:ext cx="419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해결방법 </a:t>
            </a:r>
            <a:r>
              <a:rPr lang="ko-KR" altLang="en-US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설병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arenR"/>
            </a:pP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arenR"/>
            </a:pP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arenR"/>
            </a:pP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arenR"/>
            </a:pP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arenR"/>
            </a:pP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arenR"/>
            </a:pP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스크립트 코드 작성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52425"/>
      </p:ext>
    </p:extLst>
  </p:cSld>
  <p:clrMapOvr>
    <a:masterClrMapping/>
  </p:clrMapOvr>
</p:sld>
</file>

<file path=ppt/theme/theme1.xml><?xml version="1.0" encoding="utf-8"?>
<a:theme xmlns:a="http://schemas.openxmlformats.org/drawingml/2006/main" name="1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Tahoma</vt:lpstr>
      <vt:lpstr>Wingdings</vt:lpstr>
      <vt:lpstr>1_파스텔톤</vt:lpstr>
      <vt:lpstr>0730 연습문제</vt:lpstr>
      <vt:lpstr>setInterval() 연습문제 (setIntervalEx.html)</vt:lpstr>
      <vt:lpstr>연습문제 2</vt:lpstr>
      <vt:lpstr>연습문제 3</vt:lpstr>
      <vt:lpstr>아래 내용을 읽고 답을 적어보세요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0730 연습문제</dc:title>
  <dc:creator>문 경미</dc:creator>
  <cp:lastModifiedBy>문 경미</cp:lastModifiedBy>
  <cp:revision>1</cp:revision>
  <dcterms:created xsi:type="dcterms:W3CDTF">2021-07-29T23:30:26Z</dcterms:created>
  <dcterms:modified xsi:type="dcterms:W3CDTF">2021-07-30T07:57:37Z</dcterms:modified>
</cp:coreProperties>
</file>