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9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1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0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0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2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6546-12B8-4169-89D4-1F280DBAE3A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7D37-C0A8-4FB2-BB7C-36CAB8A0E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23837"/>
            <a:ext cx="102393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09562"/>
            <a:ext cx="89154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2021-07-12T08:22:26Z</dcterms:created>
  <dcterms:modified xsi:type="dcterms:W3CDTF">2021-07-12T08:22:41Z</dcterms:modified>
</cp:coreProperties>
</file>