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sldIdLst>
    <p:sldId id="256" r:id="rId4"/>
    <p:sldId id="291" r:id="rId5"/>
    <p:sldId id="289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D23FD1-5105-49AD-A57D-4E68581590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78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F01A2-8792-4CAE-B231-75603413FF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664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3B323-FF1E-49A1-8A5B-FA7DFD89BB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181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B2AFFA-3F9A-4738-AD01-0359FFB9A271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78EF9-3A47-459E-BF6E-44DC9035741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5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F1B6-985A-4E1F-B52D-E567852A312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0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208DF-F5C8-4BE6-B081-60D1B634AB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3F16C-A284-49CE-A8EC-72E0A223218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8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D6EF-AF04-47AA-9777-3258017AAAC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38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DABB-1EAF-4CB2-88D2-353607C23E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14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E5A2-4A82-47C1-9509-C7D020B103E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63B6D-9D3C-40AB-A199-61A6318805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329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F362-0FE2-427E-96FB-C873CCB904E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96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B2B5B-2B7A-487E-934C-63224EF52C1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43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B3AD-53B2-41BF-B884-BBFF4705557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8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D23FD1-5105-49AD-A57D-4E6858159073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57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63B6D-9D3C-40AB-A199-61A63188057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94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4B66A-4A7F-4A9B-B362-6C33A56D9BF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07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C099B-CFF2-4272-9EC2-B533D1F288E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25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A75E2-E4EA-4EF0-B91A-A97C0DBB644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76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D2D5-A96C-4A06-B60A-2621E5C8052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24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2CEFB-B1F3-404F-9589-F060C92853A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1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4B66A-4A7F-4A9B-B362-6C33A56D9B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530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7BB3D-7104-40D9-AC16-94B8AAA927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861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7F326-6D05-42E9-9D67-DC357F1F3D6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27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F01A2-8792-4CAE-B231-75603413F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966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3B323-FF1E-49A1-8A5B-FA7DFD89BB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4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C099B-CFF2-4272-9EC2-B533D1F288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57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A75E2-E4EA-4EF0-B91A-A97C0DBB64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4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D2D5-A96C-4A06-B60A-2621E5C805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37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2CEFB-B1F3-404F-9589-F060C92853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1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7BB3D-7104-40D9-AC16-94B8AAA92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7F326-6D05-42E9-9D67-DC357F1F3D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409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616E6D-AA7F-4284-B5D8-2AAC325A5A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48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D3128-CDA7-4935-B276-D217E7870468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0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16E6D-AA7F-4284-B5D8-2AAC325A5A0E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0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50" y="1730188"/>
            <a:ext cx="4608521" cy="4660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Index.html </a:t>
            </a:r>
            <a:r>
              <a:rPr lang="ko-KR" altLang="en-US" dirty="0" smtClean="0"/>
              <a:t>파일에 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연습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856" y="914400"/>
            <a:ext cx="949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적용하여 아래 이미지와 비슷한 형태의 출력을 생성해보세요</a:t>
            </a:r>
            <a:endParaRPr lang="ko-KR" altLang="en-US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5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promptEx.html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1747" name="내용 개체 틀 3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800100"/>
          </a:xfrm>
        </p:spPr>
        <p:txBody>
          <a:bodyPr/>
          <a:lstStyle/>
          <a:p>
            <a:r>
              <a:rPr lang="ko-KR" altLang="en-US"/>
              <a:t>다음과 같이 </a:t>
            </a:r>
            <a:r>
              <a:rPr lang="en-US" altLang="ko-KR"/>
              <a:t>[</a:t>
            </a:r>
            <a:r>
              <a:rPr lang="ko-KR" altLang="en-US"/>
              <a:t>확인</a:t>
            </a:r>
            <a:r>
              <a:rPr lang="en-US" altLang="ko-KR"/>
              <a:t>] </a:t>
            </a:r>
            <a:r>
              <a:rPr lang="ko-KR" altLang="en-US"/>
              <a:t>버튼 누르면 카드번호 입력 받아서 출력하는 프로그램 작성</a:t>
            </a:r>
          </a:p>
        </p:txBody>
      </p:sp>
      <p:grpSp>
        <p:nvGrpSpPr>
          <p:cNvPr id="31748" name="그룹 4"/>
          <p:cNvGrpSpPr>
            <a:grpSpLocks/>
          </p:cNvGrpSpPr>
          <p:nvPr/>
        </p:nvGrpSpPr>
        <p:grpSpPr bwMode="auto">
          <a:xfrm>
            <a:off x="2640013" y="1773238"/>
            <a:ext cx="5821362" cy="4659312"/>
            <a:chOff x="1115616" y="1772816"/>
            <a:chExt cx="5821205" cy="4660250"/>
          </a:xfrm>
        </p:grpSpPr>
        <p:grpSp>
          <p:nvGrpSpPr>
            <p:cNvPr id="31749" name="그룹 17"/>
            <p:cNvGrpSpPr>
              <a:grpSpLocks/>
            </p:cNvGrpSpPr>
            <p:nvPr/>
          </p:nvGrpSpPr>
          <p:grpSpPr bwMode="auto">
            <a:xfrm>
              <a:off x="1115616" y="1772816"/>
              <a:ext cx="5821205" cy="4660250"/>
              <a:chOff x="1111110" y="171103"/>
              <a:chExt cx="7851560" cy="6285681"/>
            </a:xfrm>
          </p:grpSpPr>
          <p:pic>
            <p:nvPicPr>
              <p:cNvPr id="3175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110" y="171103"/>
                <a:ext cx="4200525" cy="11715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753" name="타원 19"/>
              <p:cNvSpPr>
                <a:spLocks noChangeArrowheads="1"/>
              </p:cNvSpPr>
              <p:nvPr/>
            </p:nvSpPr>
            <p:spPr bwMode="auto">
              <a:xfrm>
                <a:off x="3797440" y="804886"/>
                <a:ext cx="774229" cy="52486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pic>
            <p:nvPicPr>
              <p:cNvPr id="3175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110" y="1511679"/>
                <a:ext cx="4210050" cy="1619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755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6" y="3267447"/>
                <a:ext cx="4219575" cy="1619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756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110" y="5085184"/>
                <a:ext cx="3438525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1757" name="직선 화살표 연결선 23"/>
              <p:cNvCxnSpPr>
                <a:cxnSpLocks noChangeShapeType="1"/>
              </p:cNvCxnSpPr>
              <p:nvPr/>
            </p:nvCxnSpPr>
            <p:spPr bwMode="auto">
              <a:xfrm>
                <a:off x="4207454" y="1342678"/>
                <a:ext cx="0" cy="646162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58" name="타원 24"/>
              <p:cNvSpPr>
                <a:spLocks noChangeArrowheads="1"/>
              </p:cNvSpPr>
              <p:nvPr/>
            </p:nvSpPr>
            <p:spPr bwMode="auto">
              <a:xfrm>
                <a:off x="4549635" y="804886"/>
                <a:ext cx="762000" cy="524865"/>
              </a:xfrm>
              <a:prstGeom prst="ellipse">
                <a:avLst/>
              </a:prstGeom>
              <a:noFill/>
              <a:ln w="38100" algn="ctr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cxnSp>
            <p:nvCxnSpPr>
              <p:cNvPr id="31759" name="직선 화살표 연결선 25"/>
              <p:cNvCxnSpPr>
                <a:cxnSpLocks noChangeShapeType="1"/>
              </p:cNvCxnSpPr>
              <p:nvPr/>
            </p:nvCxnSpPr>
            <p:spPr bwMode="auto">
              <a:xfrm>
                <a:off x="5335191" y="1067318"/>
                <a:ext cx="604961" cy="0"/>
              </a:xfrm>
              <a:prstGeom prst="straightConnector1">
                <a:avLst/>
              </a:prstGeom>
              <a:noFill/>
              <a:ln w="38100" algn="ctr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31760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8835" y="440511"/>
                <a:ext cx="2963835" cy="12536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750" name="타원 1"/>
            <p:cNvSpPr>
              <a:spLocks noChangeArrowheads="1"/>
            </p:cNvSpPr>
            <p:nvPr/>
          </p:nvSpPr>
          <p:spPr bwMode="auto">
            <a:xfrm>
              <a:off x="3107281" y="4869160"/>
              <a:ext cx="574019" cy="39983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31751" name="직선 화살표 연결선 3"/>
            <p:cNvCxnSpPr>
              <a:cxnSpLocks noChangeShapeType="1"/>
            </p:cNvCxnSpPr>
            <p:nvPr/>
          </p:nvCxnSpPr>
          <p:spPr bwMode="auto">
            <a:xfrm>
              <a:off x="3411268" y="5268992"/>
              <a:ext cx="0" cy="32024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ko-KR" altLang="en-US" dirty="0" smtClean="0"/>
              <a:t>연습문제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forEx2.html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6083" name="내용 개체 틀 1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873125"/>
          </a:xfrm>
        </p:spPr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다음과 같이 </a:t>
            </a:r>
            <a:r>
              <a:rPr lang="en-US" altLang="ko-KR" smtClean="0">
                <a:solidFill>
                  <a:srgbClr val="FF0000"/>
                </a:solidFill>
              </a:rPr>
              <a:t>i</a:t>
            </a:r>
            <a:r>
              <a:rPr lang="ko-KR" altLang="en-US" smtClean="0">
                <a:solidFill>
                  <a:srgbClr val="0000FF"/>
                </a:solidFill>
              </a:rPr>
              <a:t>값과 </a:t>
            </a:r>
            <a:r>
              <a:rPr lang="en-US" altLang="ko-KR" smtClean="0">
                <a:solidFill>
                  <a:srgbClr val="FF0000"/>
                </a:solidFill>
              </a:rPr>
              <a:t>sum</a:t>
            </a:r>
            <a:r>
              <a:rPr lang="ko-KR" altLang="en-US" smtClean="0">
                <a:solidFill>
                  <a:srgbClr val="0000FF"/>
                </a:solidFill>
              </a:rPr>
              <a:t>값을 </a:t>
            </a:r>
            <a:r>
              <a:rPr lang="ko-KR" altLang="en-US" smtClean="0">
                <a:solidFill>
                  <a:srgbClr val="FF0000"/>
                </a:solidFill>
              </a:rPr>
              <a:t>테이블</a:t>
            </a:r>
            <a:r>
              <a:rPr lang="ko-KR" altLang="en-US" smtClean="0">
                <a:solidFill>
                  <a:srgbClr val="0000FF"/>
                </a:solidFill>
              </a:rPr>
              <a:t> 형태로 출력</a:t>
            </a:r>
          </a:p>
        </p:txBody>
      </p:sp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1484313"/>
            <a:ext cx="3027362" cy="439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9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48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Tahoma</vt:lpstr>
      <vt:lpstr>Wingdings</vt:lpstr>
      <vt:lpstr>파스텔톤</vt:lpstr>
      <vt:lpstr>2_파스텔톤</vt:lpstr>
      <vt:lpstr>3_파스텔톤</vt:lpstr>
      <vt:lpstr>연습문제</vt:lpstr>
      <vt:lpstr>Index.html 파일에  css 적용 연습</vt:lpstr>
      <vt:lpstr>연습문제 (promptEx.html)</vt:lpstr>
      <vt:lpstr>for 문 연습문제 (forEx2.html)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경미</dc:creator>
  <cp:lastModifiedBy>student</cp:lastModifiedBy>
  <cp:revision>5</cp:revision>
  <dcterms:created xsi:type="dcterms:W3CDTF">2021-07-28T08:39:58Z</dcterms:created>
  <dcterms:modified xsi:type="dcterms:W3CDTF">2021-07-29T07:54:56Z</dcterms:modified>
</cp:coreProperties>
</file>