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D5BA-251A-43EB-9F98-004B5F695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C9BDEA-1F81-4705-BD5F-4993B8ADD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EEA61-2CC6-4DF3-AC8B-68515D8D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B6202-703C-426A-B014-66E751D1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02BFF-85B0-4850-856E-D6B8692C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B526A-9558-41B4-89C6-4A5A9431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42CA0C-1CAF-4301-B23F-F61617997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31237-3E43-4ABF-ADCF-2941CB7B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AA53F-5B0C-4882-886C-6D2B6F92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69207-929A-4F10-A89C-92D10A85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0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BF3613-E199-43F2-A2CF-104AB5947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BD1B19-6372-4D02-BC81-783607376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A62DB-3AB2-4874-9A84-6C84C0A1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BEF9F-55A1-4AC7-B5B6-0BE77BE1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60F81-4369-4E79-A9B4-4B6B07DC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55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FB1B9-8454-4CDE-9862-F624950E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CE450-62A9-4CC0-9409-BC536D62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BE406-DAB9-428C-AAF0-7CC5EE45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BBC58-8247-4AC5-9CA4-0961D023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78755-9181-4388-8603-B01FE36A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5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FF5F1-9591-47D4-89B1-74215430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8B24B-0438-401F-B366-89144A1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5A1BC-7982-46D4-91E2-F7BBCD49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7143F-E9DA-4927-B36B-C23325D4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1EA8C-D305-4D91-87AB-6EC7F288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1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A2DE7-C3E0-4486-86A8-1E507389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9BCFB-B98A-42B5-85EE-3992FE54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B0697B-CFC6-4FCB-8E25-F174071A6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C9F97-7524-4964-B626-72916C34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D1B1C-77CB-4F41-A170-627D5599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B53F78-AF2D-4CED-BE4E-8D6C665E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43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D72E2-F8EC-41FB-A688-5FD6FA50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9EEB6-18B4-42A6-B29C-5283BF74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436D74-92B5-4A42-89ED-5D5D3DED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ED7369-88FB-4024-9F22-46915AD1E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C1466-B7AE-4958-A6E7-5DE8C6C23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10DF6B-5CA1-44C0-B58C-E980DE5A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A212D9-23B8-4369-9596-A9D5006A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77F877-DA15-439D-BED6-E8888C1E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0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138DB-83AC-4E43-AF57-730E98D3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0DE947-BBAD-4572-A7BD-FDB4090B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A2A51A-CCB1-4518-9B79-E1FB74B2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E41A0-855A-463E-96B2-64CDEDAB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2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2FCF56-38CE-4869-B194-00B71917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06FF2-96E3-4235-83CF-8D2CB1E2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F19E9-7673-4463-8473-F6218229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0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9FC65-0F63-475C-A1F0-CD68B014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C599C-7D8F-48D0-9314-91CEC759F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CA084-843F-4CC3-8223-963811C2F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2963CA-77EA-4E42-BF28-FE7EFE29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EFE28-37C7-4C53-9335-E5960049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37A24-7168-442D-9FE6-C7F751E5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1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C4134-2ED2-4B7C-A96A-71D5A432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626D6B-DEE5-41BF-8DBC-2CA3A4E2C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A6736D-BC49-40B4-8E69-6EC614DD4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BF61-786E-4906-8944-B66AD844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07A0E8-E9C3-4188-8BAA-F86417F6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369CF9-BAE1-432B-9C9B-855E3A9D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6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4E66B7-9546-4DBA-8DB8-C6A51E2C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6156B-6982-49D7-9FAF-7B6166C95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554FA-27D7-4B11-B0B1-2FD71C242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01886-E80E-432B-9696-E511B938F19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F574A-B7FA-4DC0-AB93-E9B7078C9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10F46-80B2-41F9-ABE4-6BA46E5DD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29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58C07-F5DD-4BED-9FAF-D43C528F9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/>
              <a:t>다양한 추천 알고리즘을 활용한 영화 추천 시스템</a:t>
            </a:r>
            <a:r>
              <a:rPr lang="en-US" altLang="ko-KR" sz="5000" dirty="0"/>
              <a:t>(</a:t>
            </a:r>
            <a:r>
              <a:rPr lang="ko-KR" altLang="en-US" sz="5000" dirty="0"/>
              <a:t>가제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1EC680-7DAF-4BF5-B368-B8FC7F926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033" y="3592707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39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354ACF4-5100-4CAE-969D-51E31E7F6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1081"/>
            <a:ext cx="9362114" cy="3261927"/>
          </a:xfrm>
        </p:spPr>
        <p:txBody>
          <a:bodyPr/>
          <a:lstStyle/>
          <a:p>
            <a:r>
              <a:rPr lang="ko-KR" altLang="en-US" dirty="0"/>
              <a:t>광고를 하기 위해서 중요해진 추천 알고리즘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ex) </a:t>
            </a:r>
            <a:r>
              <a:rPr lang="ko-KR" altLang="en-US" dirty="0"/>
              <a:t>유튜브 알고리즘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다양한 추천 알고리즘 모델을 활용해보고</a:t>
            </a:r>
            <a:endParaRPr lang="en-US" altLang="ko-KR" dirty="0"/>
          </a:p>
          <a:p>
            <a:r>
              <a:rPr lang="ko-KR" altLang="en-US" dirty="0"/>
              <a:t> 본인의 취향에 맞는 영화를 추천 받아 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B6004E-2588-42E5-8060-5DC933F40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0720"/>
          </a:xfrm>
        </p:spPr>
        <p:txBody>
          <a:bodyPr>
            <a:normAutofit/>
          </a:bodyPr>
          <a:lstStyle/>
          <a:p>
            <a:r>
              <a:rPr lang="ko-KR" altLang="en-US" dirty="0"/>
              <a:t>배경</a:t>
            </a:r>
          </a:p>
        </p:txBody>
      </p:sp>
    </p:spTree>
    <p:extLst>
      <p:ext uri="{BB962C8B-B14F-4D97-AF65-F5344CB8AC3E}">
        <p14:creationId xmlns:p14="http://schemas.microsoft.com/office/powerpoint/2010/main" val="194729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9F9A2-34A3-4663-AD60-41ED3AF0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0720"/>
          </a:xfrm>
        </p:spPr>
        <p:txBody>
          <a:bodyPr/>
          <a:lstStyle/>
          <a:p>
            <a:r>
              <a:rPr lang="ko-KR" altLang="en-US" dirty="0"/>
              <a:t>관련 데이터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54ACF4-5100-4CAE-969D-51E31E7F6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  <a:hlinkClick r:id="rId2"/>
              </a:rPr>
              <a:t>https://grouplens.org/datasets/movielens/</a:t>
            </a: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IMDB API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TMDB API</a:t>
            </a:r>
          </a:p>
        </p:txBody>
      </p:sp>
    </p:spTree>
    <p:extLst>
      <p:ext uri="{BB962C8B-B14F-4D97-AF65-F5344CB8AC3E}">
        <p14:creationId xmlns:p14="http://schemas.microsoft.com/office/powerpoint/2010/main" val="140111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C3392-B59E-4C77-BF17-F88CFCD9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954" y="218539"/>
            <a:ext cx="1518749" cy="92334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Movies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4AF442-DB1D-4B80-B501-1FB8039D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29" y="1141887"/>
            <a:ext cx="2353003" cy="2000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2738B1-518C-427E-8F9A-424C3D9CF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110" y="1141887"/>
            <a:ext cx="3067478" cy="256258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AD79E46-BB66-4676-8CD1-BC5EB4339A2D}"/>
              </a:ext>
            </a:extLst>
          </p:cNvPr>
          <p:cNvSpPr txBox="1">
            <a:spLocks/>
          </p:cNvSpPr>
          <p:nvPr/>
        </p:nvSpPr>
        <p:spPr>
          <a:xfrm>
            <a:off x="4581627" y="218539"/>
            <a:ext cx="1518749" cy="923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rating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EA775C-FB30-4216-AFC2-E97264283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300" y="1141887"/>
            <a:ext cx="3191320" cy="2191056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D0A83741-3FF1-4D16-8026-B6BB944AFF2F}"/>
              </a:ext>
            </a:extLst>
          </p:cNvPr>
          <p:cNvSpPr txBox="1">
            <a:spLocks/>
          </p:cNvSpPr>
          <p:nvPr/>
        </p:nvSpPr>
        <p:spPr>
          <a:xfrm>
            <a:off x="7451399" y="254590"/>
            <a:ext cx="1518749" cy="923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tag</a:t>
            </a:r>
            <a:endParaRPr lang="ko-KR" altLang="en-US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0565D59-B7F0-490F-9935-D354068B5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538" y="4221992"/>
            <a:ext cx="1686160" cy="23053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15FE460-05EB-4B3C-B54F-80AC0DEDF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146" y="4507782"/>
            <a:ext cx="2381582" cy="201958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7583DC7C-CA45-416A-B73D-1D31A1571B9B}"/>
              </a:ext>
            </a:extLst>
          </p:cNvPr>
          <p:cNvSpPr txBox="1">
            <a:spLocks/>
          </p:cNvSpPr>
          <p:nvPr/>
        </p:nvSpPr>
        <p:spPr>
          <a:xfrm>
            <a:off x="940693" y="3574338"/>
            <a:ext cx="2021851" cy="923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genome-tags</a:t>
            </a:r>
            <a:endParaRPr lang="ko-KR" altLang="en-US" sz="20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8F19F47D-5427-454B-8CC1-87F3A1607FD3}"/>
              </a:ext>
            </a:extLst>
          </p:cNvPr>
          <p:cNvSpPr txBox="1">
            <a:spLocks/>
          </p:cNvSpPr>
          <p:nvPr/>
        </p:nvSpPr>
        <p:spPr>
          <a:xfrm>
            <a:off x="6716252" y="3704470"/>
            <a:ext cx="2124047" cy="923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genome-scores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668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7858E0-CD25-4387-8FAD-5F82CA44C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1128391"/>
            <a:ext cx="1033606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0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59B3125-B858-4F61-8C63-1C213214D5EB}"/>
              </a:ext>
            </a:extLst>
          </p:cNvPr>
          <p:cNvSpPr txBox="1">
            <a:spLocks/>
          </p:cNvSpPr>
          <p:nvPr/>
        </p:nvSpPr>
        <p:spPr>
          <a:xfrm>
            <a:off x="1440873" y="317019"/>
            <a:ext cx="9144000" cy="110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추천 모델 알고리즘 예시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CD001F-A207-4278-8D51-D6E93618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469" y="2233164"/>
            <a:ext cx="3070993" cy="30245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8FF7FB-E869-49DA-8671-58EB511C4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923" y="2233164"/>
            <a:ext cx="3070993" cy="30245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C2A6AE-FD51-441D-B9D0-42BE37160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" y="2219808"/>
            <a:ext cx="5116185" cy="291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2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2B8EB-99F7-47BD-B3CC-A55F9204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추가할 콘텐츠 사항들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740EF-D600-4C42-8928-74F796E5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/>
              <a:t>사용자 취향에 따른 영화 추천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평점 순으로 영화 추천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장르별 영화 추천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계절에 따른 영화 추천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SNS </a:t>
            </a:r>
            <a:r>
              <a:rPr lang="ko-KR" altLang="en-US" dirty="0"/>
              <a:t>해시태그 추출</a:t>
            </a:r>
            <a:r>
              <a:rPr lang="en-US" altLang="ko-KR" dirty="0"/>
              <a:t> (</a:t>
            </a:r>
            <a:r>
              <a:rPr lang="ko-KR" altLang="en-US" dirty="0"/>
              <a:t>감정분석</a:t>
            </a:r>
            <a:r>
              <a:rPr lang="en-US" altLang="ko-KR" dirty="0"/>
              <a:t>)-&gt; </a:t>
            </a:r>
            <a:r>
              <a:rPr lang="ko-KR" altLang="en-US" dirty="0"/>
              <a:t>일치도가 높으면 추천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관심있는 배우</a:t>
            </a:r>
            <a:r>
              <a:rPr lang="en-US" altLang="ko-KR" dirty="0"/>
              <a:t>/</a:t>
            </a:r>
            <a:r>
              <a:rPr lang="ko-KR" altLang="en-US" dirty="0"/>
              <a:t>감독의 작품추천</a:t>
            </a:r>
            <a:r>
              <a:rPr lang="en-US" altLang="ko-KR" dirty="0"/>
              <a:t>??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영화 태그와 스포티파이 음악 태그와 일치 또는 유사한 추천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관람객 평점과 전문가 평점의 차이 큰 영화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기타 등등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361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21013-FCDD-4A59-8312-8C85FB03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예상되는 결과물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1F6014-821B-43D1-82C7-EE6F1C827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8508"/>
            <a:ext cx="4277592" cy="37629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51F315-8AF8-4974-8090-001FCF70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04515"/>
            <a:ext cx="5464447" cy="357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127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Noto Sans KR</vt:lpstr>
      <vt:lpstr>맑은 고딕</vt:lpstr>
      <vt:lpstr>Arial</vt:lpstr>
      <vt:lpstr>Office 테마</vt:lpstr>
      <vt:lpstr>다양한 추천 알고리즘을 활용한 영화 추천 시스템(가제)</vt:lpstr>
      <vt:lpstr>배경</vt:lpstr>
      <vt:lpstr>관련 데이터</vt:lpstr>
      <vt:lpstr>Movies</vt:lpstr>
      <vt:lpstr>PowerPoint 프레젠테이션</vt:lpstr>
      <vt:lpstr>PowerPoint 프레젠테이션</vt:lpstr>
      <vt:lpstr>더 추가할 콘텐츠 사항들..</vt:lpstr>
      <vt:lpstr>예상되는 결과물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추천 알고리즘을 활용한 영화 추천 시스템</dc:title>
  <dc:creator>손동기(2013150019)</dc:creator>
  <cp:lastModifiedBy>손동기(2013150019)</cp:lastModifiedBy>
  <cp:revision>6</cp:revision>
  <dcterms:created xsi:type="dcterms:W3CDTF">2021-10-06T01:05:04Z</dcterms:created>
  <dcterms:modified xsi:type="dcterms:W3CDTF">2021-10-08T11:23:40Z</dcterms:modified>
</cp:coreProperties>
</file>