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1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8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BFA4-E708-A443-915A-DCD781C138B3}" type="datetimeFigureOut">
              <a:rPr lang="en-US" smtClean="0"/>
              <a:t>16-04-07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7E72-A7A9-E04B-9684-DD75495F4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267" y="2705925"/>
            <a:ext cx="11458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Webcam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VidIn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7561" y="2429810"/>
            <a:ext cx="365774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Background Subtraction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 frame difference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Median filter(noise deduction)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Binarization</a:t>
            </a:r>
            <a:r>
              <a:rPr lang="en-US" dirty="0" smtClean="0"/>
              <a:t> under a threshold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130" y="2567870"/>
            <a:ext cx="20144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Blob Analysis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Bounding box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coordinates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4883" y="2830716"/>
            <a:ext cx="6344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GUI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339071" y="3029091"/>
            <a:ext cx="428490" cy="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5425307" y="3029535"/>
            <a:ext cx="373823" cy="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7813555" y="3015382"/>
            <a:ext cx="511328" cy="14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08095" y="1642873"/>
            <a:ext cx="6557312" cy="2692119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4921" y="3879412"/>
            <a:ext cx="26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0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menglin zhang</dc:creator>
  <cp:lastModifiedBy>menglin zhang</cp:lastModifiedBy>
  <cp:revision>3</cp:revision>
  <cp:lastPrinted>2016-04-08T03:53:18Z</cp:lastPrinted>
  <dcterms:created xsi:type="dcterms:W3CDTF">2016-04-08T03:32:39Z</dcterms:created>
  <dcterms:modified xsi:type="dcterms:W3CDTF">2016-04-08T03:53:50Z</dcterms:modified>
</cp:coreProperties>
</file>