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42" d="100"/>
          <a:sy n="42" d="100"/>
        </p:scale>
        <p:origin x="1310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D1D4-53FA-20E0-26A4-144E3614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1717-E92A-ED9F-2ED9-D6E0B1BF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64D9-0D4E-2875-6E73-EA28A155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70A9-F8F4-FE98-111A-A9E2ADD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D735-A2DC-A315-6671-81AE7D83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9C3F-82F4-C13C-96FF-E6467B5A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8A40-1F6A-8FBC-BF9A-C7A3B997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5E65-AD71-BEFF-855F-044645D9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4CF0-A9EC-28AD-9AFF-3BECC0A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DDF8-30C6-3A3D-AE2D-FDDE706C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E05E5-54AC-0AB7-C8B2-A8CAEA29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92C1E-F420-21A4-DC5A-28B5FDF3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49D0-06AE-499C-4865-EAA718E4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4FC3-9806-E040-B0E0-B53B1692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E9BF-A971-E90F-7715-C9B79F97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0041-AC5E-D4C1-53E7-535E802D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693E-402B-B1A6-4577-67E3E8FA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B0AC-7A49-4351-7076-C61CCCAF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4221-99F7-8430-3FA8-AC38CC3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0820-1C54-7AC1-9A8B-49826F5B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FFA2-7804-7BF8-6AF6-70F94E59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D8DF6-75AC-AA09-60FD-E6C7F804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62AC-5699-37BA-5E95-6D56AA25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F984-7561-D4DC-71FE-F79F00DF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D204-FDCC-3DE5-4989-9F0C32C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9155-F121-1B36-2CAA-49E7C88C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ED42-6B33-B5D1-526B-7E20CDC7D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28129-2D5F-1271-8DBE-D3DC4FC47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69EE-B5E1-5AAD-A9C3-E1F14E6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6849-16F3-F70C-13C1-8E0BC0DC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A88A-14C7-88DD-82D9-3A5C43A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854-6DC6-CA8E-73FE-645C38AD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CF8F-F269-F594-2969-11ACEC13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9F3BC-9042-67E4-A1D0-EC6A45ED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9E3E9-AEC6-15E1-507B-6F464A958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984C8-D22D-B2C5-DDAC-D9E7E4B2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F07DC-407B-78F8-97ED-16CE3A4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B1A45-4C35-0CEB-F1C3-800F174E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176D9-729A-D40A-74F3-0573E25C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D191-64A6-1ADE-4C5F-D15A82D5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BBDD7-B39F-6937-08ED-4759EA15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98385-1DDC-0040-8BC0-CAEB488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E8967-0FB2-C0D7-93FD-48FD121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2F476-EA02-361B-59B8-08F42D2C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C843D-956E-A13C-F25E-7C69168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CEA1-2AA4-5BBF-B1A3-CD5F5631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09A-B663-76DD-9B47-AE60F78F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4BE7-7F43-93E1-172B-D2798FFB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92512-286B-9D33-90C5-9294DE8E4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FA78-F358-5BDC-5631-D3D929A7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4CBB-5265-0F64-B575-D2D01138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195C8-0EE3-468B-6286-8F95F050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056C-A63F-3FFF-28F3-FCEAF4E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D64C2-B8DB-3519-9018-BAFA3957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4A8D-2F72-02A7-A6FA-8C6EBA3F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6835-3F8B-C23D-BFAB-5C6882B1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4CA9-B950-EFD7-3F68-C7A95968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FDA4-94B6-2CC5-D145-D33A34A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4276-5AA9-AF82-1CE4-0B6D8D7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57D0-1247-202D-C39B-AC9912AE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931C-7213-CA06-59A6-04389E426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1FCF-5840-4F78-ACE1-697B94E8CC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00C4-80B1-756E-3C88-090D30C2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72D3-50F2-822F-3727-45D3615C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E8BA-72A6-4365-B495-D46781E9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7A77B8-5715-9BCA-377E-97341940EAD4}"/>
              </a:ext>
            </a:extLst>
          </p:cNvPr>
          <p:cNvGrpSpPr/>
          <p:nvPr/>
        </p:nvGrpSpPr>
        <p:grpSpPr>
          <a:xfrm>
            <a:off x="3339763" y="2060303"/>
            <a:ext cx="887854" cy="470599"/>
            <a:chOff x="3311550" y="2060306"/>
            <a:chExt cx="1151428" cy="579220"/>
          </a:xfrm>
        </p:grpSpPr>
        <p:sp>
          <p:nvSpPr>
            <p:cNvPr id="4" name="Rectangle 3" descr="Black and white spiralling staircase">
              <a:extLst>
                <a:ext uri="{FF2B5EF4-FFF2-40B4-BE49-F238E27FC236}">
                  <a16:creationId xmlns:a16="http://schemas.microsoft.com/office/drawing/2014/main" id="{9E2DA76D-29FE-9861-9816-5BADF5328352}"/>
                </a:ext>
              </a:extLst>
            </p:cNvPr>
            <p:cNvSpPr/>
            <p:nvPr/>
          </p:nvSpPr>
          <p:spPr>
            <a:xfrm>
              <a:off x="3311550" y="2276266"/>
              <a:ext cx="1028187" cy="3632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4600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B77DC2-B16E-FE3D-4CC4-75A102F8DF62}"/>
                </a:ext>
              </a:extLst>
            </p:cNvPr>
            <p:cNvSpPr/>
            <p:nvPr/>
          </p:nvSpPr>
          <p:spPr>
            <a:xfrm>
              <a:off x="3550931" y="2161879"/>
              <a:ext cx="246479" cy="1143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F93624-E607-4608-B1B5-5E7AD6B2D2F1}"/>
                </a:ext>
              </a:extLst>
            </p:cNvPr>
            <p:cNvSpPr/>
            <p:nvPr/>
          </p:nvSpPr>
          <p:spPr>
            <a:xfrm>
              <a:off x="3883715" y="2060306"/>
              <a:ext cx="246479" cy="1143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C02829-EC74-9E93-F53A-692AFEC0243C}"/>
                </a:ext>
              </a:extLst>
            </p:cNvPr>
            <p:cNvSpPr/>
            <p:nvPr/>
          </p:nvSpPr>
          <p:spPr>
            <a:xfrm>
              <a:off x="4216499" y="2146026"/>
              <a:ext cx="246479" cy="114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80A7431-5528-BE61-FFDB-A6C174286FEA}"/>
              </a:ext>
            </a:extLst>
          </p:cNvPr>
          <p:cNvSpPr/>
          <p:nvPr/>
        </p:nvSpPr>
        <p:spPr>
          <a:xfrm>
            <a:off x="3714404" y="2354213"/>
            <a:ext cx="6654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Xiong</dc:creator>
  <cp:lastModifiedBy>Shawn Xiong</cp:lastModifiedBy>
  <cp:revision>3</cp:revision>
  <dcterms:created xsi:type="dcterms:W3CDTF">2023-01-24T00:51:01Z</dcterms:created>
  <dcterms:modified xsi:type="dcterms:W3CDTF">2023-01-25T02:08:01Z</dcterms:modified>
</cp:coreProperties>
</file>