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82" r:id="rId2"/>
    <p:sldId id="287" r:id="rId3"/>
    <p:sldId id="289" r:id="rId4"/>
    <p:sldId id="285" r:id="rId5"/>
    <p:sldId id="284" r:id="rId6"/>
    <p:sldId id="286" r:id="rId7"/>
    <p:sldId id="290" r:id="rId8"/>
    <p:sldId id="308" r:id="rId9"/>
    <p:sldId id="257" r:id="rId10"/>
    <p:sldId id="312" r:id="rId11"/>
    <p:sldId id="260" r:id="rId12"/>
    <p:sldId id="291" r:id="rId13"/>
    <p:sldId id="259" r:id="rId14"/>
    <p:sldId id="258" r:id="rId15"/>
    <p:sldId id="292" r:id="rId16"/>
    <p:sldId id="261" r:id="rId17"/>
    <p:sldId id="309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93" r:id="rId26"/>
    <p:sldId id="270" r:id="rId27"/>
    <p:sldId id="271" r:id="rId28"/>
    <p:sldId id="272" r:id="rId29"/>
    <p:sldId id="294" r:id="rId30"/>
    <p:sldId id="273" r:id="rId31"/>
    <p:sldId id="274" r:id="rId32"/>
    <p:sldId id="275" r:id="rId33"/>
    <p:sldId id="276" r:id="rId34"/>
    <p:sldId id="277" r:id="rId35"/>
    <p:sldId id="311" r:id="rId36"/>
    <p:sldId id="278" r:id="rId37"/>
    <p:sldId id="279" r:id="rId38"/>
    <p:sldId id="295" r:id="rId39"/>
    <p:sldId id="280" r:id="rId40"/>
    <p:sldId id="281" r:id="rId4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6418EB-652F-9541-AE35-59293FB62AA5}" v="118" dt="2025-05-08T09:30:55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/>
    <p:restoredTop sz="94966"/>
  </p:normalViewPr>
  <p:slideViewPr>
    <p:cSldViewPr snapToGrid="0">
      <p:cViewPr varScale="1">
        <p:scale>
          <a:sx n="121" d="100"/>
          <a:sy n="12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lexis Janda" userId="1f227e26-6259-47d3-b693-dce21943f79e" providerId="ADAL" clId="{DF5BABD9-C632-5A47-A96B-81E0CCE3D8A8}"/>
    <pc:docChg chg="custSel modSld">
      <pc:chgData name="Laura Alexis Janda" userId="1f227e26-6259-47d3-b693-dce21943f79e" providerId="ADAL" clId="{DF5BABD9-C632-5A47-A96B-81E0CCE3D8A8}" dt="2025-05-08T16:43:14.301" v="13" actId="207"/>
      <pc:docMkLst>
        <pc:docMk/>
      </pc:docMkLst>
      <pc:sldChg chg="modSp mod">
        <pc:chgData name="Laura Alexis Janda" userId="1f227e26-6259-47d3-b693-dce21943f79e" providerId="ADAL" clId="{DF5BABD9-C632-5A47-A96B-81E0CCE3D8A8}" dt="2025-05-08T16:41:44.972" v="9" actId="207"/>
        <pc:sldMkLst>
          <pc:docMk/>
          <pc:sldMk cId="2134171899" sldId="257"/>
        </pc:sldMkLst>
        <pc:spChg chg="mod">
          <ac:chgData name="Laura Alexis Janda" userId="1f227e26-6259-47d3-b693-dce21943f79e" providerId="ADAL" clId="{DF5BABD9-C632-5A47-A96B-81E0CCE3D8A8}" dt="2025-05-08T16:41:44.972" v="9" actId="207"/>
          <ac:spMkLst>
            <pc:docMk/>
            <pc:sldMk cId="2134171899" sldId="257"/>
            <ac:spMk id="8" creationId="{66916CE3-48B7-7CFC-7D83-502736D8A43D}"/>
          </ac:spMkLst>
        </pc:spChg>
      </pc:sldChg>
      <pc:sldChg chg="modSp mod">
        <pc:chgData name="Laura Alexis Janda" userId="1f227e26-6259-47d3-b693-dce21943f79e" providerId="ADAL" clId="{DF5BABD9-C632-5A47-A96B-81E0CCE3D8A8}" dt="2025-05-08T16:43:03.185" v="12" actId="207"/>
        <pc:sldMkLst>
          <pc:docMk/>
          <pc:sldMk cId="2654131604" sldId="280"/>
        </pc:sldMkLst>
        <pc:spChg chg="mod">
          <ac:chgData name="Laura Alexis Janda" userId="1f227e26-6259-47d3-b693-dce21943f79e" providerId="ADAL" clId="{DF5BABD9-C632-5A47-A96B-81E0CCE3D8A8}" dt="2025-05-08T16:43:03.185" v="12" actId="207"/>
          <ac:spMkLst>
            <pc:docMk/>
            <pc:sldMk cId="2654131604" sldId="280"/>
            <ac:spMk id="3" creationId="{5C28CAEE-334E-2F98-97F6-8CCE9ACEDE2C}"/>
          </ac:spMkLst>
        </pc:spChg>
      </pc:sldChg>
      <pc:sldChg chg="modSp mod">
        <pc:chgData name="Laura Alexis Janda" userId="1f227e26-6259-47d3-b693-dce21943f79e" providerId="ADAL" clId="{DF5BABD9-C632-5A47-A96B-81E0CCE3D8A8}" dt="2025-05-08T16:43:14.301" v="13" actId="207"/>
        <pc:sldMkLst>
          <pc:docMk/>
          <pc:sldMk cId="938845048" sldId="281"/>
        </pc:sldMkLst>
        <pc:spChg chg="mod">
          <ac:chgData name="Laura Alexis Janda" userId="1f227e26-6259-47d3-b693-dce21943f79e" providerId="ADAL" clId="{DF5BABD9-C632-5A47-A96B-81E0CCE3D8A8}" dt="2025-05-08T16:43:14.301" v="13" actId="207"/>
          <ac:spMkLst>
            <pc:docMk/>
            <pc:sldMk cId="938845048" sldId="281"/>
            <ac:spMk id="3" creationId="{58ED820C-C66F-29BE-914A-42DA35141E29}"/>
          </ac:spMkLst>
        </pc:spChg>
      </pc:sldChg>
      <pc:sldChg chg="modSp mod">
        <pc:chgData name="Laura Alexis Janda" userId="1f227e26-6259-47d3-b693-dce21943f79e" providerId="ADAL" clId="{DF5BABD9-C632-5A47-A96B-81E0CCE3D8A8}" dt="2025-05-08T16:40:18.088" v="0" actId="207"/>
        <pc:sldMkLst>
          <pc:docMk/>
          <pc:sldMk cId="1511105242" sldId="282"/>
        </pc:sldMkLst>
        <pc:spChg chg="mod">
          <ac:chgData name="Laura Alexis Janda" userId="1f227e26-6259-47d3-b693-dce21943f79e" providerId="ADAL" clId="{DF5BABD9-C632-5A47-A96B-81E0CCE3D8A8}" dt="2025-05-08T16:40:18.088" v="0" actId="207"/>
          <ac:spMkLst>
            <pc:docMk/>
            <pc:sldMk cId="1511105242" sldId="282"/>
            <ac:spMk id="2" creationId="{00000000-0000-0000-0000-000000000000}"/>
          </ac:spMkLst>
        </pc:spChg>
      </pc:sldChg>
      <pc:sldChg chg="modSp mod">
        <pc:chgData name="Laura Alexis Janda" userId="1f227e26-6259-47d3-b693-dce21943f79e" providerId="ADAL" clId="{DF5BABD9-C632-5A47-A96B-81E0CCE3D8A8}" dt="2025-05-08T16:41:18.129" v="7" actId="207"/>
        <pc:sldMkLst>
          <pc:docMk/>
          <pc:sldMk cId="3814484699" sldId="285"/>
        </pc:sldMkLst>
        <pc:spChg chg="mod">
          <ac:chgData name="Laura Alexis Janda" userId="1f227e26-6259-47d3-b693-dce21943f79e" providerId="ADAL" clId="{DF5BABD9-C632-5A47-A96B-81E0CCE3D8A8}" dt="2025-05-08T16:41:18.129" v="7" actId="207"/>
          <ac:spMkLst>
            <pc:docMk/>
            <pc:sldMk cId="3814484699" sldId="285"/>
            <ac:spMk id="3" creationId="{F975AA9B-845C-81D9-25CC-84B02A6FDA23}"/>
          </ac:spMkLst>
        </pc:spChg>
      </pc:sldChg>
      <pc:sldChg chg="modSp mod">
        <pc:chgData name="Laura Alexis Janda" userId="1f227e26-6259-47d3-b693-dce21943f79e" providerId="ADAL" clId="{DF5BABD9-C632-5A47-A96B-81E0CCE3D8A8}" dt="2025-05-08T16:40:39.399" v="2" actId="207"/>
        <pc:sldMkLst>
          <pc:docMk/>
          <pc:sldMk cId="3548706118" sldId="287"/>
        </pc:sldMkLst>
        <pc:spChg chg="mod">
          <ac:chgData name="Laura Alexis Janda" userId="1f227e26-6259-47d3-b693-dce21943f79e" providerId="ADAL" clId="{DF5BABD9-C632-5A47-A96B-81E0CCE3D8A8}" dt="2025-05-08T16:40:39.399" v="2" actId="207"/>
          <ac:spMkLst>
            <pc:docMk/>
            <pc:sldMk cId="3548706118" sldId="287"/>
            <ac:spMk id="3" creationId="{1271E049-4479-7274-934D-BD2B789845FD}"/>
          </ac:spMkLst>
        </pc:spChg>
      </pc:sldChg>
      <pc:sldChg chg="modSp mod">
        <pc:chgData name="Laura Alexis Janda" userId="1f227e26-6259-47d3-b693-dce21943f79e" providerId="ADAL" clId="{DF5BABD9-C632-5A47-A96B-81E0CCE3D8A8}" dt="2025-05-08T16:41:34.859" v="8" actId="207"/>
        <pc:sldMkLst>
          <pc:docMk/>
          <pc:sldMk cId="3620360277" sldId="290"/>
        </pc:sldMkLst>
        <pc:spChg chg="mod">
          <ac:chgData name="Laura Alexis Janda" userId="1f227e26-6259-47d3-b693-dce21943f79e" providerId="ADAL" clId="{DF5BABD9-C632-5A47-A96B-81E0CCE3D8A8}" dt="2025-05-08T16:41:34.859" v="8" actId="207"/>
          <ac:spMkLst>
            <pc:docMk/>
            <pc:sldMk cId="3620360277" sldId="290"/>
            <ac:spMk id="2" creationId="{3BA8D6D2-AFA5-CCD6-6081-ED594FDD1708}"/>
          </ac:spMkLst>
        </pc:spChg>
      </pc:sldChg>
    </pc:docChg>
  </pc:docChgLst>
  <pc:docChgLst>
    <pc:chgData name="Tore Nesset" userId="409a0dc0-afcf-4f67-8258-c2726f6bbcdd" providerId="ADAL" clId="{317D47CB-C9A3-924B-B468-D9CE5C30C59E}"/>
    <pc:docChg chg="custSel modSld">
      <pc:chgData name="Tore Nesset" userId="409a0dc0-afcf-4f67-8258-c2726f6bbcdd" providerId="ADAL" clId="{317D47CB-C9A3-924B-B468-D9CE5C30C59E}" dt="2025-05-08T12:41:03.236" v="127" actId="207"/>
      <pc:docMkLst>
        <pc:docMk/>
      </pc:docMkLst>
      <pc:sldChg chg="modSp mod">
        <pc:chgData name="Tore Nesset" userId="409a0dc0-afcf-4f67-8258-c2726f6bbcdd" providerId="ADAL" clId="{317D47CB-C9A3-924B-B468-D9CE5C30C59E}" dt="2025-05-08T12:28:17.833" v="67" actId="207"/>
        <pc:sldMkLst>
          <pc:docMk/>
          <pc:sldMk cId="2134171899" sldId="257"/>
        </pc:sldMkLst>
        <pc:spChg chg="mod">
          <ac:chgData name="Tore Nesset" userId="409a0dc0-afcf-4f67-8258-c2726f6bbcdd" providerId="ADAL" clId="{317D47CB-C9A3-924B-B468-D9CE5C30C59E}" dt="2025-05-08T12:28:17.833" v="67" actId="207"/>
          <ac:spMkLst>
            <pc:docMk/>
            <pc:sldMk cId="2134171899" sldId="257"/>
            <ac:spMk id="8" creationId="{66916CE3-48B7-7CFC-7D83-502736D8A43D}"/>
          </ac:spMkLst>
        </pc:spChg>
      </pc:sldChg>
      <pc:sldChg chg="modSp mod">
        <pc:chgData name="Tore Nesset" userId="409a0dc0-afcf-4f67-8258-c2726f6bbcdd" providerId="ADAL" clId="{317D47CB-C9A3-924B-B468-D9CE5C30C59E}" dt="2025-05-08T12:33:20.346" v="75" actId="20577"/>
        <pc:sldMkLst>
          <pc:docMk/>
          <pc:sldMk cId="1541340559" sldId="267"/>
        </pc:sldMkLst>
        <pc:spChg chg="mod">
          <ac:chgData name="Tore Nesset" userId="409a0dc0-afcf-4f67-8258-c2726f6bbcdd" providerId="ADAL" clId="{317D47CB-C9A3-924B-B468-D9CE5C30C59E}" dt="2025-05-08T12:33:20.346" v="75" actId="20577"/>
          <ac:spMkLst>
            <pc:docMk/>
            <pc:sldMk cId="1541340559" sldId="267"/>
            <ac:spMk id="5" creationId="{5EBD0ABF-8885-5F24-7A89-EF5EA5D2B4E2}"/>
          </ac:spMkLst>
        </pc:spChg>
      </pc:sldChg>
      <pc:sldChg chg="modSp mod">
        <pc:chgData name="Tore Nesset" userId="409a0dc0-afcf-4f67-8258-c2726f6bbcdd" providerId="ADAL" clId="{317D47CB-C9A3-924B-B468-D9CE5C30C59E}" dt="2025-05-08T12:33:34.279" v="78" actId="20577"/>
        <pc:sldMkLst>
          <pc:docMk/>
          <pc:sldMk cId="2979816631" sldId="268"/>
        </pc:sldMkLst>
        <pc:spChg chg="mod">
          <ac:chgData name="Tore Nesset" userId="409a0dc0-afcf-4f67-8258-c2726f6bbcdd" providerId="ADAL" clId="{317D47CB-C9A3-924B-B468-D9CE5C30C59E}" dt="2025-05-08T12:33:34.279" v="78" actId="20577"/>
          <ac:spMkLst>
            <pc:docMk/>
            <pc:sldMk cId="2979816631" sldId="268"/>
            <ac:spMk id="5" creationId="{A410BD7E-B861-AFEA-0905-A32E598A5710}"/>
          </ac:spMkLst>
        </pc:spChg>
      </pc:sldChg>
      <pc:sldChg chg="modSp mod">
        <pc:chgData name="Tore Nesset" userId="409a0dc0-afcf-4f67-8258-c2726f6bbcdd" providerId="ADAL" clId="{317D47CB-C9A3-924B-B468-D9CE5C30C59E}" dt="2025-05-08T12:33:47.964" v="79" actId="20577"/>
        <pc:sldMkLst>
          <pc:docMk/>
          <pc:sldMk cId="3722334747" sldId="270"/>
        </pc:sldMkLst>
        <pc:spChg chg="mod">
          <ac:chgData name="Tore Nesset" userId="409a0dc0-afcf-4f67-8258-c2726f6bbcdd" providerId="ADAL" clId="{317D47CB-C9A3-924B-B468-D9CE5C30C59E}" dt="2025-05-08T12:33:47.964" v="79" actId="20577"/>
          <ac:spMkLst>
            <pc:docMk/>
            <pc:sldMk cId="3722334747" sldId="270"/>
            <ac:spMk id="2" creationId="{2AF1076E-9E79-F2B6-53A3-BB89CDCE0B21}"/>
          </ac:spMkLst>
        </pc:spChg>
      </pc:sldChg>
      <pc:sldChg chg="modSp mod">
        <pc:chgData name="Tore Nesset" userId="409a0dc0-afcf-4f67-8258-c2726f6bbcdd" providerId="ADAL" clId="{317D47CB-C9A3-924B-B468-D9CE5C30C59E}" dt="2025-05-08T12:35:35.979" v="80" actId="20577"/>
        <pc:sldMkLst>
          <pc:docMk/>
          <pc:sldMk cId="2507425313" sldId="274"/>
        </pc:sldMkLst>
        <pc:spChg chg="mod">
          <ac:chgData name="Tore Nesset" userId="409a0dc0-afcf-4f67-8258-c2726f6bbcdd" providerId="ADAL" clId="{317D47CB-C9A3-924B-B468-D9CE5C30C59E}" dt="2025-05-08T12:35:35.979" v="80" actId="20577"/>
          <ac:spMkLst>
            <pc:docMk/>
            <pc:sldMk cId="2507425313" sldId="274"/>
            <ac:spMk id="3" creationId="{EE9D6091-91D0-D7AC-7421-9DD7ED1954EB}"/>
          </ac:spMkLst>
        </pc:spChg>
      </pc:sldChg>
      <pc:sldChg chg="modSp mod">
        <pc:chgData name="Tore Nesset" userId="409a0dc0-afcf-4f67-8258-c2726f6bbcdd" providerId="ADAL" clId="{317D47CB-C9A3-924B-B468-D9CE5C30C59E}" dt="2025-05-08T12:35:46.610" v="88" actId="20577"/>
        <pc:sldMkLst>
          <pc:docMk/>
          <pc:sldMk cId="3054754098" sldId="275"/>
        </pc:sldMkLst>
        <pc:graphicFrameChg chg="modGraphic">
          <ac:chgData name="Tore Nesset" userId="409a0dc0-afcf-4f67-8258-c2726f6bbcdd" providerId="ADAL" clId="{317D47CB-C9A3-924B-B468-D9CE5C30C59E}" dt="2025-05-08T12:35:46.610" v="88" actId="20577"/>
          <ac:graphicFrameMkLst>
            <pc:docMk/>
            <pc:sldMk cId="3054754098" sldId="275"/>
            <ac:graphicFrameMk id="2" creationId="{88FA29E1-483D-F5B2-5B3F-94F94E91CAC2}"/>
          </ac:graphicFrameMkLst>
        </pc:graphicFrameChg>
      </pc:sldChg>
      <pc:sldChg chg="modSp mod">
        <pc:chgData name="Tore Nesset" userId="409a0dc0-afcf-4f67-8258-c2726f6bbcdd" providerId="ADAL" clId="{317D47CB-C9A3-924B-B468-D9CE5C30C59E}" dt="2025-05-08T12:40:00.178" v="119" actId="20577"/>
        <pc:sldMkLst>
          <pc:docMk/>
          <pc:sldMk cId="2654131604" sldId="280"/>
        </pc:sldMkLst>
        <pc:spChg chg="mod">
          <ac:chgData name="Tore Nesset" userId="409a0dc0-afcf-4f67-8258-c2726f6bbcdd" providerId="ADAL" clId="{317D47CB-C9A3-924B-B468-D9CE5C30C59E}" dt="2025-05-08T12:40:00.178" v="119" actId="20577"/>
          <ac:spMkLst>
            <pc:docMk/>
            <pc:sldMk cId="2654131604" sldId="280"/>
            <ac:spMk id="3" creationId="{5C28CAEE-334E-2F98-97F6-8CCE9ACEDE2C}"/>
          </ac:spMkLst>
        </pc:spChg>
      </pc:sldChg>
      <pc:sldChg chg="modSp mod">
        <pc:chgData name="Tore Nesset" userId="409a0dc0-afcf-4f67-8258-c2726f6bbcdd" providerId="ADAL" clId="{317D47CB-C9A3-924B-B468-D9CE5C30C59E}" dt="2025-05-08T12:41:03.236" v="127" actId="207"/>
        <pc:sldMkLst>
          <pc:docMk/>
          <pc:sldMk cId="938845048" sldId="281"/>
        </pc:sldMkLst>
        <pc:spChg chg="mod">
          <ac:chgData name="Tore Nesset" userId="409a0dc0-afcf-4f67-8258-c2726f6bbcdd" providerId="ADAL" clId="{317D47CB-C9A3-924B-B468-D9CE5C30C59E}" dt="2025-05-08T12:41:03.236" v="127" actId="207"/>
          <ac:spMkLst>
            <pc:docMk/>
            <pc:sldMk cId="938845048" sldId="281"/>
            <ac:spMk id="3" creationId="{58ED820C-C66F-29BE-914A-42DA35141E29}"/>
          </ac:spMkLst>
        </pc:spChg>
      </pc:sldChg>
      <pc:sldChg chg="modSp mod">
        <pc:chgData name="Tore Nesset" userId="409a0dc0-afcf-4f67-8258-c2726f6bbcdd" providerId="ADAL" clId="{317D47CB-C9A3-924B-B468-D9CE5C30C59E}" dt="2025-05-08T12:22:29.564" v="2" actId="207"/>
        <pc:sldMkLst>
          <pc:docMk/>
          <pc:sldMk cId="1511105242" sldId="282"/>
        </pc:sldMkLst>
        <pc:spChg chg="mod">
          <ac:chgData name="Tore Nesset" userId="409a0dc0-afcf-4f67-8258-c2726f6bbcdd" providerId="ADAL" clId="{317D47CB-C9A3-924B-B468-D9CE5C30C59E}" dt="2025-05-08T12:22:29.564" v="2" actId="207"/>
          <ac:spMkLst>
            <pc:docMk/>
            <pc:sldMk cId="1511105242" sldId="282"/>
            <ac:spMk id="2" creationId="{00000000-0000-0000-0000-000000000000}"/>
          </ac:spMkLst>
        </pc:spChg>
      </pc:sldChg>
      <pc:sldChg chg="modSp mod">
        <pc:chgData name="Tore Nesset" userId="409a0dc0-afcf-4f67-8258-c2726f6bbcdd" providerId="ADAL" clId="{317D47CB-C9A3-924B-B468-D9CE5C30C59E}" dt="2025-05-08T12:26:59.201" v="49" actId="20577"/>
        <pc:sldMkLst>
          <pc:docMk/>
          <pc:sldMk cId="3814484699" sldId="285"/>
        </pc:sldMkLst>
        <pc:spChg chg="mod">
          <ac:chgData name="Tore Nesset" userId="409a0dc0-afcf-4f67-8258-c2726f6bbcdd" providerId="ADAL" clId="{317D47CB-C9A3-924B-B468-D9CE5C30C59E}" dt="2025-05-08T12:26:59.201" v="49" actId="20577"/>
          <ac:spMkLst>
            <pc:docMk/>
            <pc:sldMk cId="3814484699" sldId="285"/>
            <ac:spMk id="3" creationId="{F975AA9B-845C-81D9-25CC-84B02A6FDA23}"/>
          </ac:spMkLst>
        </pc:spChg>
      </pc:sldChg>
      <pc:sldChg chg="modSp mod">
        <pc:chgData name="Tore Nesset" userId="409a0dc0-afcf-4f67-8258-c2726f6bbcdd" providerId="ADAL" clId="{317D47CB-C9A3-924B-B468-D9CE5C30C59E}" dt="2025-05-08T12:23:07.401" v="11" actId="207"/>
        <pc:sldMkLst>
          <pc:docMk/>
          <pc:sldMk cId="3548706118" sldId="287"/>
        </pc:sldMkLst>
        <pc:spChg chg="mod">
          <ac:chgData name="Tore Nesset" userId="409a0dc0-afcf-4f67-8258-c2726f6bbcdd" providerId="ADAL" clId="{317D47CB-C9A3-924B-B468-D9CE5C30C59E}" dt="2025-05-08T12:23:07.401" v="11" actId="207"/>
          <ac:spMkLst>
            <pc:docMk/>
            <pc:sldMk cId="3548706118" sldId="287"/>
            <ac:spMk id="3" creationId="{1271E049-4479-7274-934D-BD2B789845FD}"/>
          </ac:spMkLst>
        </pc:spChg>
      </pc:sldChg>
      <pc:sldChg chg="modSp mod">
        <pc:chgData name="Tore Nesset" userId="409a0dc0-afcf-4f67-8258-c2726f6bbcdd" providerId="ADAL" clId="{317D47CB-C9A3-924B-B468-D9CE5C30C59E}" dt="2025-05-08T12:27:33.986" v="53" actId="207"/>
        <pc:sldMkLst>
          <pc:docMk/>
          <pc:sldMk cId="3620360277" sldId="290"/>
        </pc:sldMkLst>
        <pc:spChg chg="mod">
          <ac:chgData name="Tore Nesset" userId="409a0dc0-afcf-4f67-8258-c2726f6bbcdd" providerId="ADAL" clId="{317D47CB-C9A3-924B-B468-D9CE5C30C59E}" dt="2025-05-08T12:27:33.986" v="53" actId="207"/>
          <ac:spMkLst>
            <pc:docMk/>
            <pc:sldMk cId="3620360277" sldId="290"/>
            <ac:spMk id="2" creationId="{3BA8D6D2-AFA5-CCD6-6081-ED594FDD1708}"/>
          </ac:spMkLst>
        </pc:spChg>
      </pc:sldChg>
      <pc:sldChg chg="modSp mod">
        <pc:chgData name="Tore Nesset" userId="409a0dc0-afcf-4f67-8258-c2726f6bbcdd" providerId="ADAL" clId="{317D47CB-C9A3-924B-B468-D9CE5C30C59E}" dt="2025-05-08T12:28:57.109" v="69" actId="20577"/>
        <pc:sldMkLst>
          <pc:docMk/>
          <pc:sldMk cId="311479432" sldId="312"/>
        </pc:sldMkLst>
        <pc:spChg chg="mod">
          <ac:chgData name="Tore Nesset" userId="409a0dc0-afcf-4f67-8258-c2726f6bbcdd" providerId="ADAL" clId="{317D47CB-C9A3-924B-B468-D9CE5C30C59E}" dt="2025-05-08T12:28:57.109" v="69" actId="20577"/>
          <ac:spMkLst>
            <pc:docMk/>
            <pc:sldMk cId="311479432" sldId="312"/>
            <ac:spMk id="3" creationId="{2FAB9CE2-F099-9171-FD2B-5FE937128A9C}"/>
          </ac:spMkLst>
        </pc:spChg>
      </pc:sldChg>
    </pc:docChg>
  </pc:docChgLst>
  <pc:docChgLst>
    <pc:chgData name="Laura Alexis Janda" userId="1f227e26-6259-47d3-b693-dce21943f79e" providerId="ADAL" clId="{A96418EB-652F-9541-AE35-59293FB62AA5}"/>
    <pc:docChg chg="undo redo custSel addSld delSld modSld sldOrd">
      <pc:chgData name="Laura Alexis Janda" userId="1f227e26-6259-47d3-b693-dce21943f79e" providerId="ADAL" clId="{A96418EB-652F-9541-AE35-59293FB62AA5}" dt="2025-05-08T09:36:52.566" v="3226" actId="27636"/>
      <pc:docMkLst>
        <pc:docMk/>
      </pc:docMkLst>
      <pc:sldChg chg="modSp mod ord">
        <pc:chgData name="Laura Alexis Janda" userId="1f227e26-6259-47d3-b693-dce21943f79e" providerId="ADAL" clId="{A96418EB-652F-9541-AE35-59293FB62AA5}" dt="2025-05-08T09:12:38.229" v="2353" actId="20578"/>
        <pc:sldMkLst>
          <pc:docMk/>
          <pc:sldMk cId="2134171899" sldId="257"/>
        </pc:sldMkLst>
        <pc:spChg chg="mod">
          <ac:chgData name="Laura Alexis Janda" userId="1f227e26-6259-47d3-b693-dce21943f79e" providerId="ADAL" clId="{A96418EB-652F-9541-AE35-59293FB62AA5}" dt="2025-05-07T13:40:46.319" v="443"/>
          <ac:spMkLst>
            <pc:docMk/>
            <pc:sldMk cId="2134171899" sldId="257"/>
            <ac:spMk id="8" creationId="{66916CE3-48B7-7CFC-7D83-502736D8A43D}"/>
          </ac:spMkLst>
        </pc:spChg>
      </pc:sldChg>
      <pc:sldChg chg="modSp mod">
        <pc:chgData name="Laura Alexis Janda" userId="1f227e26-6259-47d3-b693-dce21943f79e" providerId="ADAL" clId="{A96418EB-652F-9541-AE35-59293FB62AA5}" dt="2025-05-08T07:03:54.116" v="814" actId="20577"/>
        <pc:sldMkLst>
          <pc:docMk/>
          <pc:sldMk cId="2426146168" sldId="258"/>
        </pc:sldMkLst>
        <pc:spChg chg="mod">
          <ac:chgData name="Laura Alexis Janda" userId="1f227e26-6259-47d3-b693-dce21943f79e" providerId="ADAL" clId="{A96418EB-652F-9541-AE35-59293FB62AA5}" dt="2025-05-08T07:01:35.530" v="769" actId="20577"/>
          <ac:spMkLst>
            <pc:docMk/>
            <pc:sldMk cId="2426146168" sldId="258"/>
            <ac:spMk id="4" creationId="{CB32D93D-ED53-8F51-F69B-A13EC67D0F91}"/>
          </ac:spMkLst>
        </pc:spChg>
        <pc:graphicFrameChg chg="mod modGraphic">
          <ac:chgData name="Laura Alexis Janda" userId="1f227e26-6259-47d3-b693-dce21943f79e" providerId="ADAL" clId="{A96418EB-652F-9541-AE35-59293FB62AA5}" dt="2025-05-08T07:03:54.116" v="814" actId="20577"/>
          <ac:graphicFrameMkLst>
            <pc:docMk/>
            <pc:sldMk cId="2426146168" sldId="258"/>
            <ac:graphicFrameMk id="3" creationId="{1CDDA935-8C9C-A00D-19A9-EE506F02AFC1}"/>
          </ac:graphicFrameMkLst>
        </pc:graphicFrameChg>
      </pc:sldChg>
      <pc:sldChg chg="modSp mod">
        <pc:chgData name="Laura Alexis Janda" userId="1f227e26-6259-47d3-b693-dce21943f79e" providerId="ADAL" clId="{A96418EB-652F-9541-AE35-59293FB62AA5}" dt="2025-05-08T07:00:35.041" v="735" actId="1037"/>
        <pc:sldMkLst>
          <pc:docMk/>
          <pc:sldMk cId="3674109952" sldId="259"/>
        </pc:sldMkLst>
        <pc:spChg chg="mod">
          <ac:chgData name="Laura Alexis Janda" userId="1f227e26-6259-47d3-b693-dce21943f79e" providerId="ADAL" clId="{A96418EB-652F-9541-AE35-59293FB62AA5}" dt="2025-05-08T06:58:43.486" v="679" actId="20577"/>
          <ac:spMkLst>
            <pc:docMk/>
            <pc:sldMk cId="3674109952" sldId="259"/>
            <ac:spMk id="2" creationId="{0B3CCCD8-471A-489F-AC9F-9B92AC9543F1}"/>
          </ac:spMkLst>
        </pc:spChg>
        <pc:spChg chg="mod">
          <ac:chgData name="Laura Alexis Janda" userId="1f227e26-6259-47d3-b693-dce21943f79e" providerId="ADAL" clId="{A96418EB-652F-9541-AE35-59293FB62AA5}" dt="2025-05-08T07:00:35.041" v="735" actId="1037"/>
          <ac:spMkLst>
            <pc:docMk/>
            <pc:sldMk cId="3674109952" sldId="259"/>
            <ac:spMk id="3" creationId="{3FE136A0-533D-DBA7-52A9-294897BFCFFC}"/>
          </ac:spMkLst>
        </pc:spChg>
        <pc:spChg chg="mod">
          <ac:chgData name="Laura Alexis Janda" userId="1f227e26-6259-47d3-b693-dce21943f79e" providerId="ADAL" clId="{A96418EB-652F-9541-AE35-59293FB62AA5}" dt="2025-05-08T06:58:50.136" v="689" actId="20577"/>
          <ac:spMkLst>
            <pc:docMk/>
            <pc:sldMk cId="3674109952" sldId="259"/>
            <ac:spMk id="36" creationId="{243B299C-5BB9-EBE9-2CAA-EFC81604F6FA}"/>
          </ac:spMkLst>
        </pc:spChg>
        <pc:spChg chg="mod">
          <ac:chgData name="Laura Alexis Janda" userId="1f227e26-6259-47d3-b693-dce21943f79e" providerId="ADAL" clId="{A96418EB-652F-9541-AE35-59293FB62AA5}" dt="2025-05-08T06:58:55.013" v="697" actId="20577"/>
          <ac:spMkLst>
            <pc:docMk/>
            <pc:sldMk cId="3674109952" sldId="259"/>
            <ac:spMk id="37" creationId="{8DF8618C-344C-A0C5-66F3-DCF60A5EAC7B}"/>
          </ac:spMkLst>
        </pc:spChg>
        <pc:picChg chg="mod">
          <ac:chgData name="Laura Alexis Janda" userId="1f227e26-6259-47d3-b693-dce21943f79e" providerId="ADAL" clId="{A96418EB-652F-9541-AE35-59293FB62AA5}" dt="2025-05-08T07:00:35.041" v="735" actId="1037"/>
          <ac:picMkLst>
            <pc:docMk/>
            <pc:sldMk cId="3674109952" sldId="259"/>
            <ac:picMk id="3078" creationId="{17D2119C-94A4-5D9F-6A37-C2841A0A8EA8}"/>
          </ac:picMkLst>
        </pc:picChg>
      </pc:sldChg>
      <pc:sldChg chg="modSp mod">
        <pc:chgData name="Laura Alexis Janda" userId="1f227e26-6259-47d3-b693-dce21943f79e" providerId="ADAL" clId="{A96418EB-652F-9541-AE35-59293FB62AA5}" dt="2025-05-07T13:45:53.716" v="628" actId="1035"/>
        <pc:sldMkLst>
          <pc:docMk/>
          <pc:sldMk cId="1358687260" sldId="260"/>
        </pc:sldMkLst>
        <pc:spChg chg="mod">
          <ac:chgData name="Laura Alexis Janda" userId="1f227e26-6259-47d3-b693-dce21943f79e" providerId="ADAL" clId="{A96418EB-652F-9541-AE35-59293FB62AA5}" dt="2025-05-07T13:41:18.140" v="452" actId="20577"/>
          <ac:spMkLst>
            <pc:docMk/>
            <pc:sldMk cId="1358687260" sldId="260"/>
            <ac:spMk id="8" creationId="{73691B35-0DB3-83EC-73C3-64C8BE7C481B}"/>
          </ac:spMkLst>
        </pc:spChg>
        <pc:spChg chg="mod">
          <ac:chgData name="Laura Alexis Janda" userId="1f227e26-6259-47d3-b693-dce21943f79e" providerId="ADAL" clId="{A96418EB-652F-9541-AE35-59293FB62AA5}" dt="2025-05-07T13:41:28.086" v="459" actId="20577"/>
          <ac:spMkLst>
            <pc:docMk/>
            <pc:sldMk cId="1358687260" sldId="260"/>
            <ac:spMk id="11" creationId="{08557255-554F-30F6-C894-27EBBDA6901E}"/>
          </ac:spMkLst>
        </pc:spChg>
        <pc:spChg chg="mod">
          <ac:chgData name="Laura Alexis Janda" userId="1f227e26-6259-47d3-b693-dce21943f79e" providerId="ADAL" clId="{A96418EB-652F-9541-AE35-59293FB62AA5}" dt="2025-05-07T13:43:36.910" v="511" actId="1076"/>
          <ac:spMkLst>
            <pc:docMk/>
            <pc:sldMk cId="1358687260" sldId="260"/>
            <ac:spMk id="12" creationId="{7C7298DD-EB43-A2E1-11F0-130BB118EE62}"/>
          </ac:spMkLst>
        </pc:spChg>
        <pc:spChg chg="mod">
          <ac:chgData name="Laura Alexis Janda" userId="1f227e26-6259-47d3-b693-dce21943f79e" providerId="ADAL" clId="{A96418EB-652F-9541-AE35-59293FB62AA5}" dt="2025-05-07T13:45:53.716" v="628" actId="1035"/>
          <ac:spMkLst>
            <pc:docMk/>
            <pc:sldMk cId="1358687260" sldId="260"/>
            <ac:spMk id="13" creationId="{4DAAC218-2340-E388-80C7-307BF6F38666}"/>
          </ac:spMkLst>
        </pc:spChg>
      </pc:sldChg>
      <pc:sldChg chg="addSp modSp mod">
        <pc:chgData name="Laura Alexis Janda" userId="1f227e26-6259-47d3-b693-dce21943f79e" providerId="ADAL" clId="{A96418EB-652F-9541-AE35-59293FB62AA5}" dt="2025-05-08T07:42:49.784" v="1086"/>
        <pc:sldMkLst>
          <pc:docMk/>
          <pc:sldMk cId="2894551463" sldId="261"/>
        </pc:sldMkLst>
        <pc:spChg chg="mod">
          <ac:chgData name="Laura Alexis Janda" userId="1f227e26-6259-47d3-b693-dce21943f79e" providerId="ADAL" clId="{A96418EB-652F-9541-AE35-59293FB62AA5}" dt="2025-05-08T07:09:40.991" v="964" actId="20577"/>
          <ac:spMkLst>
            <pc:docMk/>
            <pc:sldMk cId="2894551463" sldId="261"/>
            <ac:spMk id="2" creationId="{B6859A89-54B3-CC0A-014A-55003AC70A67}"/>
          </ac:spMkLst>
        </pc:spChg>
        <pc:spChg chg="add mod">
          <ac:chgData name="Laura Alexis Janda" userId="1f227e26-6259-47d3-b693-dce21943f79e" providerId="ADAL" clId="{A96418EB-652F-9541-AE35-59293FB62AA5}" dt="2025-05-08T07:42:49.784" v="1086"/>
          <ac:spMkLst>
            <pc:docMk/>
            <pc:sldMk cId="2894551463" sldId="261"/>
            <ac:spMk id="3" creationId="{89CED127-D202-3E89-C88B-E3398A49B680}"/>
          </ac:spMkLst>
        </pc:spChg>
        <pc:graphicFrameChg chg="modGraphic">
          <ac:chgData name="Laura Alexis Janda" userId="1f227e26-6259-47d3-b693-dce21943f79e" providerId="ADAL" clId="{A96418EB-652F-9541-AE35-59293FB62AA5}" dt="2025-05-08T07:41:05.370" v="1065" actId="207"/>
          <ac:graphicFrameMkLst>
            <pc:docMk/>
            <pc:sldMk cId="2894551463" sldId="261"/>
            <ac:graphicFrameMk id="4" creationId="{40F52380-D7D9-B796-834B-E0CED0859F5A}"/>
          </ac:graphicFrameMkLst>
        </pc:graphicFrameChg>
      </pc:sldChg>
      <pc:sldChg chg="add">
        <pc:chgData name="Laura Alexis Janda" userId="1f227e26-6259-47d3-b693-dce21943f79e" providerId="ADAL" clId="{A96418EB-652F-9541-AE35-59293FB62AA5}" dt="2025-05-08T07:39:38.542" v="1055"/>
        <pc:sldMkLst>
          <pc:docMk/>
          <pc:sldMk cId="1881056456" sldId="262"/>
        </pc:sldMkLst>
      </pc:sldChg>
      <pc:sldChg chg="add">
        <pc:chgData name="Laura Alexis Janda" userId="1f227e26-6259-47d3-b693-dce21943f79e" providerId="ADAL" clId="{A96418EB-652F-9541-AE35-59293FB62AA5}" dt="2025-05-08T07:39:38.542" v="1055"/>
        <pc:sldMkLst>
          <pc:docMk/>
          <pc:sldMk cId="3754675781" sldId="263"/>
        </pc:sldMkLst>
      </pc:sldChg>
      <pc:sldChg chg="add">
        <pc:chgData name="Laura Alexis Janda" userId="1f227e26-6259-47d3-b693-dce21943f79e" providerId="ADAL" clId="{A96418EB-652F-9541-AE35-59293FB62AA5}" dt="2025-05-08T07:39:38.542" v="1055"/>
        <pc:sldMkLst>
          <pc:docMk/>
          <pc:sldMk cId="1595095916" sldId="264"/>
        </pc:sldMkLst>
      </pc:sldChg>
      <pc:sldChg chg="add">
        <pc:chgData name="Laura Alexis Janda" userId="1f227e26-6259-47d3-b693-dce21943f79e" providerId="ADAL" clId="{A96418EB-652F-9541-AE35-59293FB62AA5}" dt="2025-05-08T07:39:38.542" v="1055"/>
        <pc:sldMkLst>
          <pc:docMk/>
          <pc:sldMk cId="1057631591" sldId="265"/>
        </pc:sldMkLst>
      </pc:sldChg>
      <pc:sldChg chg="add">
        <pc:chgData name="Laura Alexis Janda" userId="1f227e26-6259-47d3-b693-dce21943f79e" providerId="ADAL" clId="{A96418EB-652F-9541-AE35-59293FB62AA5}" dt="2025-05-08T07:39:38.542" v="1055"/>
        <pc:sldMkLst>
          <pc:docMk/>
          <pc:sldMk cId="4221240879" sldId="266"/>
        </pc:sldMkLst>
      </pc:sldChg>
      <pc:sldChg chg="add">
        <pc:chgData name="Laura Alexis Janda" userId="1f227e26-6259-47d3-b693-dce21943f79e" providerId="ADAL" clId="{A96418EB-652F-9541-AE35-59293FB62AA5}" dt="2025-05-08T07:39:38.542" v="1055"/>
        <pc:sldMkLst>
          <pc:docMk/>
          <pc:sldMk cId="1541340559" sldId="267"/>
        </pc:sldMkLst>
      </pc:sldChg>
      <pc:sldChg chg="add">
        <pc:chgData name="Laura Alexis Janda" userId="1f227e26-6259-47d3-b693-dce21943f79e" providerId="ADAL" clId="{A96418EB-652F-9541-AE35-59293FB62AA5}" dt="2025-05-08T07:39:38.542" v="1055"/>
        <pc:sldMkLst>
          <pc:docMk/>
          <pc:sldMk cId="2979816631" sldId="268"/>
        </pc:sldMkLst>
      </pc:sldChg>
      <pc:sldChg chg="modSp mod">
        <pc:chgData name="Laura Alexis Janda" userId="1f227e26-6259-47d3-b693-dce21943f79e" providerId="ADAL" clId="{A96418EB-652F-9541-AE35-59293FB62AA5}" dt="2025-05-08T07:47:53.616" v="1158" actId="20577"/>
        <pc:sldMkLst>
          <pc:docMk/>
          <pc:sldMk cId="3722334747" sldId="270"/>
        </pc:sldMkLst>
        <pc:spChg chg="mod">
          <ac:chgData name="Laura Alexis Janda" userId="1f227e26-6259-47d3-b693-dce21943f79e" providerId="ADAL" clId="{A96418EB-652F-9541-AE35-59293FB62AA5}" dt="2025-05-08T07:47:53.616" v="1158" actId="20577"/>
          <ac:spMkLst>
            <pc:docMk/>
            <pc:sldMk cId="3722334747" sldId="270"/>
            <ac:spMk id="2" creationId="{2AF1076E-9E79-F2B6-53A3-BB89CDCE0B21}"/>
          </ac:spMkLst>
        </pc:spChg>
      </pc:sldChg>
      <pc:sldChg chg="modSp mod">
        <pc:chgData name="Laura Alexis Janda" userId="1f227e26-6259-47d3-b693-dce21943f79e" providerId="ADAL" clId="{A96418EB-652F-9541-AE35-59293FB62AA5}" dt="2025-05-08T07:49:31.856" v="1186" actId="20577"/>
        <pc:sldMkLst>
          <pc:docMk/>
          <pc:sldMk cId="3117883975" sldId="271"/>
        </pc:sldMkLst>
        <pc:spChg chg="mod">
          <ac:chgData name="Laura Alexis Janda" userId="1f227e26-6259-47d3-b693-dce21943f79e" providerId="ADAL" clId="{A96418EB-652F-9541-AE35-59293FB62AA5}" dt="2025-05-08T07:49:31.856" v="1186" actId="20577"/>
          <ac:spMkLst>
            <pc:docMk/>
            <pc:sldMk cId="3117883975" sldId="271"/>
            <ac:spMk id="3" creationId="{AACBAEF5-59A6-5F1D-C944-C7C45CEF9509}"/>
          </ac:spMkLst>
        </pc:spChg>
      </pc:sldChg>
      <pc:sldChg chg="modSp mod">
        <pc:chgData name="Laura Alexis Janda" userId="1f227e26-6259-47d3-b693-dce21943f79e" providerId="ADAL" clId="{A96418EB-652F-9541-AE35-59293FB62AA5}" dt="2025-05-08T07:50:10.913" v="1197" actId="20577"/>
        <pc:sldMkLst>
          <pc:docMk/>
          <pc:sldMk cId="4068000419" sldId="272"/>
        </pc:sldMkLst>
        <pc:spChg chg="mod">
          <ac:chgData name="Laura Alexis Janda" userId="1f227e26-6259-47d3-b693-dce21943f79e" providerId="ADAL" clId="{A96418EB-652F-9541-AE35-59293FB62AA5}" dt="2025-05-08T07:50:10.913" v="1197" actId="20577"/>
          <ac:spMkLst>
            <pc:docMk/>
            <pc:sldMk cId="4068000419" sldId="272"/>
            <ac:spMk id="5" creationId="{D4BD4960-80CE-4101-F169-89BAFD497455}"/>
          </ac:spMkLst>
        </pc:spChg>
      </pc:sldChg>
      <pc:sldChg chg="modSp mod">
        <pc:chgData name="Laura Alexis Janda" userId="1f227e26-6259-47d3-b693-dce21943f79e" providerId="ADAL" clId="{A96418EB-652F-9541-AE35-59293FB62AA5}" dt="2025-05-08T08:29:25.227" v="1427" actId="20577"/>
        <pc:sldMkLst>
          <pc:docMk/>
          <pc:sldMk cId="3381626884" sldId="273"/>
        </pc:sldMkLst>
        <pc:spChg chg="mod">
          <ac:chgData name="Laura Alexis Janda" userId="1f227e26-6259-47d3-b693-dce21943f79e" providerId="ADAL" clId="{A96418EB-652F-9541-AE35-59293FB62AA5}" dt="2025-05-08T08:23:33.317" v="1362" actId="20577"/>
          <ac:spMkLst>
            <pc:docMk/>
            <pc:sldMk cId="3381626884" sldId="273"/>
            <ac:spMk id="5" creationId="{EDB37B11-37A8-7D1F-95F5-3E220084025C}"/>
          </ac:spMkLst>
        </pc:spChg>
        <pc:graphicFrameChg chg="mod modGraphic">
          <ac:chgData name="Laura Alexis Janda" userId="1f227e26-6259-47d3-b693-dce21943f79e" providerId="ADAL" clId="{A96418EB-652F-9541-AE35-59293FB62AA5}" dt="2025-05-08T08:29:25.227" v="1427" actId="20577"/>
          <ac:graphicFrameMkLst>
            <pc:docMk/>
            <pc:sldMk cId="3381626884" sldId="273"/>
            <ac:graphicFrameMk id="2" creationId="{F714D53A-E62F-F405-001A-9902B349FF8B}"/>
          </ac:graphicFrameMkLst>
        </pc:graphicFrameChg>
      </pc:sldChg>
      <pc:sldChg chg="modSp mod">
        <pc:chgData name="Laura Alexis Janda" userId="1f227e26-6259-47d3-b693-dce21943f79e" providerId="ADAL" clId="{A96418EB-652F-9541-AE35-59293FB62AA5}" dt="2025-05-08T08:27:24.925" v="1388" actId="14100"/>
        <pc:sldMkLst>
          <pc:docMk/>
          <pc:sldMk cId="2507425313" sldId="274"/>
        </pc:sldMkLst>
        <pc:spChg chg="mod">
          <ac:chgData name="Laura Alexis Janda" userId="1f227e26-6259-47d3-b693-dce21943f79e" providerId="ADAL" clId="{A96418EB-652F-9541-AE35-59293FB62AA5}" dt="2025-05-08T08:26:40.206" v="1384" actId="113"/>
          <ac:spMkLst>
            <pc:docMk/>
            <pc:sldMk cId="2507425313" sldId="274"/>
            <ac:spMk id="2" creationId="{0F5FCBDE-CB3C-AE5E-786E-AB821D96678C}"/>
          </ac:spMkLst>
        </pc:spChg>
        <pc:spChg chg="mod">
          <ac:chgData name="Laura Alexis Janda" userId="1f227e26-6259-47d3-b693-dce21943f79e" providerId="ADAL" clId="{A96418EB-652F-9541-AE35-59293FB62AA5}" dt="2025-05-08T08:26:32.015" v="1383" actId="255"/>
          <ac:spMkLst>
            <pc:docMk/>
            <pc:sldMk cId="2507425313" sldId="274"/>
            <ac:spMk id="3" creationId="{EE9D6091-91D0-D7AC-7421-9DD7ED1954EB}"/>
          </ac:spMkLst>
        </pc:spChg>
        <pc:spChg chg="mod">
          <ac:chgData name="Laura Alexis Janda" userId="1f227e26-6259-47d3-b693-dce21943f79e" providerId="ADAL" clId="{A96418EB-652F-9541-AE35-59293FB62AA5}" dt="2025-05-08T08:27:24.925" v="1388" actId="14100"/>
          <ac:spMkLst>
            <pc:docMk/>
            <pc:sldMk cId="2507425313" sldId="274"/>
            <ac:spMk id="4" creationId="{EF1060EC-FE7F-CA33-A2BB-6777E8A8FC28}"/>
          </ac:spMkLst>
        </pc:spChg>
      </pc:sldChg>
      <pc:sldChg chg="modSp mod">
        <pc:chgData name="Laura Alexis Janda" userId="1f227e26-6259-47d3-b693-dce21943f79e" providerId="ADAL" clId="{A96418EB-652F-9541-AE35-59293FB62AA5}" dt="2025-05-08T08:31:07.429" v="1472" actId="20577"/>
        <pc:sldMkLst>
          <pc:docMk/>
          <pc:sldMk cId="3054754098" sldId="275"/>
        </pc:sldMkLst>
        <pc:spChg chg="mod">
          <ac:chgData name="Laura Alexis Janda" userId="1f227e26-6259-47d3-b693-dce21943f79e" providerId="ADAL" clId="{A96418EB-652F-9541-AE35-59293FB62AA5}" dt="2025-05-08T08:30:13.906" v="1458" actId="113"/>
          <ac:spMkLst>
            <pc:docMk/>
            <pc:sldMk cId="3054754098" sldId="275"/>
            <ac:spMk id="3" creationId="{44AFA2C6-25F7-C866-5B5C-9AE374E1719D}"/>
          </ac:spMkLst>
        </pc:spChg>
        <pc:spChg chg="mod">
          <ac:chgData name="Laura Alexis Janda" userId="1f227e26-6259-47d3-b693-dce21943f79e" providerId="ADAL" clId="{A96418EB-652F-9541-AE35-59293FB62AA5}" dt="2025-05-08T08:31:07.429" v="1472" actId="20577"/>
          <ac:spMkLst>
            <pc:docMk/>
            <pc:sldMk cId="3054754098" sldId="275"/>
            <ac:spMk id="4" creationId="{5F9ABA63-1B10-EFB4-2B13-15C64E007DC0}"/>
          </ac:spMkLst>
        </pc:spChg>
        <pc:graphicFrameChg chg="modGraphic">
          <ac:chgData name="Laura Alexis Janda" userId="1f227e26-6259-47d3-b693-dce21943f79e" providerId="ADAL" clId="{A96418EB-652F-9541-AE35-59293FB62AA5}" dt="2025-05-08T08:29:45.733" v="1453" actId="20577"/>
          <ac:graphicFrameMkLst>
            <pc:docMk/>
            <pc:sldMk cId="3054754098" sldId="275"/>
            <ac:graphicFrameMk id="2" creationId="{88FA29E1-483D-F5B2-5B3F-94F94E91CAC2}"/>
          </ac:graphicFrameMkLst>
        </pc:graphicFrameChg>
      </pc:sldChg>
      <pc:sldChg chg="modSp mod">
        <pc:chgData name="Laura Alexis Janda" userId="1f227e26-6259-47d3-b693-dce21943f79e" providerId="ADAL" clId="{A96418EB-652F-9541-AE35-59293FB62AA5}" dt="2025-05-08T08:37:00.098" v="1543" actId="113"/>
        <pc:sldMkLst>
          <pc:docMk/>
          <pc:sldMk cId="2625594824" sldId="276"/>
        </pc:sldMkLst>
        <pc:spChg chg="mod">
          <ac:chgData name="Laura Alexis Janda" userId="1f227e26-6259-47d3-b693-dce21943f79e" providerId="ADAL" clId="{A96418EB-652F-9541-AE35-59293FB62AA5}" dt="2025-05-08T08:37:00.098" v="1543" actId="113"/>
          <ac:spMkLst>
            <pc:docMk/>
            <pc:sldMk cId="2625594824" sldId="276"/>
            <ac:spMk id="4" creationId="{1ACB6860-2960-9AD8-4EB5-609D3B29D7E6}"/>
          </ac:spMkLst>
        </pc:spChg>
        <pc:graphicFrameChg chg="modGraphic">
          <ac:chgData name="Laura Alexis Janda" userId="1f227e26-6259-47d3-b693-dce21943f79e" providerId="ADAL" clId="{A96418EB-652F-9541-AE35-59293FB62AA5}" dt="2025-05-08T08:34:08.079" v="1514" actId="20577"/>
          <ac:graphicFrameMkLst>
            <pc:docMk/>
            <pc:sldMk cId="2625594824" sldId="276"/>
            <ac:graphicFrameMk id="3" creationId="{74C9AB3B-5079-E5DC-5E99-7B20707E3A53}"/>
          </ac:graphicFrameMkLst>
        </pc:graphicFrameChg>
      </pc:sldChg>
      <pc:sldChg chg="delSp modSp mod delAnim">
        <pc:chgData name="Laura Alexis Janda" userId="1f227e26-6259-47d3-b693-dce21943f79e" providerId="ADAL" clId="{A96418EB-652F-9541-AE35-59293FB62AA5}" dt="2025-05-08T08:43:03.303" v="1610" actId="113"/>
        <pc:sldMkLst>
          <pc:docMk/>
          <pc:sldMk cId="2159266622" sldId="277"/>
        </pc:sldMkLst>
        <pc:spChg chg="mod">
          <ac:chgData name="Laura Alexis Janda" userId="1f227e26-6259-47d3-b693-dce21943f79e" providerId="ADAL" clId="{A96418EB-652F-9541-AE35-59293FB62AA5}" dt="2025-05-08T08:43:03.303" v="1610" actId="113"/>
          <ac:spMkLst>
            <pc:docMk/>
            <pc:sldMk cId="2159266622" sldId="277"/>
            <ac:spMk id="3" creationId="{6B436859-5C22-62F2-A309-58A30159CAFF}"/>
          </ac:spMkLst>
        </pc:spChg>
        <pc:spChg chg="del">
          <ac:chgData name="Laura Alexis Janda" userId="1f227e26-6259-47d3-b693-dce21943f79e" providerId="ADAL" clId="{A96418EB-652F-9541-AE35-59293FB62AA5}" dt="2025-05-08T08:37:51.187" v="1545" actId="478"/>
          <ac:spMkLst>
            <pc:docMk/>
            <pc:sldMk cId="2159266622" sldId="277"/>
            <ac:spMk id="4" creationId="{7E0546BF-2549-6035-FE8A-B9B27148195A}"/>
          </ac:spMkLst>
        </pc:spChg>
        <pc:graphicFrameChg chg="modGraphic">
          <ac:chgData name="Laura Alexis Janda" userId="1f227e26-6259-47d3-b693-dce21943f79e" providerId="ADAL" clId="{A96418EB-652F-9541-AE35-59293FB62AA5}" dt="2025-05-08T08:40:45.415" v="1598" actId="20577"/>
          <ac:graphicFrameMkLst>
            <pc:docMk/>
            <pc:sldMk cId="2159266622" sldId="277"/>
            <ac:graphicFrameMk id="2" creationId="{A4769DE7-D60E-216B-3423-078828CE448D}"/>
          </ac:graphicFrameMkLst>
        </pc:graphicFrameChg>
      </pc:sldChg>
      <pc:sldChg chg="modSp mod">
        <pc:chgData name="Laura Alexis Janda" userId="1f227e26-6259-47d3-b693-dce21943f79e" providerId="ADAL" clId="{A96418EB-652F-9541-AE35-59293FB62AA5}" dt="2025-05-08T08:51:34.595" v="1827" actId="20577"/>
        <pc:sldMkLst>
          <pc:docMk/>
          <pc:sldMk cId="1981730378" sldId="278"/>
        </pc:sldMkLst>
        <pc:spChg chg="mod">
          <ac:chgData name="Laura Alexis Janda" userId="1f227e26-6259-47d3-b693-dce21943f79e" providerId="ADAL" clId="{A96418EB-652F-9541-AE35-59293FB62AA5}" dt="2025-05-08T08:51:27.456" v="1817" actId="113"/>
          <ac:spMkLst>
            <pc:docMk/>
            <pc:sldMk cId="1981730378" sldId="278"/>
            <ac:spMk id="3" creationId="{8C458EB8-15B7-5072-1A8F-C5FA2EACAB70}"/>
          </ac:spMkLst>
        </pc:spChg>
        <pc:graphicFrameChg chg="modGraphic">
          <ac:chgData name="Laura Alexis Janda" userId="1f227e26-6259-47d3-b693-dce21943f79e" providerId="ADAL" clId="{A96418EB-652F-9541-AE35-59293FB62AA5}" dt="2025-05-08T08:51:34.595" v="1827" actId="20577"/>
          <ac:graphicFrameMkLst>
            <pc:docMk/>
            <pc:sldMk cId="1981730378" sldId="278"/>
            <ac:graphicFrameMk id="2" creationId="{86A3059C-DE4D-ACB5-1805-CA4D09D60FDE}"/>
          </ac:graphicFrameMkLst>
        </pc:graphicFrameChg>
      </pc:sldChg>
      <pc:sldChg chg="modSp mod">
        <pc:chgData name="Laura Alexis Janda" userId="1f227e26-6259-47d3-b693-dce21943f79e" providerId="ADAL" clId="{A96418EB-652F-9541-AE35-59293FB62AA5}" dt="2025-05-08T08:54:23.009" v="1869" actId="113"/>
        <pc:sldMkLst>
          <pc:docMk/>
          <pc:sldMk cId="1443821601" sldId="279"/>
        </pc:sldMkLst>
        <pc:spChg chg="mod">
          <ac:chgData name="Laura Alexis Janda" userId="1f227e26-6259-47d3-b693-dce21943f79e" providerId="ADAL" clId="{A96418EB-652F-9541-AE35-59293FB62AA5}" dt="2025-05-08T08:54:23.009" v="1869" actId="113"/>
          <ac:spMkLst>
            <pc:docMk/>
            <pc:sldMk cId="1443821601" sldId="279"/>
            <ac:spMk id="3" creationId="{A6F3B539-BF02-2BD9-843B-84EBF83560B8}"/>
          </ac:spMkLst>
        </pc:spChg>
        <pc:graphicFrameChg chg="modGraphic">
          <ac:chgData name="Laura Alexis Janda" userId="1f227e26-6259-47d3-b693-dce21943f79e" providerId="ADAL" clId="{A96418EB-652F-9541-AE35-59293FB62AA5}" dt="2025-05-08T08:53:45.975" v="1867" actId="20577"/>
          <ac:graphicFrameMkLst>
            <pc:docMk/>
            <pc:sldMk cId="1443821601" sldId="279"/>
            <ac:graphicFrameMk id="2" creationId="{EF526EED-157F-D9BA-3B78-E0E48BCD2168}"/>
          </ac:graphicFrameMkLst>
        </pc:graphicFrameChg>
      </pc:sldChg>
      <pc:sldChg chg="modSp mod">
        <pc:chgData name="Laura Alexis Janda" userId="1f227e26-6259-47d3-b693-dce21943f79e" providerId="ADAL" clId="{A96418EB-652F-9541-AE35-59293FB62AA5}" dt="2025-05-08T09:32:55.618" v="2964" actId="20577"/>
        <pc:sldMkLst>
          <pc:docMk/>
          <pc:sldMk cId="2654131604" sldId="280"/>
        </pc:sldMkLst>
        <pc:spChg chg="mod">
          <ac:chgData name="Laura Alexis Janda" userId="1f227e26-6259-47d3-b693-dce21943f79e" providerId="ADAL" clId="{A96418EB-652F-9541-AE35-59293FB62AA5}" dt="2025-05-08T08:55:00.816" v="1916" actId="20577"/>
          <ac:spMkLst>
            <pc:docMk/>
            <pc:sldMk cId="2654131604" sldId="280"/>
            <ac:spMk id="2" creationId="{D50AFC22-BAC5-1291-3CD6-39E804044633}"/>
          </ac:spMkLst>
        </pc:spChg>
        <pc:spChg chg="mod">
          <ac:chgData name="Laura Alexis Janda" userId="1f227e26-6259-47d3-b693-dce21943f79e" providerId="ADAL" clId="{A96418EB-652F-9541-AE35-59293FB62AA5}" dt="2025-05-08T09:32:55.618" v="2964" actId="20577"/>
          <ac:spMkLst>
            <pc:docMk/>
            <pc:sldMk cId="2654131604" sldId="280"/>
            <ac:spMk id="3" creationId="{5C28CAEE-334E-2F98-97F6-8CCE9ACEDE2C}"/>
          </ac:spMkLst>
        </pc:spChg>
      </pc:sldChg>
      <pc:sldChg chg="modSp mod">
        <pc:chgData name="Laura Alexis Janda" userId="1f227e26-6259-47d3-b693-dce21943f79e" providerId="ADAL" clId="{A96418EB-652F-9541-AE35-59293FB62AA5}" dt="2025-05-08T09:36:52.566" v="3226" actId="27636"/>
        <pc:sldMkLst>
          <pc:docMk/>
          <pc:sldMk cId="938845048" sldId="281"/>
        </pc:sldMkLst>
        <pc:spChg chg="mod">
          <ac:chgData name="Laura Alexis Janda" userId="1f227e26-6259-47d3-b693-dce21943f79e" providerId="ADAL" clId="{A96418EB-652F-9541-AE35-59293FB62AA5}" dt="2025-05-08T09:33:08.631" v="2978" actId="20577"/>
          <ac:spMkLst>
            <pc:docMk/>
            <pc:sldMk cId="938845048" sldId="281"/>
            <ac:spMk id="2" creationId="{0DA496CF-8DF8-A8CF-CAE2-E0D33B46FE19}"/>
          </ac:spMkLst>
        </pc:spChg>
        <pc:spChg chg="mod">
          <ac:chgData name="Laura Alexis Janda" userId="1f227e26-6259-47d3-b693-dce21943f79e" providerId="ADAL" clId="{A96418EB-652F-9541-AE35-59293FB62AA5}" dt="2025-05-08T09:36:52.566" v="3226" actId="27636"/>
          <ac:spMkLst>
            <pc:docMk/>
            <pc:sldMk cId="938845048" sldId="281"/>
            <ac:spMk id="3" creationId="{58ED820C-C66F-29BE-914A-42DA35141E29}"/>
          </ac:spMkLst>
        </pc:spChg>
      </pc:sldChg>
      <pc:sldChg chg="addSp delSp modSp mod">
        <pc:chgData name="Laura Alexis Janda" userId="1f227e26-6259-47d3-b693-dce21943f79e" providerId="ADAL" clId="{A96418EB-652F-9541-AE35-59293FB62AA5}" dt="2025-05-07T12:50:10.094" v="7" actId="478"/>
        <pc:sldMkLst>
          <pc:docMk/>
          <pc:sldMk cId="1511105242" sldId="282"/>
        </pc:sldMkLst>
        <pc:spChg chg="mod">
          <ac:chgData name="Laura Alexis Janda" userId="1f227e26-6259-47d3-b693-dce21943f79e" providerId="ADAL" clId="{A96418EB-652F-9541-AE35-59293FB62AA5}" dt="2025-05-07T12:50:01.104" v="6" actId="20577"/>
          <ac:spMkLst>
            <pc:docMk/>
            <pc:sldMk cId="1511105242" sldId="282"/>
            <ac:spMk id="2" creationId="{00000000-0000-0000-0000-000000000000}"/>
          </ac:spMkLst>
        </pc:spChg>
        <pc:spChg chg="del">
          <ac:chgData name="Laura Alexis Janda" userId="1f227e26-6259-47d3-b693-dce21943f79e" providerId="ADAL" clId="{A96418EB-652F-9541-AE35-59293FB62AA5}" dt="2025-05-07T12:50:10.094" v="7" actId="478"/>
          <ac:spMkLst>
            <pc:docMk/>
            <pc:sldMk cId="1511105242" sldId="282"/>
            <ac:spMk id="5" creationId="{00000000-0000-0000-0000-000000000000}"/>
          </ac:spMkLst>
        </pc:spChg>
        <pc:spChg chg="add mod">
          <ac:chgData name="Laura Alexis Janda" userId="1f227e26-6259-47d3-b693-dce21943f79e" providerId="ADAL" clId="{A96418EB-652F-9541-AE35-59293FB62AA5}" dt="2025-05-07T12:50:10.094" v="7" actId="478"/>
          <ac:spMkLst>
            <pc:docMk/>
            <pc:sldMk cId="1511105242" sldId="282"/>
            <ac:spMk id="8" creationId="{6460CAFE-35BF-8A4A-BCFC-2678D50E2A85}"/>
          </ac:spMkLst>
        </pc:spChg>
      </pc:sldChg>
      <pc:sldChg chg="del">
        <pc:chgData name="Laura Alexis Janda" userId="1f227e26-6259-47d3-b693-dce21943f79e" providerId="ADAL" clId="{A96418EB-652F-9541-AE35-59293FB62AA5}" dt="2025-05-07T13:24:04.391" v="319" actId="2696"/>
        <pc:sldMkLst>
          <pc:docMk/>
          <pc:sldMk cId="2892701380" sldId="283"/>
        </pc:sldMkLst>
      </pc:sldChg>
      <pc:sldChg chg="ord">
        <pc:chgData name="Laura Alexis Janda" userId="1f227e26-6259-47d3-b693-dce21943f79e" providerId="ADAL" clId="{A96418EB-652F-9541-AE35-59293FB62AA5}" dt="2025-05-07T13:24:02.245" v="318" actId="20578"/>
        <pc:sldMkLst>
          <pc:docMk/>
          <pc:sldMk cId="3674394030" sldId="284"/>
        </pc:sldMkLst>
      </pc:sldChg>
      <pc:sldChg chg="modSp mod ord">
        <pc:chgData name="Laura Alexis Janda" userId="1f227e26-6259-47d3-b693-dce21943f79e" providerId="ADAL" clId="{A96418EB-652F-9541-AE35-59293FB62AA5}" dt="2025-05-07T13:31:14.330" v="421" actId="12"/>
        <pc:sldMkLst>
          <pc:docMk/>
          <pc:sldMk cId="3814484699" sldId="285"/>
        </pc:sldMkLst>
        <pc:spChg chg="mod">
          <ac:chgData name="Laura Alexis Janda" userId="1f227e26-6259-47d3-b693-dce21943f79e" providerId="ADAL" clId="{A96418EB-652F-9541-AE35-59293FB62AA5}" dt="2025-05-07T12:59:12.649" v="297" actId="27636"/>
          <ac:spMkLst>
            <pc:docMk/>
            <pc:sldMk cId="3814484699" sldId="285"/>
            <ac:spMk id="2" creationId="{F1F66818-49C7-6932-378A-1E9BB5E5D624}"/>
          </ac:spMkLst>
        </pc:spChg>
        <pc:spChg chg="mod">
          <ac:chgData name="Laura Alexis Janda" userId="1f227e26-6259-47d3-b693-dce21943f79e" providerId="ADAL" clId="{A96418EB-652F-9541-AE35-59293FB62AA5}" dt="2025-05-07T13:31:14.330" v="421" actId="12"/>
          <ac:spMkLst>
            <pc:docMk/>
            <pc:sldMk cId="3814484699" sldId="285"/>
            <ac:spMk id="3" creationId="{F975AA9B-845C-81D9-25CC-84B02A6FDA23}"/>
          </ac:spMkLst>
        </pc:spChg>
      </pc:sldChg>
      <pc:sldChg chg="modSp mod">
        <pc:chgData name="Laura Alexis Janda" userId="1f227e26-6259-47d3-b693-dce21943f79e" providerId="ADAL" clId="{A96418EB-652F-9541-AE35-59293FB62AA5}" dt="2025-05-07T13:38:55.528" v="434"/>
        <pc:sldMkLst>
          <pc:docMk/>
          <pc:sldMk cId="1244136385" sldId="286"/>
        </pc:sldMkLst>
        <pc:spChg chg="mod">
          <ac:chgData name="Laura Alexis Janda" userId="1f227e26-6259-47d3-b693-dce21943f79e" providerId="ADAL" clId="{A96418EB-652F-9541-AE35-59293FB62AA5}" dt="2025-05-07T13:38:55.528" v="434"/>
          <ac:spMkLst>
            <pc:docMk/>
            <pc:sldMk cId="1244136385" sldId="286"/>
            <ac:spMk id="4" creationId="{AAFFE278-8BC9-CB73-21AF-277A3C440C96}"/>
          </ac:spMkLst>
        </pc:spChg>
        <pc:spChg chg="mod">
          <ac:chgData name="Laura Alexis Janda" userId="1f227e26-6259-47d3-b693-dce21943f79e" providerId="ADAL" clId="{A96418EB-652F-9541-AE35-59293FB62AA5}" dt="2025-05-07T13:38:29.839" v="433" actId="122"/>
          <ac:spMkLst>
            <pc:docMk/>
            <pc:sldMk cId="1244136385" sldId="286"/>
            <ac:spMk id="5" creationId="{5BD21F25-2488-A832-BA94-DF4634515AE0}"/>
          </ac:spMkLst>
        </pc:spChg>
      </pc:sldChg>
      <pc:sldChg chg="modSp mod">
        <pc:chgData name="Laura Alexis Janda" userId="1f227e26-6259-47d3-b693-dce21943f79e" providerId="ADAL" clId="{A96418EB-652F-9541-AE35-59293FB62AA5}" dt="2025-05-07T12:57:30.887" v="283" actId="20577"/>
        <pc:sldMkLst>
          <pc:docMk/>
          <pc:sldMk cId="3548706118" sldId="287"/>
        </pc:sldMkLst>
        <pc:spChg chg="mod">
          <ac:chgData name="Laura Alexis Janda" userId="1f227e26-6259-47d3-b693-dce21943f79e" providerId="ADAL" clId="{A96418EB-652F-9541-AE35-59293FB62AA5}" dt="2025-05-07T12:52:09.103" v="23" actId="20577"/>
          <ac:spMkLst>
            <pc:docMk/>
            <pc:sldMk cId="3548706118" sldId="287"/>
            <ac:spMk id="2" creationId="{C14DC6EC-4C44-6FDD-7599-D6E55597090F}"/>
          </ac:spMkLst>
        </pc:spChg>
        <pc:spChg chg="mod">
          <ac:chgData name="Laura Alexis Janda" userId="1f227e26-6259-47d3-b693-dce21943f79e" providerId="ADAL" clId="{A96418EB-652F-9541-AE35-59293FB62AA5}" dt="2025-05-07T12:57:30.887" v="283" actId="20577"/>
          <ac:spMkLst>
            <pc:docMk/>
            <pc:sldMk cId="3548706118" sldId="287"/>
            <ac:spMk id="3" creationId="{1271E049-4479-7274-934D-BD2B789845FD}"/>
          </ac:spMkLst>
        </pc:spChg>
      </pc:sldChg>
      <pc:sldChg chg="del">
        <pc:chgData name="Laura Alexis Janda" userId="1f227e26-6259-47d3-b693-dce21943f79e" providerId="ADAL" clId="{A96418EB-652F-9541-AE35-59293FB62AA5}" dt="2025-05-07T12:51:56.424" v="12" actId="2696"/>
        <pc:sldMkLst>
          <pc:docMk/>
          <pc:sldMk cId="3591907749" sldId="288"/>
        </pc:sldMkLst>
      </pc:sldChg>
      <pc:sldChg chg="modSp mod">
        <pc:chgData name="Laura Alexis Janda" userId="1f227e26-6259-47d3-b693-dce21943f79e" providerId="ADAL" clId="{A96418EB-652F-9541-AE35-59293FB62AA5}" dt="2025-05-07T12:58:22.587" v="288" actId="14100"/>
        <pc:sldMkLst>
          <pc:docMk/>
          <pc:sldMk cId="463324035" sldId="289"/>
        </pc:sldMkLst>
        <pc:spChg chg="mod">
          <ac:chgData name="Laura Alexis Janda" userId="1f227e26-6259-47d3-b693-dce21943f79e" providerId="ADAL" clId="{A96418EB-652F-9541-AE35-59293FB62AA5}" dt="2025-05-07T12:58:22.587" v="288" actId="14100"/>
          <ac:spMkLst>
            <pc:docMk/>
            <pc:sldMk cId="463324035" sldId="289"/>
            <ac:spMk id="2" creationId="{11269676-8D80-1FDD-F681-44DA5279CDA0}"/>
          </ac:spMkLst>
        </pc:spChg>
      </pc:sldChg>
      <pc:sldChg chg="modSp mod">
        <pc:chgData name="Laura Alexis Janda" userId="1f227e26-6259-47d3-b693-dce21943f79e" providerId="ADAL" clId="{A96418EB-652F-9541-AE35-59293FB62AA5}" dt="2025-05-07T13:40:05.429" v="442" actId="20577"/>
        <pc:sldMkLst>
          <pc:docMk/>
          <pc:sldMk cId="3620360277" sldId="290"/>
        </pc:sldMkLst>
        <pc:spChg chg="mod">
          <ac:chgData name="Laura Alexis Janda" userId="1f227e26-6259-47d3-b693-dce21943f79e" providerId="ADAL" clId="{A96418EB-652F-9541-AE35-59293FB62AA5}" dt="2025-05-07T13:40:05.429" v="442" actId="20577"/>
          <ac:spMkLst>
            <pc:docMk/>
            <pc:sldMk cId="3620360277" sldId="290"/>
            <ac:spMk id="2" creationId="{3BA8D6D2-AFA5-CCD6-6081-ED594FDD1708}"/>
          </ac:spMkLst>
        </pc:spChg>
      </pc:sldChg>
      <pc:sldChg chg="modSp mod">
        <pc:chgData name="Laura Alexis Janda" userId="1f227e26-6259-47d3-b693-dce21943f79e" providerId="ADAL" clId="{A96418EB-652F-9541-AE35-59293FB62AA5}" dt="2025-05-07T13:46:33.877" v="633" actId="20577"/>
        <pc:sldMkLst>
          <pc:docMk/>
          <pc:sldMk cId="4143357238" sldId="291"/>
        </pc:sldMkLst>
        <pc:spChg chg="mod">
          <ac:chgData name="Laura Alexis Janda" userId="1f227e26-6259-47d3-b693-dce21943f79e" providerId="ADAL" clId="{A96418EB-652F-9541-AE35-59293FB62AA5}" dt="2025-05-07T13:46:33.877" v="633" actId="20577"/>
          <ac:spMkLst>
            <pc:docMk/>
            <pc:sldMk cId="4143357238" sldId="291"/>
            <ac:spMk id="2" creationId="{62C67F03-419E-98F7-EAD5-A7495DFB1A58}"/>
          </ac:spMkLst>
        </pc:spChg>
      </pc:sldChg>
      <pc:sldChg chg="modSp mod">
        <pc:chgData name="Laura Alexis Janda" userId="1f227e26-6259-47d3-b693-dce21943f79e" providerId="ADAL" clId="{A96418EB-652F-9541-AE35-59293FB62AA5}" dt="2025-05-08T07:05:46.960" v="870" actId="255"/>
        <pc:sldMkLst>
          <pc:docMk/>
          <pc:sldMk cId="2976389485" sldId="292"/>
        </pc:sldMkLst>
        <pc:spChg chg="mod">
          <ac:chgData name="Laura Alexis Janda" userId="1f227e26-6259-47d3-b693-dce21943f79e" providerId="ADAL" clId="{A96418EB-652F-9541-AE35-59293FB62AA5}" dt="2025-05-08T07:05:46.960" v="870" actId="255"/>
          <ac:spMkLst>
            <pc:docMk/>
            <pc:sldMk cId="2976389485" sldId="292"/>
            <ac:spMk id="2" creationId="{52C2051C-0243-9011-08F9-C2F6728C47BF}"/>
          </ac:spMkLst>
        </pc:spChg>
      </pc:sldChg>
      <pc:sldChg chg="modSp mod">
        <pc:chgData name="Laura Alexis Janda" userId="1f227e26-6259-47d3-b693-dce21943f79e" providerId="ADAL" clId="{A96418EB-652F-9541-AE35-59293FB62AA5}" dt="2025-05-08T07:44:56.281" v="1090" actId="20577"/>
        <pc:sldMkLst>
          <pc:docMk/>
          <pc:sldMk cId="4205588367" sldId="293"/>
        </pc:sldMkLst>
        <pc:spChg chg="mod">
          <ac:chgData name="Laura Alexis Janda" userId="1f227e26-6259-47d3-b693-dce21943f79e" providerId="ADAL" clId="{A96418EB-652F-9541-AE35-59293FB62AA5}" dt="2025-05-08T07:44:56.281" v="1090" actId="20577"/>
          <ac:spMkLst>
            <pc:docMk/>
            <pc:sldMk cId="4205588367" sldId="293"/>
            <ac:spMk id="2" creationId="{16CE194B-8C05-6024-D6B3-47261D0235CB}"/>
          </ac:spMkLst>
        </pc:spChg>
      </pc:sldChg>
      <pc:sldChg chg="modSp mod">
        <pc:chgData name="Laura Alexis Janda" userId="1f227e26-6259-47d3-b693-dce21943f79e" providerId="ADAL" clId="{A96418EB-652F-9541-AE35-59293FB62AA5}" dt="2025-05-08T07:50:47.593" v="1198"/>
        <pc:sldMkLst>
          <pc:docMk/>
          <pc:sldMk cId="2835018314" sldId="294"/>
        </pc:sldMkLst>
        <pc:spChg chg="mod">
          <ac:chgData name="Laura Alexis Janda" userId="1f227e26-6259-47d3-b693-dce21943f79e" providerId="ADAL" clId="{A96418EB-652F-9541-AE35-59293FB62AA5}" dt="2025-05-08T07:50:47.593" v="1198"/>
          <ac:spMkLst>
            <pc:docMk/>
            <pc:sldMk cId="2835018314" sldId="294"/>
            <ac:spMk id="2" creationId="{0826F3CE-7761-A89E-A315-EBDA8BF6BF58}"/>
          </ac:spMkLst>
        </pc:spChg>
      </pc:sldChg>
      <pc:sldChg chg="modSp mod">
        <pc:chgData name="Laura Alexis Janda" userId="1f227e26-6259-47d3-b693-dce21943f79e" providerId="ADAL" clId="{A96418EB-652F-9541-AE35-59293FB62AA5}" dt="2025-05-08T08:54:36.336" v="1881" actId="20577"/>
        <pc:sldMkLst>
          <pc:docMk/>
          <pc:sldMk cId="4034738403" sldId="295"/>
        </pc:sldMkLst>
        <pc:spChg chg="mod">
          <ac:chgData name="Laura Alexis Janda" userId="1f227e26-6259-47d3-b693-dce21943f79e" providerId="ADAL" clId="{A96418EB-652F-9541-AE35-59293FB62AA5}" dt="2025-05-08T08:54:36.336" v="1881" actId="20577"/>
          <ac:spMkLst>
            <pc:docMk/>
            <pc:sldMk cId="4034738403" sldId="295"/>
            <ac:spMk id="2" creationId="{9A822E9F-C286-59FB-9F2B-4E10875BBF2C}"/>
          </ac:spMkLst>
        </pc:spChg>
      </pc:sldChg>
      <pc:sldChg chg="del">
        <pc:chgData name="Laura Alexis Janda" userId="1f227e26-6259-47d3-b693-dce21943f79e" providerId="ADAL" clId="{A96418EB-652F-9541-AE35-59293FB62AA5}" dt="2025-05-08T07:39:50.250" v="1056" actId="2696"/>
        <pc:sldMkLst>
          <pc:docMk/>
          <pc:sldMk cId="376815975" sldId="296"/>
        </pc:sldMkLst>
      </pc:sldChg>
      <pc:sldChg chg="del">
        <pc:chgData name="Laura Alexis Janda" userId="1f227e26-6259-47d3-b693-dce21943f79e" providerId="ADAL" clId="{A96418EB-652F-9541-AE35-59293FB62AA5}" dt="2025-05-08T07:39:50.272" v="1061" actId="2696"/>
        <pc:sldMkLst>
          <pc:docMk/>
          <pc:sldMk cId="3265917766" sldId="297"/>
        </pc:sldMkLst>
      </pc:sldChg>
      <pc:sldChg chg="del">
        <pc:chgData name="Laura Alexis Janda" userId="1f227e26-6259-47d3-b693-dce21943f79e" providerId="ADAL" clId="{A96418EB-652F-9541-AE35-59293FB62AA5}" dt="2025-05-08T07:39:50.252" v="1057" actId="2696"/>
        <pc:sldMkLst>
          <pc:docMk/>
          <pc:sldMk cId="841656133" sldId="298"/>
        </pc:sldMkLst>
      </pc:sldChg>
      <pc:sldChg chg="del">
        <pc:chgData name="Laura Alexis Janda" userId="1f227e26-6259-47d3-b693-dce21943f79e" providerId="ADAL" clId="{A96418EB-652F-9541-AE35-59293FB62AA5}" dt="2025-05-08T07:39:50.254" v="1058" actId="2696"/>
        <pc:sldMkLst>
          <pc:docMk/>
          <pc:sldMk cId="2115962045" sldId="299"/>
        </pc:sldMkLst>
      </pc:sldChg>
      <pc:sldChg chg="modSp del mod">
        <pc:chgData name="Laura Alexis Janda" userId="1f227e26-6259-47d3-b693-dce21943f79e" providerId="ADAL" clId="{A96418EB-652F-9541-AE35-59293FB62AA5}" dt="2025-05-08T07:39:50.286" v="1062" actId="2696"/>
        <pc:sldMkLst>
          <pc:docMk/>
          <pc:sldMk cId="3367327167" sldId="300"/>
        </pc:sldMkLst>
        <pc:spChg chg="mod">
          <ac:chgData name="Laura Alexis Janda" userId="1f227e26-6259-47d3-b693-dce21943f79e" providerId="ADAL" clId="{A96418EB-652F-9541-AE35-59293FB62AA5}" dt="2025-05-08T07:30:29.401" v="1052" actId="1035"/>
          <ac:spMkLst>
            <pc:docMk/>
            <pc:sldMk cId="3367327167" sldId="300"/>
            <ac:spMk id="3" creationId="{19E20285-9338-8344-6906-288C7AD8AF35}"/>
          </ac:spMkLst>
        </pc:spChg>
      </pc:sldChg>
      <pc:sldChg chg="del">
        <pc:chgData name="Laura Alexis Janda" userId="1f227e26-6259-47d3-b693-dce21943f79e" providerId="ADAL" clId="{A96418EB-652F-9541-AE35-59293FB62AA5}" dt="2025-05-08T07:39:50.257" v="1059" actId="2696"/>
        <pc:sldMkLst>
          <pc:docMk/>
          <pc:sldMk cId="3367247863" sldId="301"/>
        </pc:sldMkLst>
      </pc:sldChg>
      <pc:sldChg chg="del">
        <pc:chgData name="Laura Alexis Janda" userId="1f227e26-6259-47d3-b693-dce21943f79e" providerId="ADAL" clId="{A96418EB-652F-9541-AE35-59293FB62AA5}" dt="2025-05-08T07:39:50.292" v="1063" actId="2696"/>
        <pc:sldMkLst>
          <pc:docMk/>
          <pc:sldMk cId="733299232" sldId="302"/>
        </pc:sldMkLst>
      </pc:sldChg>
      <pc:sldChg chg="del">
        <pc:chgData name="Laura Alexis Janda" userId="1f227e26-6259-47d3-b693-dce21943f79e" providerId="ADAL" clId="{A96418EB-652F-9541-AE35-59293FB62AA5}" dt="2025-05-08T07:39:50.259" v="1060" actId="2696"/>
        <pc:sldMkLst>
          <pc:docMk/>
          <pc:sldMk cId="3308264542" sldId="303"/>
        </pc:sldMkLst>
      </pc:sldChg>
      <pc:sldChg chg="del">
        <pc:chgData name="Laura Alexis Janda" userId="1f227e26-6259-47d3-b693-dce21943f79e" providerId="ADAL" clId="{A96418EB-652F-9541-AE35-59293FB62AA5}" dt="2025-05-07T12:51:56.425" v="13" actId="2696"/>
        <pc:sldMkLst>
          <pc:docMk/>
          <pc:sldMk cId="349358813" sldId="304"/>
        </pc:sldMkLst>
      </pc:sldChg>
      <pc:sldChg chg="del">
        <pc:chgData name="Laura Alexis Janda" userId="1f227e26-6259-47d3-b693-dce21943f79e" providerId="ADAL" clId="{A96418EB-652F-9541-AE35-59293FB62AA5}" dt="2025-05-07T12:51:56.423" v="11" actId="2696"/>
        <pc:sldMkLst>
          <pc:docMk/>
          <pc:sldMk cId="1864973390" sldId="305"/>
        </pc:sldMkLst>
      </pc:sldChg>
      <pc:sldChg chg="del">
        <pc:chgData name="Laura Alexis Janda" userId="1f227e26-6259-47d3-b693-dce21943f79e" providerId="ADAL" clId="{A96418EB-652F-9541-AE35-59293FB62AA5}" dt="2025-05-07T12:51:56.426" v="14" actId="2696"/>
        <pc:sldMkLst>
          <pc:docMk/>
          <pc:sldMk cId="930972105" sldId="306"/>
        </pc:sldMkLst>
      </pc:sldChg>
      <pc:sldChg chg="del">
        <pc:chgData name="Laura Alexis Janda" userId="1f227e26-6259-47d3-b693-dce21943f79e" providerId="ADAL" clId="{A96418EB-652F-9541-AE35-59293FB62AA5}" dt="2025-05-07T12:51:56.421" v="10" actId="2696"/>
        <pc:sldMkLst>
          <pc:docMk/>
          <pc:sldMk cId="2697500290" sldId="307"/>
        </pc:sldMkLst>
      </pc:sldChg>
      <pc:sldChg chg="add">
        <pc:chgData name="Laura Alexis Janda" userId="1f227e26-6259-47d3-b693-dce21943f79e" providerId="ADAL" clId="{A96418EB-652F-9541-AE35-59293FB62AA5}" dt="2025-05-08T07:39:38.542" v="1055"/>
        <pc:sldMkLst>
          <pc:docMk/>
          <pc:sldMk cId="2370245478" sldId="309"/>
        </pc:sldMkLst>
      </pc:sldChg>
      <pc:sldChg chg="add del">
        <pc:chgData name="Laura Alexis Janda" userId="1f227e26-6259-47d3-b693-dce21943f79e" providerId="ADAL" clId="{A96418EB-652F-9541-AE35-59293FB62AA5}" dt="2025-05-08T08:46:12.961" v="1687" actId="2696"/>
        <pc:sldMkLst>
          <pc:docMk/>
          <pc:sldMk cId="981173323" sldId="310"/>
        </pc:sldMkLst>
      </pc:sldChg>
      <pc:sldChg chg="addSp modSp add modAnim">
        <pc:chgData name="Laura Alexis Janda" userId="1f227e26-6259-47d3-b693-dce21943f79e" providerId="ADAL" clId="{A96418EB-652F-9541-AE35-59293FB62AA5}" dt="2025-05-08T08:46:07.102" v="1686"/>
        <pc:sldMkLst>
          <pc:docMk/>
          <pc:sldMk cId="3401087465" sldId="311"/>
        </pc:sldMkLst>
        <pc:spChg chg="add mod">
          <ac:chgData name="Laura Alexis Janda" userId="1f227e26-6259-47d3-b693-dce21943f79e" providerId="ADAL" clId="{A96418EB-652F-9541-AE35-59293FB62AA5}" dt="2025-05-08T08:45:27.045" v="1685" actId="20577"/>
          <ac:spMkLst>
            <pc:docMk/>
            <pc:sldMk cId="3401087465" sldId="311"/>
            <ac:spMk id="4" creationId="{8691A7EB-5195-F126-C56E-67729E2A0925}"/>
          </ac:spMkLst>
        </pc:spChg>
      </pc:sldChg>
      <pc:sldChg chg="modSp new mod ord">
        <pc:chgData name="Laura Alexis Janda" userId="1f227e26-6259-47d3-b693-dce21943f79e" providerId="ADAL" clId="{A96418EB-652F-9541-AE35-59293FB62AA5}" dt="2025-05-08T09:21:54.215" v="2638" actId="20577"/>
        <pc:sldMkLst>
          <pc:docMk/>
          <pc:sldMk cId="311479432" sldId="312"/>
        </pc:sldMkLst>
        <pc:spChg chg="mod">
          <ac:chgData name="Laura Alexis Janda" userId="1f227e26-6259-47d3-b693-dce21943f79e" providerId="ADAL" clId="{A96418EB-652F-9541-AE35-59293FB62AA5}" dt="2025-05-08T09:07:25.239" v="2217" actId="114"/>
          <ac:spMkLst>
            <pc:docMk/>
            <pc:sldMk cId="311479432" sldId="312"/>
            <ac:spMk id="2" creationId="{A38E6B1E-1BE8-ED6A-CF20-F0E901A79F0C}"/>
          </ac:spMkLst>
        </pc:spChg>
        <pc:spChg chg="mod">
          <ac:chgData name="Laura Alexis Janda" userId="1f227e26-6259-47d3-b693-dce21943f79e" providerId="ADAL" clId="{A96418EB-652F-9541-AE35-59293FB62AA5}" dt="2025-05-08T09:21:54.215" v="2638" actId="20577"/>
          <ac:spMkLst>
            <pc:docMk/>
            <pc:sldMk cId="311479432" sldId="312"/>
            <ac:spMk id="3" creationId="{2FAB9CE2-F099-9171-FD2B-5FE937128A9C}"/>
          </ac:spMkLst>
        </pc:spChg>
      </pc:sldChg>
      <pc:sldChg chg="del">
        <pc:chgData name="Laura Alexis Janda" userId="1f227e26-6259-47d3-b693-dce21943f79e" providerId="ADAL" clId="{A96418EB-652F-9541-AE35-59293FB62AA5}" dt="2025-05-07T12:51:56.428" v="15" actId="2696"/>
        <pc:sldMkLst>
          <pc:docMk/>
          <pc:sldMk cId="3350991723" sldId="313"/>
        </pc:sldMkLst>
      </pc:sldChg>
      <pc:sldChg chg="del">
        <pc:chgData name="Laura Alexis Janda" userId="1f227e26-6259-47d3-b693-dce21943f79e" providerId="ADAL" clId="{A96418EB-652F-9541-AE35-59293FB62AA5}" dt="2025-05-07T12:51:56.420" v="9" actId="2696"/>
        <pc:sldMkLst>
          <pc:docMk/>
          <pc:sldMk cId="2206832025" sldId="314"/>
        </pc:sldMkLst>
      </pc:sldChg>
      <pc:sldChg chg="del">
        <pc:chgData name="Laura Alexis Janda" userId="1f227e26-6259-47d3-b693-dce21943f79e" providerId="ADAL" clId="{A96418EB-652F-9541-AE35-59293FB62AA5}" dt="2025-05-07T12:51:56.417" v="8" actId="2696"/>
        <pc:sldMkLst>
          <pc:docMk/>
          <pc:sldMk cId="826307311" sldId="316"/>
        </pc:sldMkLst>
      </pc:sldChg>
    </pc:docChg>
  </pc:docChgLst>
  <pc:docChgLst>
    <pc:chgData name="Laura Alexis Janda" userId="1f227e26-6259-47d3-b693-dce21943f79e" providerId="ADAL" clId="{742532E0-376F-7D46-9C55-CBFD3EA73338}"/>
    <pc:docChg chg="undo custSel addSld delSld modSld sldOrd">
      <pc:chgData name="Laura Alexis Janda" userId="1f227e26-6259-47d3-b693-dce21943f79e" providerId="ADAL" clId="{742532E0-376F-7D46-9C55-CBFD3EA73338}" dt="2024-11-26T10:08:50.635" v="5537" actId="20577"/>
      <pc:docMkLst>
        <pc:docMk/>
      </pc:docMkLst>
      <pc:sldChg chg="modSp mod">
        <pc:chgData name="Laura Alexis Janda" userId="1f227e26-6259-47d3-b693-dce21943f79e" providerId="ADAL" clId="{742532E0-376F-7D46-9C55-CBFD3EA73338}" dt="2024-10-23T09:28:20.032" v="1253" actId="1076"/>
        <pc:sldMkLst>
          <pc:docMk/>
          <pc:sldMk cId="2134171899" sldId="257"/>
        </pc:sldMkLst>
      </pc:sldChg>
      <pc:sldChg chg="modSp mod">
        <pc:chgData name="Laura Alexis Janda" userId="1f227e26-6259-47d3-b693-dce21943f79e" providerId="ADAL" clId="{742532E0-376F-7D46-9C55-CBFD3EA73338}" dt="2024-10-23T10:00:09.959" v="1667" actId="20577"/>
        <pc:sldMkLst>
          <pc:docMk/>
          <pc:sldMk cId="2426146168" sldId="258"/>
        </pc:sldMkLst>
      </pc:sldChg>
      <pc:sldChg chg="modSp mod">
        <pc:chgData name="Laura Alexis Janda" userId="1f227e26-6259-47d3-b693-dce21943f79e" providerId="ADAL" clId="{742532E0-376F-7D46-9C55-CBFD3EA73338}" dt="2024-10-23T09:56:42.869" v="1615" actId="20577"/>
        <pc:sldMkLst>
          <pc:docMk/>
          <pc:sldMk cId="3674109952" sldId="259"/>
        </pc:sldMkLst>
      </pc:sldChg>
      <pc:sldChg chg="modSp mod">
        <pc:chgData name="Laura Alexis Janda" userId="1f227e26-6259-47d3-b693-dce21943f79e" providerId="ADAL" clId="{742532E0-376F-7D46-9C55-CBFD3EA73338}" dt="2024-10-23T09:41:26.819" v="1396" actId="20577"/>
        <pc:sldMkLst>
          <pc:docMk/>
          <pc:sldMk cId="1358687260" sldId="260"/>
        </pc:sldMkLst>
      </pc:sldChg>
      <pc:sldChg chg="modSp mod">
        <pc:chgData name="Laura Alexis Janda" userId="1f227e26-6259-47d3-b693-dce21943f79e" providerId="ADAL" clId="{742532E0-376F-7D46-9C55-CBFD3EA73338}" dt="2024-10-23T10:12:14.514" v="1783" actId="255"/>
        <pc:sldMkLst>
          <pc:docMk/>
          <pc:sldMk cId="2894551463" sldId="261"/>
        </pc:sldMkLst>
      </pc:sldChg>
      <pc:sldChg chg="del">
        <pc:chgData name="Laura Alexis Janda" userId="1f227e26-6259-47d3-b693-dce21943f79e" providerId="ADAL" clId="{742532E0-376F-7D46-9C55-CBFD3EA73338}" dt="2024-10-23T11:11:03.427" v="1791" actId="2696"/>
        <pc:sldMkLst>
          <pc:docMk/>
          <pc:sldMk cId="2155286298" sldId="262"/>
        </pc:sldMkLst>
      </pc:sldChg>
      <pc:sldChg chg="del">
        <pc:chgData name="Laura Alexis Janda" userId="1f227e26-6259-47d3-b693-dce21943f79e" providerId="ADAL" clId="{742532E0-376F-7D46-9C55-CBFD3EA73338}" dt="2024-10-23T11:14:23.247" v="1805" actId="2696"/>
        <pc:sldMkLst>
          <pc:docMk/>
          <pc:sldMk cId="1397224822" sldId="263"/>
        </pc:sldMkLst>
      </pc:sldChg>
      <pc:sldChg chg="del">
        <pc:chgData name="Laura Alexis Janda" userId="1f227e26-6259-47d3-b693-dce21943f79e" providerId="ADAL" clId="{742532E0-376F-7D46-9C55-CBFD3EA73338}" dt="2024-10-23T11:15:34.036" v="1811" actId="2696"/>
        <pc:sldMkLst>
          <pc:docMk/>
          <pc:sldMk cId="2547818742" sldId="264"/>
        </pc:sldMkLst>
      </pc:sldChg>
      <pc:sldChg chg="del">
        <pc:chgData name="Laura Alexis Janda" userId="1f227e26-6259-47d3-b693-dce21943f79e" providerId="ADAL" clId="{742532E0-376F-7D46-9C55-CBFD3EA73338}" dt="2024-10-23T11:17:23.369" v="1821" actId="2696"/>
        <pc:sldMkLst>
          <pc:docMk/>
          <pc:sldMk cId="248946941" sldId="265"/>
        </pc:sldMkLst>
      </pc:sldChg>
      <pc:sldChg chg="del">
        <pc:chgData name="Laura Alexis Janda" userId="1f227e26-6259-47d3-b693-dce21943f79e" providerId="ADAL" clId="{742532E0-376F-7D46-9C55-CBFD3EA73338}" dt="2024-10-23T11:20:34.865" v="1841" actId="2696"/>
        <pc:sldMkLst>
          <pc:docMk/>
          <pc:sldMk cId="4248959347" sldId="266"/>
        </pc:sldMkLst>
      </pc:sldChg>
      <pc:sldChg chg="del">
        <pc:chgData name="Laura Alexis Janda" userId="1f227e26-6259-47d3-b693-dce21943f79e" providerId="ADAL" clId="{742532E0-376F-7D46-9C55-CBFD3EA73338}" dt="2024-10-23T11:22:19.903" v="1852" actId="2696"/>
        <pc:sldMkLst>
          <pc:docMk/>
          <pc:sldMk cId="320481501" sldId="267"/>
        </pc:sldMkLst>
      </pc:sldChg>
      <pc:sldChg chg="del">
        <pc:chgData name="Laura Alexis Janda" userId="1f227e26-6259-47d3-b693-dce21943f79e" providerId="ADAL" clId="{742532E0-376F-7D46-9C55-CBFD3EA73338}" dt="2024-10-23T11:24:11.170" v="1863" actId="2696"/>
        <pc:sldMkLst>
          <pc:docMk/>
          <pc:sldMk cId="2974852489" sldId="268"/>
        </pc:sldMkLst>
      </pc:sldChg>
      <pc:sldChg chg="del">
        <pc:chgData name="Laura Alexis Janda" userId="1f227e26-6259-47d3-b693-dce21943f79e" providerId="ADAL" clId="{742532E0-376F-7D46-9C55-CBFD3EA73338}" dt="2024-10-23T11:25:49.312" v="1875" actId="2696"/>
        <pc:sldMkLst>
          <pc:docMk/>
          <pc:sldMk cId="3808051947" sldId="269"/>
        </pc:sldMkLst>
      </pc:sldChg>
      <pc:sldChg chg="modSp mod">
        <pc:chgData name="Laura Alexis Janda" userId="1f227e26-6259-47d3-b693-dce21943f79e" providerId="ADAL" clId="{742532E0-376F-7D46-9C55-CBFD3EA73338}" dt="2024-11-05T12:26:42.125" v="5137" actId="20577"/>
        <pc:sldMkLst>
          <pc:docMk/>
          <pc:sldMk cId="3722334747" sldId="270"/>
        </pc:sldMkLst>
      </pc:sldChg>
      <pc:sldChg chg="modSp mod">
        <pc:chgData name="Laura Alexis Janda" userId="1f227e26-6259-47d3-b693-dce21943f79e" providerId="ADAL" clId="{742532E0-376F-7D46-9C55-CBFD3EA73338}" dt="2024-10-23T11:32:53.782" v="2096" actId="20577"/>
        <pc:sldMkLst>
          <pc:docMk/>
          <pc:sldMk cId="3117883975" sldId="271"/>
        </pc:sldMkLst>
      </pc:sldChg>
      <pc:sldChg chg="modSp mod">
        <pc:chgData name="Laura Alexis Janda" userId="1f227e26-6259-47d3-b693-dce21943f79e" providerId="ADAL" clId="{742532E0-376F-7D46-9C55-CBFD3EA73338}" dt="2024-10-23T11:33:11.870" v="2117" actId="20577"/>
        <pc:sldMkLst>
          <pc:docMk/>
          <pc:sldMk cId="4068000419" sldId="272"/>
        </pc:sldMkLst>
      </pc:sldChg>
      <pc:sldChg chg="modSp mod">
        <pc:chgData name="Laura Alexis Janda" userId="1f227e26-6259-47d3-b693-dce21943f79e" providerId="ADAL" clId="{742532E0-376F-7D46-9C55-CBFD3EA73338}" dt="2024-11-05T12:29:43.611" v="5148" actId="20577"/>
        <pc:sldMkLst>
          <pc:docMk/>
          <pc:sldMk cId="3381626884" sldId="273"/>
        </pc:sldMkLst>
      </pc:sldChg>
      <pc:sldChg chg="modSp mod">
        <pc:chgData name="Laura Alexis Janda" userId="1f227e26-6259-47d3-b693-dce21943f79e" providerId="ADAL" clId="{742532E0-376F-7D46-9C55-CBFD3EA73338}" dt="2024-11-05T12:31:37.859" v="5156" actId="20577"/>
        <pc:sldMkLst>
          <pc:docMk/>
          <pc:sldMk cId="2507425313" sldId="274"/>
        </pc:sldMkLst>
      </pc:sldChg>
      <pc:sldChg chg="modSp mod">
        <pc:chgData name="Laura Alexis Janda" userId="1f227e26-6259-47d3-b693-dce21943f79e" providerId="ADAL" clId="{742532E0-376F-7D46-9C55-CBFD3EA73338}" dt="2024-11-05T12:32:06.478" v="5161" actId="20577"/>
        <pc:sldMkLst>
          <pc:docMk/>
          <pc:sldMk cId="3054754098" sldId="275"/>
        </pc:sldMkLst>
      </pc:sldChg>
      <pc:sldChg chg="modSp mod">
        <pc:chgData name="Laura Alexis Janda" userId="1f227e26-6259-47d3-b693-dce21943f79e" providerId="ADAL" clId="{742532E0-376F-7D46-9C55-CBFD3EA73338}" dt="2024-10-30T13:23:22.694" v="2666" actId="20577"/>
        <pc:sldMkLst>
          <pc:docMk/>
          <pc:sldMk cId="2625594824" sldId="276"/>
        </pc:sldMkLst>
      </pc:sldChg>
      <pc:sldChg chg="modSp mod">
        <pc:chgData name="Laura Alexis Janda" userId="1f227e26-6259-47d3-b693-dce21943f79e" providerId="ADAL" clId="{742532E0-376F-7D46-9C55-CBFD3EA73338}" dt="2024-10-30T13:30:25.112" v="2730" actId="1076"/>
        <pc:sldMkLst>
          <pc:docMk/>
          <pc:sldMk cId="2159266622" sldId="277"/>
        </pc:sldMkLst>
      </pc:sldChg>
      <pc:sldChg chg="modSp mod">
        <pc:chgData name="Laura Alexis Janda" userId="1f227e26-6259-47d3-b693-dce21943f79e" providerId="ADAL" clId="{742532E0-376F-7D46-9C55-CBFD3EA73338}" dt="2024-10-30T13:37:10.349" v="2784" actId="20577"/>
        <pc:sldMkLst>
          <pc:docMk/>
          <pc:sldMk cId="1981730378" sldId="278"/>
        </pc:sldMkLst>
      </pc:sldChg>
      <pc:sldChg chg="modSp mod">
        <pc:chgData name="Laura Alexis Janda" userId="1f227e26-6259-47d3-b693-dce21943f79e" providerId="ADAL" clId="{742532E0-376F-7D46-9C55-CBFD3EA73338}" dt="2024-10-30T13:39:37.875" v="2810" actId="113"/>
        <pc:sldMkLst>
          <pc:docMk/>
          <pc:sldMk cId="1443821601" sldId="279"/>
        </pc:sldMkLst>
      </pc:sldChg>
      <pc:sldChg chg="modSp mod">
        <pc:chgData name="Laura Alexis Janda" userId="1f227e26-6259-47d3-b693-dce21943f79e" providerId="ADAL" clId="{742532E0-376F-7D46-9C55-CBFD3EA73338}" dt="2024-11-05T12:34:06.028" v="5207" actId="20577"/>
        <pc:sldMkLst>
          <pc:docMk/>
          <pc:sldMk cId="2654131604" sldId="280"/>
        </pc:sldMkLst>
      </pc:sldChg>
      <pc:sldChg chg="modSp mod">
        <pc:chgData name="Laura Alexis Janda" userId="1f227e26-6259-47d3-b693-dce21943f79e" providerId="ADAL" clId="{742532E0-376F-7D46-9C55-CBFD3EA73338}" dt="2024-11-05T12:12:30.616" v="5015" actId="20577"/>
        <pc:sldMkLst>
          <pc:docMk/>
          <pc:sldMk cId="938845048" sldId="281"/>
        </pc:sldMkLst>
      </pc:sldChg>
      <pc:sldChg chg="delSp mod delAnim">
        <pc:chgData name="Laura Alexis Janda" userId="1f227e26-6259-47d3-b693-dce21943f79e" providerId="ADAL" clId="{742532E0-376F-7D46-9C55-CBFD3EA73338}" dt="2024-10-16T09:07:16.531" v="1" actId="478"/>
        <pc:sldMkLst>
          <pc:docMk/>
          <pc:sldMk cId="2892701380" sldId="283"/>
        </pc:sldMkLst>
      </pc:sldChg>
      <pc:sldChg chg="add ord">
        <pc:chgData name="Laura Alexis Janda" userId="1f227e26-6259-47d3-b693-dce21943f79e" providerId="ADAL" clId="{742532E0-376F-7D46-9C55-CBFD3EA73338}" dt="2024-10-16T09:34:47.837" v="745" actId="20578"/>
        <pc:sldMkLst>
          <pc:docMk/>
          <pc:sldMk cId="3674394030" sldId="284"/>
        </pc:sldMkLst>
      </pc:sldChg>
      <pc:sldChg chg="modSp new mod">
        <pc:chgData name="Laura Alexis Janda" userId="1f227e26-6259-47d3-b693-dce21943f79e" providerId="ADAL" clId="{742532E0-376F-7D46-9C55-CBFD3EA73338}" dt="2024-10-16T09:46:58.550" v="805" actId="20577"/>
        <pc:sldMkLst>
          <pc:docMk/>
          <pc:sldMk cId="3814484699" sldId="285"/>
        </pc:sldMkLst>
      </pc:sldChg>
      <pc:sldChg chg="addSp modSp new mod">
        <pc:chgData name="Laura Alexis Janda" userId="1f227e26-6259-47d3-b693-dce21943f79e" providerId="ADAL" clId="{742532E0-376F-7D46-9C55-CBFD3EA73338}" dt="2024-10-16T09:40:10.401" v="746" actId="113"/>
        <pc:sldMkLst>
          <pc:docMk/>
          <pc:sldMk cId="1244136385" sldId="286"/>
        </pc:sldMkLst>
      </pc:sldChg>
      <pc:sldChg chg="modSp new mod">
        <pc:chgData name="Laura Alexis Janda" userId="1f227e26-6259-47d3-b693-dce21943f79e" providerId="ADAL" clId="{742532E0-376F-7D46-9C55-CBFD3EA73338}" dt="2024-11-05T12:12:48.778" v="5016" actId="20577"/>
        <pc:sldMkLst>
          <pc:docMk/>
          <pc:sldMk cId="3548706118" sldId="287"/>
        </pc:sldMkLst>
      </pc:sldChg>
      <pc:sldChg chg="modSp add mod">
        <pc:chgData name="Laura Alexis Janda" userId="1f227e26-6259-47d3-b693-dce21943f79e" providerId="ADAL" clId="{742532E0-376F-7D46-9C55-CBFD3EA73338}" dt="2024-10-16T11:37:12.563" v="1101" actId="20577"/>
        <pc:sldMkLst>
          <pc:docMk/>
          <pc:sldMk cId="3591907749" sldId="288"/>
        </pc:sldMkLst>
      </pc:sldChg>
      <pc:sldChg chg="modSp add mod">
        <pc:chgData name="Laura Alexis Janda" userId="1f227e26-6259-47d3-b693-dce21943f79e" providerId="ADAL" clId="{742532E0-376F-7D46-9C55-CBFD3EA73338}" dt="2024-10-16T11:39:32.852" v="1116" actId="20577"/>
        <pc:sldMkLst>
          <pc:docMk/>
          <pc:sldMk cId="463324035" sldId="289"/>
        </pc:sldMkLst>
      </pc:sldChg>
      <pc:sldChg chg="add del">
        <pc:chgData name="Laura Alexis Janda" userId="1f227e26-6259-47d3-b693-dce21943f79e" providerId="ADAL" clId="{742532E0-376F-7D46-9C55-CBFD3EA73338}" dt="2024-10-16T11:36:59.175" v="1099"/>
        <pc:sldMkLst>
          <pc:docMk/>
          <pc:sldMk cId="484963518" sldId="289"/>
        </pc:sldMkLst>
      </pc:sldChg>
      <pc:sldChg chg="modSp add mod">
        <pc:chgData name="Laura Alexis Janda" userId="1f227e26-6259-47d3-b693-dce21943f79e" providerId="ADAL" clId="{742532E0-376F-7D46-9C55-CBFD3EA73338}" dt="2024-10-16T11:40:50.367" v="1149"/>
        <pc:sldMkLst>
          <pc:docMk/>
          <pc:sldMk cId="3620360277" sldId="290"/>
        </pc:sldMkLst>
      </pc:sldChg>
      <pc:sldChg chg="modSp add mod ord">
        <pc:chgData name="Laura Alexis Janda" userId="1f227e26-6259-47d3-b693-dce21943f79e" providerId="ADAL" clId="{742532E0-376F-7D46-9C55-CBFD3EA73338}" dt="2024-10-16T11:42:24.673" v="1154" actId="20577"/>
        <pc:sldMkLst>
          <pc:docMk/>
          <pc:sldMk cId="4143357238" sldId="291"/>
        </pc:sldMkLst>
      </pc:sldChg>
      <pc:sldChg chg="modSp add mod">
        <pc:chgData name="Laura Alexis Janda" userId="1f227e26-6259-47d3-b693-dce21943f79e" providerId="ADAL" clId="{742532E0-376F-7D46-9C55-CBFD3EA73338}" dt="2024-10-23T10:00:36.838" v="1668" actId="20577"/>
        <pc:sldMkLst>
          <pc:docMk/>
          <pc:sldMk cId="2976389485" sldId="292"/>
        </pc:sldMkLst>
      </pc:sldChg>
      <pc:sldChg chg="modSp add mod">
        <pc:chgData name="Laura Alexis Janda" userId="1f227e26-6259-47d3-b693-dce21943f79e" providerId="ADAL" clId="{742532E0-376F-7D46-9C55-CBFD3EA73338}" dt="2024-10-16T11:47:50.182" v="1230"/>
        <pc:sldMkLst>
          <pc:docMk/>
          <pc:sldMk cId="4205588367" sldId="293"/>
        </pc:sldMkLst>
      </pc:sldChg>
      <pc:sldChg chg="modSp add mod">
        <pc:chgData name="Laura Alexis Janda" userId="1f227e26-6259-47d3-b693-dce21943f79e" providerId="ADAL" clId="{742532E0-376F-7D46-9C55-CBFD3EA73338}" dt="2024-11-05T12:13:15.691" v="5017" actId="20577"/>
        <pc:sldMkLst>
          <pc:docMk/>
          <pc:sldMk cId="2835018314" sldId="294"/>
        </pc:sldMkLst>
      </pc:sldChg>
      <pc:sldChg chg="modSp add mod">
        <pc:chgData name="Laura Alexis Janda" userId="1f227e26-6259-47d3-b693-dce21943f79e" providerId="ADAL" clId="{742532E0-376F-7D46-9C55-CBFD3EA73338}" dt="2024-11-05T12:12:21.474" v="5009" actId="20577"/>
        <pc:sldMkLst>
          <pc:docMk/>
          <pc:sldMk cId="4034738403" sldId="295"/>
        </pc:sldMkLst>
      </pc:sldChg>
      <pc:sldChg chg="addSp modSp add mod">
        <pc:chgData name="Laura Alexis Janda" userId="1f227e26-6259-47d3-b693-dce21943f79e" providerId="ADAL" clId="{742532E0-376F-7D46-9C55-CBFD3EA73338}" dt="2024-10-23T11:10:49.111" v="1790" actId="113"/>
        <pc:sldMkLst>
          <pc:docMk/>
          <pc:sldMk cId="376815975" sldId="296"/>
        </pc:sldMkLst>
      </pc:sldChg>
      <pc:sldChg chg="addSp delSp modSp add mod">
        <pc:chgData name="Laura Alexis Janda" userId="1f227e26-6259-47d3-b693-dce21943f79e" providerId="ADAL" clId="{742532E0-376F-7D46-9C55-CBFD3EA73338}" dt="2024-10-23T11:13:08.463" v="1798" actId="113"/>
        <pc:sldMkLst>
          <pc:docMk/>
          <pc:sldMk cId="3265917766" sldId="297"/>
        </pc:sldMkLst>
      </pc:sldChg>
      <pc:sldChg chg="addSp delSp modSp add mod">
        <pc:chgData name="Laura Alexis Janda" userId="1f227e26-6259-47d3-b693-dce21943f79e" providerId="ADAL" clId="{742532E0-376F-7D46-9C55-CBFD3EA73338}" dt="2024-10-23T11:15:28.610" v="1810" actId="20577"/>
        <pc:sldMkLst>
          <pc:docMk/>
          <pc:sldMk cId="841656133" sldId="298"/>
        </pc:sldMkLst>
      </pc:sldChg>
      <pc:sldChg chg="addSp delSp modSp add mod">
        <pc:chgData name="Laura Alexis Janda" userId="1f227e26-6259-47d3-b693-dce21943f79e" providerId="ADAL" clId="{742532E0-376F-7D46-9C55-CBFD3EA73338}" dt="2024-10-23T11:17:04.486" v="1820" actId="113"/>
        <pc:sldMkLst>
          <pc:docMk/>
          <pc:sldMk cId="2115962045" sldId="299"/>
        </pc:sldMkLst>
      </pc:sldChg>
      <pc:sldChg chg="addSp delSp modSp add mod">
        <pc:chgData name="Laura Alexis Janda" userId="1f227e26-6259-47d3-b693-dce21943f79e" providerId="ADAL" clId="{742532E0-376F-7D46-9C55-CBFD3EA73338}" dt="2024-11-05T12:25:30.049" v="5133" actId="20577"/>
        <pc:sldMkLst>
          <pc:docMk/>
          <pc:sldMk cId="3367327167" sldId="300"/>
        </pc:sldMkLst>
      </pc:sldChg>
      <pc:sldChg chg="addSp delSp modSp add mod">
        <pc:chgData name="Laura Alexis Janda" userId="1f227e26-6259-47d3-b693-dce21943f79e" providerId="ADAL" clId="{742532E0-376F-7D46-9C55-CBFD3EA73338}" dt="2024-10-23T11:22:13.015" v="1851" actId="20577"/>
        <pc:sldMkLst>
          <pc:docMk/>
          <pc:sldMk cId="3367247863" sldId="301"/>
        </pc:sldMkLst>
      </pc:sldChg>
      <pc:sldChg chg="addSp delSp modSp add mod">
        <pc:chgData name="Laura Alexis Janda" userId="1f227e26-6259-47d3-b693-dce21943f79e" providerId="ADAL" clId="{742532E0-376F-7D46-9C55-CBFD3EA73338}" dt="2024-10-23T11:24:28.553" v="1865" actId="113"/>
        <pc:sldMkLst>
          <pc:docMk/>
          <pc:sldMk cId="733299232" sldId="302"/>
        </pc:sldMkLst>
      </pc:sldChg>
      <pc:sldChg chg="addSp delSp modSp add mod">
        <pc:chgData name="Laura Alexis Janda" userId="1f227e26-6259-47d3-b693-dce21943f79e" providerId="ADAL" clId="{742532E0-376F-7D46-9C55-CBFD3EA73338}" dt="2024-10-23T11:25:45.105" v="1874" actId="113"/>
        <pc:sldMkLst>
          <pc:docMk/>
          <pc:sldMk cId="3308264542" sldId="303"/>
        </pc:sldMkLst>
      </pc:sldChg>
      <pc:sldChg chg="addSp delSp modSp new mod modAnim">
        <pc:chgData name="Laura Alexis Janda" userId="1f227e26-6259-47d3-b693-dce21943f79e" providerId="ADAL" clId="{742532E0-376F-7D46-9C55-CBFD3EA73338}" dt="2024-11-05T12:14:53.984" v="5068" actId="27636"/>
        <pc:sldMkLst>
          <pc:docMk/>
          <pc:sldMk cId="349358813" sldId="304"/>
        </pc:sldMkLst>
      </pc:sldChg>
      <pc:sldChg chg="addSp modSp new mod modAnim">
        <pc:chgData name="Laura Alexis Janda" userId="1f227e26-6259-47d3-b693-dce21943f79e" providerId="ADAL" clId="{742532E0-376F-7D46-9C55-CBFD3EA73338}" dt="2024-10-31T12:25:27.086" v="4299" actId="1076"/>
        <pc:sldMkLst>
          <pc:docMk/>
          <pc:sldMk cId="1864973390" sldId="305"/>
        </pc:sldMkLst>
      </pc:sldChg>
      <pc:sldChg chg="delSp modSp add mod modAnim">
        <pc:chgData name="Laura Alexis Janda" userId="1f227e26-6259-47d3-b693-dce21943f79e" providerId="ADAL" clId="{742532E0-376F-7D46-9C55-CBFD3EA73338}" dt="2024-11-05T12:18:22.554" v="5120" actId="20577"/>
        <pc:sldMkLst>
          <pc:docMk/>
          <pc:sldMk cId="930972105" sldId="306"/>
        </pc:sldMkLst>
      </pc:sldChg>
      <pc:sldChg chg="addSp delSp modSp new mod">
        <pc:chgData name="Laura Alexis Janda" userId="1f227e26-6259-47d3-b693-dce21943f79e" providerId="ADAL" clId="{742532E0-376F-7D46-9C55-CBFD3EA73338}" dt="2024-11-24T09:55:59.270" v="5211" actId="27636"/>
        <pc:sldMkLst>
          <pc:docMk/>
          <pc:sldMk cId="2697500290" sldId="307"/>
        </pc:sldMkLst>
      </pc:sldChg>
      <pc:sldChg chg="add">
        <pc:chgData name="Laura Alexis Janda" userId="1f227e26-6259-47d3-b693-dce21943f79e" providerId="ADAL" clId="{742532E0-376F-7D46-9C55-CBFD3EA73338}" dt="2024-11-08T10:46:40.085" v="5208"/>
        <pc:sldMkLst>
          <pc:docMk/>
          <pc:sldMk cId="3997621204" sldId="308"/>
        </pc:sldMkLst>
      </pc:sldChg>
      <pc:sldChg chg="add del">
        <pc:chgData name="Laura Alexis Janda" userId="1f227e26-6259-47d3-b693-dce21943f79e" providerId="ADAL" clId="{742532E0-376F-7D46-9C55-CBFD3EA73338}" dt="2024-11-24T10:06:05.824" v="5532" actId="2696"/>
        <pc:sldMkLst>
          <pc:docMk/>
          <pc:sldMk cId="3739971524" sldId="309"/>
        </pc:sldMkLst>
      </pc:sldChg>
      <pc:sldChg chg="add del">
        <pc:chgData name="Laura Alexis Janda" userId="1f227e26-6259-47d3-b693-dce21943f79e" providerId="ADAL" clId="{742532E0-376F-7D46-9C55-CBFD3EA73338}" dt="2024-11-24T10:06:05.836" v="5533" actId="2696"/>
        <pc:sldMkLst>
          <pc:docMk/>
          <pc:sldMk cId="1478207994" sldId="310"/>
        </pc:sldMkLst>
      </pc:sldChg>
      <pc:sldChg chg="add del">
        <pc:chgData name="Laura Alexis Janda" userId="1f227e26-6259-47d3-b693-dce21943f79e" providerId="ADAL" clId="{742532E0-376F-7D46-9C55-CBFD3EA73338}" dt="2024-11-24T10:04:19.923" v="5489" actId="2696"/>
        <pc:sldMkLst>
          <pc:docMk/>
          <pc:sldMk cId="2106875516" sldId="311"/>
        </pc:sldMkLst>
      </pc:sldChg>
      <pc:sldChg chg="add del">
        <pc:chgData name="Laura Alexis Janda" userId="1f227e26-6259-47d3-b693-dce21943f79e" providerId="ADAL" clId="{742532E0-376F-7D46-9C55-CBFD3EA73338}" dt="2024-11-24T10:04:19.934" v="5490" actId="2696"/>
        <pc:sldMkLst>
          <pc:docMk/>
          <pc:sldMk cId="1316831330" sldId="312"/>
        </pc:sldMkLst>
      </pc:sldChg>
      <pc:sldChg chg="modSp add mod">
        <pc:chgData name="Laura Alexis Janda" userId="1f227e26-6259-47d3-b693-dce21943f79e" providerId="ADAL" clId="{742532E0-376F-7D46-9C55-CBFD3EA73338}" dt="2024-11-24T10:06:53.384" v="5535" actId="20577"/>
        <pc:sldMkLst>
          <pc:docMk/>
          <pc:sldMk cId="3350991723" sldId="313"/>
        </pc:sldMkLst>
      </pc:sldChg>
      <pc:sldChg chg="add del">
        <pc:chgData name="Laura Alexis Janda" userId="1f227e26-6259-47d3-b693-dce21943f79e" providerId="ADAL" clId="{742532E0-376F-7D46-9C55-CBFD3EA73338}" dt="2024-11-24T10:01:43.830" v="5420" actId="2696"/>
        <pc:sldMkLst>
          <pc:docMk/>
          <pc:sldMk cId="1486873694" sldId="314"/>
        </pc:sldMkLst>
      </pc:sldChg>
      <pc:sldChg chg="addSp modSp add mod modAnim">
        <pc:chgData name="Laura Alexis Janda" userId="1f227e26-6259-47d3-b693-dce21943f79e" providerId="ADAL" clId="{742532E0-376F-7D46-9C55-CBFD3EA73338}" dt="2024-11-26T10:08:50.635" v="5537" actId="20577"/>
        <pc:sldMkLst>
          <pc:docMk/>
          <pc:sldMk cId="2206832025" sldId="314"/>
        </pc:sldMkLst>
      </pc:sldChg>
      <pc:sldChg chg="add del">
        <pc:chgData name="Laura Alexis Janda" userId="1f227e26-6259-47d3-b693-dce21943f79e" providerId="ADAL" clId="{742532E0-376F-7D46-9C55-CBFD3EA73338}" dt="2024-11-24T10:04:30.029" v="5492" actId="2696"/>
        <pc:sldMkLst>
          <pc:docMk/>
          <pc:sldMk cId="2589631847" sldId="315"/>
        </pc:sldMkLst>
      </pc:sldChg>
      <pc:sldChg chg="modSp add mod">
        <pc:chgData name="Laura Alexis Janda" userId="1f227e26-6259-47d3-b693-dce21943f79e" providerId="ADAL" clId="{742532E0-376F-7D46-9C55-CBFD3EA73338}" dt="2024-11-24T10:05:54.535" v="5531"/>
        <pc:sldMkLst>
          <pc:docMk/>
          <pc:sldMk cId="826307311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270-7A06-734D-936A-33645A7CB731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C4DC3-92F7-834D-82EA-7D6150944B6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5386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A684F-9A92-F7B4-EDA5-1ECBA606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50A067-B8B2-39D9-81BF-B0037390E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7E8DF-7F58-5CDE-18C4-9B3CEAEE3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2A053-6103-B1F6-FFAF-B24B4A5F6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5615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F3923-D27C-1583-962F-79C42E3E5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C999AE-7906-C99B-0EFE-4B577C66F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DF32A-3241-02E2-B133-4948F6599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045AF-27D3-4D8C-8D45-7058E9732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4620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C9E6B-F1D6-1084-28C6-F737B7499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6E3C47-6834-194D-5ABE-ABF0C9E40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A4783E-352A-8DEB-FF23-536617701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48F1E-33D6-4590-4A0B-6A4E491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4400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7FA84-9AF8-51D0-475C-79FDE144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C50513-F457-622D-E0BE-3A8E41092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8FBE13-7058-D9EC-ED14-7E7524315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6C3AE-1422-A640-EBB2-E559EFF7A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2133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LAJ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934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5743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101C4-1751-BD7A-8AF6-15BC618C1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3C3315-BDE2-5A1A-9067-331154B0F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B5F26C-76C2-2FAC-68AE-1CDC527E8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B75D1-A740-CD99-AC9E-4FD4E6483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38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5217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A247-2830-490D-C6BF-6D48E362E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5D2B5-B508-964E-AB98-8BB834885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4302-1963-3CBE-D551-B869C67F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FAD14-4903-1803-202E-C9164389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F59C-FA2F-248F-9933-B4EC01B5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917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D7EB-14D1-BBBF-FE9D-BD5F258A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9B4B2-0600-E253-F24C-EC7DC0CF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6370-B063-BB1A-39C6-78925C7E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CE39-C0CE-6658-899E-D4D5FD5A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CBE8-E596-F8C0-FB90-DE90FA6E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7327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0547C-F64A-3A68-45FA-8EDB6AB94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AA607-C490-15DE-3144-BD702957F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C40C-92C0-7D22-9A2A-0998FEC4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868B7-DE61-6DB5-8C5D-C69A7C87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8DCC-9A50-FBF7-7C69-B6990BC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2535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Document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Author’s name and last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Address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40557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323D-11F6-5C23-AFB7-E251089C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FB2C-4616-BD37-3E72-C417C8B9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DBA1-0274-BA21-1ADB-CDAF8F40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84DB-BC6E-5A32-D332-1D3DA9DF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9489-20FF-1CCD-7C9C-E04C9466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9937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8EE4-4809-91AD-1F0A-E5292C98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4213-A0DD-0D55-162C-DB8B1C74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A755-C1EB-EC32-EDE8-511A1C47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A53E-E6E0-29EF-1F4B-397E8284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7E1B-0D7A-9B5D-C780-5EA3EC0F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5217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0F1-7F21-C723-4439-F565E015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57D3-68A2-79DD-D229-3A78332F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94768-F65D-FBC5-A5D1-83E80EB1C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44C51-C96B-916E-7067-0A3C51B0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39E0B-D8BC-FC7B-0A80-AD659593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2C2C6-529B-9DBB-968F-66238CBF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683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012B-AE02-D3D2-7AAF-6BAF5085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418E-7310-BAB8-7A53-E314BE48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5A63D-1FB8-07E0-E9BF-D972D773B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AEB7A-039E-6E46-7B07-EF4BDBDE8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4BD0C-E744-056C-C31D-2188864A0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0ABAA-0D23-1400-737A-BE27016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D9514-1306-2B7B-3587-51EEC688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F4A7F-2C93-7924-E96E-D36639AE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236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5AAF-6412-B15E-7CB6-6A2913D3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5558E-F0A3-E633-9E7F-40E1A8E3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A466A-346A-8955-E904-1983D7C4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D7377-5E0D-751C-938F-4A6C8FE1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3340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831C4-D515-FD77-E927-85C15717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22CD2-E5B9-CE09-05DB-2E84FDAC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4976C-7BB0-31F4-67DF-C75F3D0D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2601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50C8-F608-7CD7-7125-712BE3EF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4EE8-3FDA-03E6-72BE-60D60CB2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26CA0-A19A-F3A6-421A-AC352EC2E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4C0F-8232-7479-1BA9-9084C5E5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0C112-1CBB-1C3A-C1B9-795123F0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2D22A-AA5A-9F34-3AC2-8E4C557C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4176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13F7-5A92-4B87-5005-0B7F037C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B03A6-DFC7-EBC2-5C70-23D8B6C3C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15F3-A693-9576-1B12-38EBF46B7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077DF-C547-0981-B4E3-19C0621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C0C8F-613D-5103-BC79-25E5F8B6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3CC2-591C-A737-1FA2-E149E435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76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FA60C-3B6B-DDB9-EBEB-3F89E184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2D070-8CB1-EE28-30AC-4B4BDEC8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8C8D-F530-A000-A6E3-1F2FB9664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BA5A87-1784-7540-811E-AB2D9B71F960}" type="datetimeFigureOut">
              <a:rPr lang="en-NO" smtClean="0"/>
              <a:t>08/05/2025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CAB2-0548-7B79-1D31-A84827ECD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F320-A13D-6DC2-F97F-3CC5123AD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933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185-024-09301-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64" y="2115790"/>
            <a:ext cx="8047536" cy="1811813"/>
          </a:xfrm>
        </p:spPr>
        <p:txBody>
          <a:bodyPr>
            <a:normAutofit/>
          </a:bodyPr>
          <a:lstStyle/>
          <a:p>
            <a:r>
              <a:rPr lang="en-NO" sz="4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Mange sider </a:t>
            </a:r>
            <a:r>
              <a:rPr lang="nb-NO" sz="4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av</a:t>
            </a:r>
            <a:r>
              <a:rPr lang="en-NO" sz="4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‘mange’: </a:t>
            </a:r>
            <a:br>
              <a:rPr lang="en-NO" sz="4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ru-RU" sz="4000" i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nb-NO" sz="4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 ukrainsk </a:t>
            </a:r>
            <a:br>
              <a:rPr lang="nb-NO" sz="4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nb-NO" sz="4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sammenlignet med </a:t>
            </a:r>
            <a:r>
              <a:rPr lang="ru-RU" sz="4000" i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много</a:t>
            </a:r>
            <a:r>
              <a:rPr lang="nb-NO" sz="40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 russisk</a:t>
            </a:r>
            <a:r>
              <a:rPr lang="en-NO" sz="4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NO" sz="4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54464" y="3927603"/>
            <a:ext cx="8227322" cy="656923"/>
          </a:xfrm>
        </p:spPr>
        <p:txBody>
          <a:bodyPr/>
          <a:lstStyle/>
          <a:p>
            <a:pPr rtl="0"/>
            <a:endParaRPr lang="en-GB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54464" y="4584526"/>
            <a:ext cx="6012000" cy="9817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2000"/>
              <a:t>Laura A. Janda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2000" err="1"/>
              <a:t>Yuliia</a:t>
            </a:r>
            <a:r>
              <a:rPr lang="nb-NO" sz="2000"/>
              <a:t> </a:t>
            </a:r>
            <a:r>
              <a:rPr lang="nb-NO" sz="2000" err="1"/>
              <a:t>Palii</a:t>
            </a:r>
            <a:endParaRPr lang="nb-NO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b-NO" sz="2000"/>
          </a:p>
        </p:txBody>
      </p:sp>
      <p:pic>
        <p:nvPicPr>
          <p:cNvPr id="7" name="Picture 6" descr="A picture containing text, logo&#10;&#10;Description automatically generated">
            <a:extLst>
              <a:ext uri="{FF2B5EF4-FFF2-40B4-BE49-F238E27FC236}">
                <a16:creationId xmlns:a16="http://schemas.microsoft.com/office/drawing/2014/main" id="{69F658C0-5BBB-8FE5-DC9F-9BF85826D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69" y="419281"/>
            <a:ext cx="1982380" cy="59884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60CAFE-35BF-8A4A-BCFC-2678D50E2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110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6B1E-1BE8-ED6A-CF20-F0E901A7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Ukrainsk </a:t>
            </a:r>
            <a:r>
              <a:rPr lang="uk-UA" i="1" dirty="0"/>
              <a:t>багато</a:t>
            </a:r>
            <a:r>
              <a:rPr lang="en-NO" dirty="0"/>
              <a:t> vs. Russisk </a:t>
            </a:r>
            <a:r>
              <a:rPr lang="uk-UA" i="1" dirty="0" err="1"/>
              <a:t>много</a:t>
            </a:r>
            <a:r>
              <a:rPr lang="uk-UA" dirty="0"/>
              <a:t>, </a:t>
            </a:r>
            <a:r>
              <a:rPr lang="uk-UA" i="1" dirty="0" err="1"/>
              <a:t>многие</a:t>
            </a:r>
            <a:endParaRPr lang="en-NO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9CE2-F099-9171-FD2B-5FE93712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7233" cy="4351338"/>
          </a:xfrm>
        </p:spPr>
        <p:txBody>
          <a:bodyPr>
            <a:normAutofit/>
          </a:bodyPr>
          <a:lstStyle/>
          <a:p>
            <a:r>
              <a:rPr lang="en-NO" dirty="0"/>
              <a:t>Ukrainsk </a:t>
            </a:r>
            <a:r>
              <a:rPr lang="uk-UA" i="1" dirty="0"/>
              <a:t>багато</a:t>
            </a:r>
            <a:r>
              <a:rPr lang="en-NO" dirty="0"/>
              <a:t> </a:t>
            </a:r>
            <a:r>
              <a:rPr lang="nb-NO" dirty="0"/>
              <a:t>svarer til både</a:t>
            </a:r>
            <a:r>
              <a:rPr lang="en-NO" dirty="0"/>
              <a:t> </a:t>
            </a:r>
            <a:r>
              <a:rPr lang="uk-UA" i="1" dirty="0" err="1"/>
              <a:t>много</a:t>
            </a:r>
            <a:r>
              <a:rPr lang="nb-NO" i="1" dirty="0"/>
              <a:t> </a:t>
            </a:r>
            <a:r>
              <a:rPr lang="nb-NO" dirty="0"/>
              <a:t>og</a:t>
            </a:r>
            <a:r>
              <a:rPr lang="uk-UA" dirty="0"/>
              <a:t> </a:t>
            </a:r>
            <a:r>
              <a:rPr lang="uk-UA" i="1" dirty="0" err="1"/>
              <a:t>многие</a:t>
            </a:r>
            <a:r>
              <a:rPr lang="nb-NO" i="1" dirty="0"/>
              <a:t> </a:t>
            </a:r>
            <a:r>
              <a:rPr lang="nb-NO" dirty="0"/>
              <a:t>på </a:t>
            </a:r>
            <a:r>
              <a:rPr lang="en-NO" dirty="0"/>
              <a:t>russisk</a:t>
            </a:r>
          </a:p>
          <a:p>
            <a:endParaRPr lang="en-NO" dirty="0"/>
          </a:p>
          <a:p>
            <a:r>
              <a:rPr lang="ru-RU" i="1" dirty="0"/>
              <a:t>много</a:t>
            </a:r>
            <a:r>
              <a:rPr lang="ru-RU" dirty="0"/>
              <a:t> </a:t>
            </a:r>
            <a:r>
              <a:rPr lang="en-GB" dirty="0" err="1"/>
              <a:t>regnes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“</a:t>
            </a:r>
            <a:r>
              <a:rPr lang="en-GB" dirty="0" err="1"/>
              <a:t>svak</a:t>
            </a:r>
            <a:r>
              <a:rPr lang="en-GB" dirty="0"/>
              <a:t> </a:t>
            </a:r>
            <a:r>
              <a:rPr lang="en-GB" dirty="0" err="1"/>
              <a:t>kvantor</a:t>
            </a:r>
            <a:r>
              <a:rPr lang="en-GB" dirty="0"/>
              <a:t>” </a:t>
            </a:r>
          </a:p>
          <a:p>
            <a:pPr lvl="1"/>
            <a:r>
              <a:rPr lang="en-GB" dirty="0" err="1"/>
              <a:t>kontekst</a:t>
            </a:r>
            <a:r>
              <a:rPr lang="en-GB" dirty="0"/>
              <a:t> for </a:t>
            </a:r>
            <a:r>
              <a:rPr lang="en-GB" dirty="0" err="1"/>
              <a:t>svak</a:t>
            </a:r>
            <a:r>
              <a:rPr lang="en-GB" dirty="0"/>
              <a:t> </a:t>
            </a:r>
            <a:r>
              <a:rPr lang="en-GB" dirty="0" err="1"/>
              <a:t>kvantor</a:t>
            </a:r>
            <a:r>
              <a:rPr lang="en-GB" dirty="0"/>
              <a:t>: </a:t>
            </a:r>
            <a:r>
              <a:rPr lang="uk-UA" dirty="0"/>
              <a:t>У </a:t>
            </a:r>
            <a:r>
              <a:rPr lang="uk-UA" dirty="0" err="1"/>
              <a:t>меня</a:t>
            </a:r>
            <a:r>
              <a:rPr lang="uk-UA" dirty="0"/>
              <a:t> </a:t>
            </a:r>
            <a:r>
              <a:rPr lang="uk-UA" dirty="0" err="1"/>
              <a:t>есть</a:t>
            </a:r>
            <a:r>
              <a:rPr lang="uk-UA" dirty="0"/>
              <a:t> </a:t>
            </a:r>
            <a:r>
              <a:rPr lang="uk-UA" dirty="0" err="1"/>
              <a:t>много</a:t>
            </a:r>
            <a:r>
              <a:rPr lang="uk-UA" dirty="0"/>
              <a:t> сестер </a:t>
            </a:r>
            <a:r>
              <a:rPr lang="nb-NO" dirty="0"/>
              <a:t>‘Jeg har mange søstre’</a:t>
            </a:r>
            <a:endParaRPr lang="en-GB" dirty="0"/>
          </a:p>
          <a:p>
            <a:pPr lvl="1"/>
            <a:r>
              <a:rPr lang="en-GB" dirty="0" err="1"/>
              <a:t>favoriserer</a:t>
            </a:r>
            <a:r>
              <a:rPr lang="en-GB" dirty="0"/>
              <a:t> </a:t>
            </a:r>
            <a:r>
              <a:rPr lang="en-GB" dirty="0" err="1"/>
              <a:t>entall</a:t>
            </a:r>
            <a:r>
              <a:rPr lang="en-GB" dirty="0"/>
              <a:t>, </a:t>
            </a:r>
            <a:r>
              <a:rPr lang="en-GB" dirty="0" err="1"/>
              <a:t>flertall</a:t>
            </a:r>
            <a:r>
              <a:rPr lang="en-GB" dirty="0"/>
              <a:t> </a:t>
            </a:r>
            <a:r>
              <a:rPr lang="en-GB" dirty="0" err="1"/>
              <a:t>finnes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bare 5.3%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eksemplene</a:t>
            </a:r>
            <a:endParaRPr lang="en-GB" dirty="0"/>
          </a:p>
          <a:p>
            <a:pPr lvl="1"/>
            <a:r>
              <a:rPr lang="en-GB" dirty="0" err="1"/>
              <a:t>forekommer</a:t>
            </a:r>
            <a:r>
              <a:rPr lang="en-GB" dirty="0"/>
              <a:t> fire ganger </a:t>
            </a:r>
            <a:r>
              <a:rPr lang="en-GB" dirty="0" err="1"/>
              <a:t>oftere</a:t>
            </a:r>
            <a:r>
              <a:rPr lang="en-GB" dirty="0"/>
              <a:t> </a:t>
            </a:r>
            <a:r>
              <a:rPr lang="en-GB" dirty="0" err="1"/>
              <a:t>enn</a:t>
            </a:r>
            <a:r>
              <a:rPr lang="en-GB" dirty="0"/>
              <a:t> </a:t>
            </a:r>
            <a:r>
              <a:rPr lang="ru-RU" i="1" dirty="0"/>
              <a:t>многие</a:t>
            </a:r>
            <a:endParaRPr lang="en-GB" dirty="0"/>
          </a:p>
          <a:p>
            <a:r>
              <a:rPr lang="ru-RU" i="1" dirty="0"/>
              <a:t>многие</a:t>
            </a:r>
            <a:r>
              <a:rPr lang="ru-RU" dirty="0"/>
              <a:t> </a:t>
            </a:r>
            <a:r>
              <a:rPr lang="en-GB" dirty="0" err="1"/>
              <a:t>regnes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“</a:t>
            </a:r>
            <a:r>
              <a:rPr lang="en-GB" dirty="0" err="1"/>
              <a:t>sterk</a:t>
            </a:r>
            <a:r>
              <a:rPr lang="en-GB" dirty="0"/>
              <a:t> </a:t>
            </a:r>
            <a:r>
              <a:rPr lang="en-GB" dirty="0" err="1"/>
              <a:t>kvantor</a:t>
            </a:r>
            <a:r>
              <a:rPr lang="en-GB" dirty="0"/>
              <a:t>”</a:t>
            </a:r>
          </a:p>
          <a:p>
            <a:pPr lvl="1"/>
            <a:r>
              <a:rPr lang="en-GB" dirty="0" err="1"/>
              <a:t>kontekst</a:t>
            </a:r>
            <a:r>
              <a:rPr lang="en-GB" dirty="0"/>
              <a:t> for </a:t>
            </a:r>
            <a:r>
              <a:rPr lang="en-GB" dirty="0" err="1"/>
              <a:t>sterk</a:t>
            </a:r>
            <a:r>
              <a:rPr lang="en-GB" dirty="0"/>
              <a:t> </a:t>
            </a:r>
            <a:r>
              <a:rPr lang="en-GB" dirty="0" err="1"/>
              <a:t>kvantor</a:t>
            </a:r>
            <a:r>
              <a:rPr lang="en-GB" dirty="0"/>
              <a:t>: </a:t>
            </a:r>
            <a:r>
              <a:rPr lang="ru-RU" dirty="0"/>
              <a:t>Многие из них играют в футбол</a:t>
            </a:r>
            <a:r>
              <a:rPr lang="cs-CZ" dirty="0"/>
              <a:t> ‘</a:t>
            </a:r>
            <a:r>
              <a:rPr lang="cs-CZ" dirty="0" err="1"/>
              <a:t>Mange</a:t>
            </a:r>
            <a:r>
              <a:rPr lang="cs-CZ" dirty="0"/>
              <a:t> </a:t>
            </a:r>
            <a:r>
              <a:rPr lang="cs-CZ" dirty="0" err="1"/>
              <a:t>av</a:t>
            </a:r>
            <a:r>
              <a:rPr lang="cs-CZ" dirty="0"/>
              <a:t> dem </a:t>
            </a:r>
            <a:r>
              <a:rPr lang="cs-CZ" dirty="0" err="1"/>
              <a:t>spiller</a:t>
            </a:r>
            <a:r>
              <a:rPr lang="cs-CZ" dirty="0"/>
              <a:t> </a:t>
            </a:r>
            <a:r>
              <a:rPr lang="cs-CZ" dirty="0" err="1"/>
              <a:t>fotball</a:t>
            </a:r>
            <a:r>
              <a:rPr lang="cs-CZ" dirty="0"/>
              <a:t>‘</a:t>
            </a:r>
            <a:endParaRPr lang="en-GB" dirty="0"/>
          </a:p>
          <a:p>
            <a:pPr lvl="1"/>
            <a:r>
              <a:rPr lang="en-GB" dirty="0" err="1"/>
              <a:t>brukes</a:t>
            </a:r>
            <a:r>
              <a:rPr lang="en-GB" dirty="0"/>
              <a:t> </a:t>
            </a:r>
            <a:r>
              <a:rPr lang="en-GB" dirty="0" err="1"/>
              <a:t>utelukkende</a:t>
            </a:r>
            <a:r>
              <a:rPr lang="en-GB" dirty="0"/>
              <a:t> med </a:t>
            </a:r>
            <a:r>
              <a:rPr lang="en-GB" dirty="0" err="1"/>
              <a:t>flertall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7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&#10;&#10;Description automatically generated">
            <a:extLst>
              <a:ext uri="{FF2B5EF4-FFF2-40B4-BE49-F238E27FC236}">
                <a16:creationId xmlns:a16="http://schemas.microsoft.com/office/drawing/2014/main" id="{3210D4DC-8727-DC82-86D2-F2828899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18" t="8333" r="340" b="9941"/>
          <a:stretch/>
        </p:blipFill>
        <p:spPr>
          <a:xfrm>
            <a:off x="552269" y="820221"/>
            <a:ext cx="5522147" cy="3362833"/>
          </a:xfrm>
          <a:prstGeom prst="rect">
            <a:avLst/>
          </a:prstGeom>
        </p:spPr>
      </p:pic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F204B290-5707-6937-87BC-175550A7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43" t="8468" r="100" b="9865"/>
          <a:stretch/>
        </p:blipFill>
        <p:spPr>
          <a:xfrm>
            <a:off x="6669454" y="821532"/>
            <a:ext cx="5519768" cy="3360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B7457-A11E-FB48-EEA7-33E39512DB1A}"/>
              </a:ext>
            </a:extLst>
          </p:cNvPr>
          <p:cNvSpPr txBox="1"/>
          <p:nvPr/>
        </p:nvSpPr>
        <p:spPr>
          <a:xfrm>
            <a:off x="681699" y="4184594"/>
            <a:ext cx="620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1742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1CE5F-3392-7ED5-6388-877EED083479}"/>
              </a:ext>
            </a:extLst>
          </p:cNvPr>
          <p:cNvSpPr txBox="1"/>
          <p:nvPr/>
        </p:nvSpPr>
        <p:spPr>
          <a:xfrm>
            <a:off x="5474678" y="4184594"/>
            <a:ext cx="620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E4D55-7F40-A8D5-AA40-91EABD28A2C7}"/>
              </a:ext>
            </a:extLst>
          </p:cNvPr>
          <p:cNvSpPr txBox="1"/>
          <p:nvPr/>
        </p:nvSpPr>
        <p:spPr>
          <a:xfrm>
            <a:off x="6922478" y="4184594"/>
            <a:ext cx="620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1819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F2B0B-E8C6-86A2-9BBB-3024B735D2B5}"/>
              </a:ext>
            </a:extLst>
          </p:cNvPr>
          <p:cNvSpPr txBox="1"/>
          <p:nvPr/>
        </p:nvSpPr>
        <p:spPr>
          <a:xfrm>
            <a:off x="11479238" y="4184594"/>
            <a:ext cx="620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2023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91B35-0DB3-83EC-73C3-64C8BE7C481B}"/>
              </a:ext>
            </a:extLst>
          </p:cNvPr>
          <p:cNvSpPr txBox="1"/>
          <p:nvPr/>
        </p:nvSpPr>
        <p:spPr>
          <a:xfrm rot="16200000">
            <a:off x="-286042" y="2592014"/>
            <a:ext cx="13372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1600" dirty="0"/>
              <a:t>Prosent</a:t>
            </a:r>
            <a:r>
              <a:rPr lang="en-US" sz="1600" dirty="0"/>
              <a:t> PL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57255-554F-30F6-C894-27EBBDA6901E}"/>
              </a:ext>
            </a:extLst>
          </p:cNvPr>
          <p:cNvSpPr txBox="1"/>
          <p:nvPr/>
        </p:nvSpPr>
        <p:spPr>
          <a:xfrm rot="16200000">
            <a:off x="5832819" y="2592014"/>
            <a:ext cx="13372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1600" dirty="0"/>
              <a:t>Prosent</a:t>
            </a:r>
            <a:r>
              <a:rPr lang="en-US" sz="1600" dirty="0"/>
              <a:t> PL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298DD-EB43-A2E1-11F0-130BB118EE62}"/>
              </a:ext>
            </a:extLst>
          </p:cNvPr>
          <p:cNvSpPr txBox="1"/>
          <p:nvPr/>
        </p:nvSpPr>
        <p:spPr>
          <a:xfrm>
            <a:off x="867075" y="4737021"/>
            <a:ext cx="522858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err="1"/>
              <a:t>Basert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logistisk</a:t>
            </a:r>
            <a:r>
              <a:rPr lang="en-GB" sz="2400" dirty="0"/>
              <a:t> </a:t>
            </a:r>
            <a:r>
              <a:rPr lang="en-GB" sz="2400" dirty="0" err="1"/>
              <a:t>regresjon</a:t>
            </a:r>
            <a:r>
              <a:rPr lang="en-GB" sz="2400" dirty="0"/>
              <a:t> </a:t>
            </a:r>
          </a:p>
          <a:p>
            <a:r>
              <a:rPr lang="en-GB" sz="2400" dirty="0"/>
              <a:t>6 612 </a:t>
            </a:r>
            <a:r>
              <a:rPr lang="en-GB" sz="2400" dirty="0" err="1"/>
              <a:t>eksempler</a:t>
            </a:r>
            <a:r>
              <a:rPr lang="en-GB" sz="2400" dirty="0"/>
              <a:t> </a:t>
            </a:r>
            <a:r>
              <a:rPr lang="en-GB" sz="2400" dirty="0" err="1"/>
              <a:t>fra</a:t>
            </a:r>
            <a:r>
              <a:rPr lang="ru-RU" sz="2400" dirty="0"/>
              <a:t> НКРЯ</a:t>
            </a:r>
            <a:endParaRPr lang="en-US" sz="2400" dirty="0"/>
          </a:p>
          <a:p>
            <a:r>
              <a:rPr lang="nb-NO" sz="2400" dirty="0"/>
              <a:t>fordeling</a:t>
            </a:r>
            <a:r>
              <a:rPr lang="en-US" sz="2400" dirty="0"/>
              <a:t>: 94.7% SG</a:t>
            </a:r>
            <a:r>
              <a:rPr lang="ru-RU" sz="2400" dirty="0"/>
              <a:t>; 5.3% </a:t>
            </a:r>
            <a:r>
              <a:rPr lang="nb-NO" sz="2400" dirty="0"/>
              <a:t>PL</a:t>
            </a:r>
            <a:endParaRPr lang="en-US" sz="2400" dirty="0"/>
          </a:p>
          <a:p>
            <a:r>
              <a:rPr lang="en-US" sz="2400" dirty="0"/>
              <a:t>(</a:t>
            </a:r>
            <a:r>
              <a:rPr lang="nb-NO" sz="2400" dirty="0"/>
              <a:t>andre faktorer: ordstilling, </a:t>
            </a:r>
            <a:r>
              <a:rPr lang="nb-NO" sz="2400" dirty="0" err="1"/>
              <a:t>animatum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AC218-2340-E388-80C7-307BF6F38666}"/>
              </a:ext>
            </a:extLst>
          </p:cNvPr>
          <p:cNvSpPr txBox="1"/>
          <p:nvPr/>
        </p:nvSpPr>
        <p:spPr>
          <a:xfrm>
            <a:off x="6747642" y="4570432"/>
            <a:ext cx="54415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sz="2400" dirty="0"/>
              <a:t>Basert på logistisk regresjon med blandede effekter</a:t>
            </a:r>
            <a:endParaRPr lang="ru-RU" sz="2400" dirty="0"/>
          </a:p>
          <a:p>
            <a:r>
              <a:rPr lang="en-US" sz="2400" dirty="0"/>
              <a:t>28 491 </a:t>
            </a:r>
            <a:r>
              <a:rPr lang="nb-NO" sz="2400" dirty="0"/>
              <a:t>eksempler fra</a:t>
            </a:r>
            <a:r>
              <a:rPr lang="en-US" sz="2400" dirty="0"/>
              <a:t> </a:t>
            </a:r>
            <a:r>
              <a:rPr lang="ru-RU" sz="2400" dirty="0"/>
              <a:t>ГРАК</a:t>
            </a:r>
            <a:endParaRPr lang="en-US" sz="2400" dirty="0"/>
          </a:p>
          <a:p>
            <a:r>
              <a:rPr lang="nb-NO" sz="2400" dirty="0"/>
              <a:t>fordeling</a:t>
            </a:r>
            <a:r>
              <a:rPr lang="en-US" sz="2400" dirty="0"/>
              <a:t>: </a:t>
            </a:r>
            <a:r>
              <a:rPr lang="en-US" sz="2400" dirty="0">
                <a:solidFill>
                  <a:srgbClr val="000000"/>
                </a:solidFill>
                <a:latin typeface="Aptos" panose="02110004020202020204"/>
              </a:rPr>
              <a:t>69.1% SG; 30.9% PL</a:t>
            </a:r>
            <a:endParaRPr lang="en-US" sz="2400" dirty="0"/>
          </a:p>
          <a:p>
            <a:r>
              <a:rPr lang="en-US" sz="2400" dirty="0"/>
              <a:t>(</a:t>
            </a:r>
            <a:r>
              <a:rPr lang="nb-NO" sz="2400" dirty="0"/>
              <a:t>andre faktorer: ordstilling, </a:t>
            </a:r>
            <a:r>
              <a:rPr lang="nb-NO" sz="2400" dirty="0" err="1"/>
              <a:t>animatum</a:t>
            </a:r>
            <a:r>
              <a:rPr lang="nb-NO" sz="2400" dirty="0"/>
              <a:t>, verblemma</a:t>
            </a:r>
            <a:r>
              <a:rPr lang="en-US" sz="2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F545D-0638-37CF-2CF7-6561A7CF4547}"/>
              </a:ext>
            </a:extLst>
          </p:cNvPr>
          <p:cNvSpPr txBox="1"/>
          <p:nvPr/>
        </p:nvSpPr>
        <p:spPr>
          <a:xfrm>
            <a:off x="1223433" y="237067"/>
            <a:ext cx="4190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/>
              <a:t>Русский:</a:t>
            </a:r>
            <a:r>
              <a:rPr lang="en-US" sz="3200"/>
              <a:t> </a:t>
            </a:r>
            <a:r>
              <a:rPr lang="en-US" sz="3200" i="1" err="1"/>
              <a:t>много</a:t>
            </a:r>
            <a:endParaRPr 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36BA3-5635-1B1C-3270-EC10FA191EF8}"/>
              </a:ext>
            </a:extLst>
          </p:cNvPr>
          <p:cNvSpPr txBox="1"/>
          <p:nvPr/>
        </p:nvSpPr>
        <p:spPr>
          <a:xfrm>
            <a:off x="7421033" y="237067"/>
            <a:ext cx="4190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/>
              <a:t>Украинский:</a:t>
            </a:r>
            <a:r>
              <a:rPr lang="en-US" sz="3200"/>
              <a:t> </a:t>
            </a:r>
            <a:r>
              <a:rPr lang="en-US" sz="3200" i="1" err="1"/>
              <a:t>багато</a:t>
            </a:r>
            <a:endParaRPr lang="en-US" sz="3200" i="1"/>
          </a:p>
        </p:txBody>
      </p:sp>
    </p:spTree>
    <p:extLst>
      <p:ext uri="{BB962C8B-B14F-4D97-AF65-F5344CB8AC3E}">
        <p14:creationId xmlns:p14="http://schemas.microsoft.com/office/powerpoint/2010/main" val="135868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F1BE-FD62-4D24-AF30-622B679F7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7F03-419E-98F7-EAD5-A7495DFB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3" y="1118585"/>
            <a:ext cx="9259431" cy="3399627"/>
          </a:xfrm>
        </p:spPr>
        <p:txBody>
          <a:bodyPr>
            <a:normAutofit/>
          </a:bodyPr>
          <a:lstStyle/>
          <a:p>
            <a:r>
              <a:rPr lang="nb-NO" sz="8800" dirty="0"/>
              <a:t>Begrepet</a:t>
            </a:r>
            <a:r>
              <a:rPr lang="ru-RU" sz="8800" dirty="0"/>
              <a:t> </a:t>
            </a:r>
            <a:r>
              <a:rPr lang="nb-NO" sz="8800" dirty="0"/>
              <a:t>MANGE/MYE</a:t>
            </a:r>
            <a:endParaRPr lang="en-NO" sz="5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9C7578-983E-65AC-1A4E-AAD11C1341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4335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2BB71B3-14E1-A93D-DD36-9003AC0E936A}"/>
              </a:ext>
            </a:extLst>
          </p:cNvPr>
          <p:cNvGrpSpPr/>
          <p:nvPr/>
        </p:nvGrpSpPr>
        <p:grpSpPr>
          <a:xfrm>
            <a:off x="1451293" y="1357179"/>
            <a:ext cx="9915800" cy="3021253"/>
            <a:chOff x="594545" y="1185120"/>
            <a:chExt cx="11002912" cy="38954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AF0FBE-397B-00EA-E697-01267078A8B7}"/>
                </a:ext>
              </a:extLst>
            </p:cNvPr>
            <p:cNvSpPr/>
            <p:nvPr/>
          </p:nvSpPr>
          <p:spPr>
            <a:xfrm>
              <a:off x="594545" y="1929641"/>
              <a:ext cx="5090983" cy="315097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C4E1BC-6A27-90FA-30E8-0A008E26349E}"/>
                </a:ext>
              </a:extLst>
            </p:cNvPr>
            <p:cNvSpPr/>
            <p:nvPr/>
          </p:nvSpPr>
          <p:spPr>
            <a:xfrm>
              <a:off x="785650" y="3029605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AA863E-79AC-5216-46B4-BF2ABD79ABA3}"/>
                </a:ext>
              </a:extLst>
            </p:cNvPr>
            <p:cNvSpPr/>
            <p:nvPr/>
          </p:nvSpPr>
          <p:spPr>
            <a:xfrm>
              <a:off x="1416269" y="2462544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2318CA-73B4-12E9-2DE4-6A6861F9AEB4}"/>
                </a:ext>
              </a:extLst>
            </p:cNvPr>
            <p:cNvSpPr/>
            <p:nvPr/>
          </p:nvSpPr>
          <p:spPr>
            <a:xfrm>
              <a:off x="2212427" y="2299633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707A8E-B86A-0E81-6561-06547BBEE624}"/>
                </a:ext>
              </a:extLst>
            </p:cNvPr>
            <p:cNvSpPr/>
            <p:nvPr/>
          </p:nvSpPr>
          <p:spPr>
            <a:xfrm>
              <a:off x="3031498" y="2183133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90D485-4DFB-EEBF-EB04-07080EAC3160}"/>
                </a:ext>
              </a:extLst>
            </p:cNvPr>
            <p:cNvSpPr/>
            <p:nvPr/>
          </p:nvSpPr>
          <p:spPr>
            <a:xfrm>
              <a:off x="3668844" y="2462544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3DD5AC-D299-E20C-615A-2D3A8FEA873B}"/>
                </a:ext>
              </a:extLst>
            </p:cNvPr>
            <p:cNvSpPr/>
            <p:nvPr/>
          </p:nvSpPr>
          <p:spPr>
            <a:xfrm>
              <a:off x="4487916" y="2759460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CECF9A-D8D2-A2BF-4FEE-10070316927C}"/>
                </a:ext>
              </a:extLst>
            </p:cNvPr>
            <p:cNvSpPr/>
            <p:nvPr/>
          </p:nvSpPr>
          <p:spPr>
            <a:xfrm>
              <a:off x="4926828" y="3419979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FC6FA1-A258-6621-512A-A5B35A94D551}"/>
                </a:ext>
              </a:extLst>
            </p:cNvPr>
            <p:cNvSpPr/>
            <p:nvPr/>
          </p:nvSpPr>
          <p:spPr>
            <a:xfrm>
              <a:off x="1154468" y="3771082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B65933-4C3A-5948-9BAB-8A55A7D6768B}"/>
                </a:ext>
              </a:extLst>
            </p:cNvPr>
            <p:cNvSpPr/>
            <p:nvPr/>
          </p:nvSpPr>
          <p:spPr>
            <a:xfrm>
              <a:off x="1821874" y="4195757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86757C-C6F4-33AA-4E9E-6452265CC26C}"/>
                </a:ext>
              </a:extLst>
            </p:cNvPr>
            <p:cNvSpPr/>
            <p:nvPr/>
          </p:nvSpPr>
          <p:spPr>
            <a:xfrm>
              <a:off x="4188372" y="3978164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34630D-B844-40E8-F145-1CBCA557F276}"/>
                </a:ext>
              </a:extLst>
            </p:cNvPr>
            <p:cNvSpPr/>
            <p:nvPr/>
          </p:nvSpPr>
          <p:spPr>
            <a:xfrm>
              <a:off x="1813961" y="3205582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BA7B83-8456-8571-22EC-A4B019A2AAFF}"/>
                </a:ext>
              </a:extLst>
            </p:cNvPr>
            <p:cNvSpPr/>
            <p:nvPr/>
          </p:nvSpPr>
          <p:spPr>
            <a:xfrm>
              <a:off x="2684810" y="3013839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966532-CC78-16FF-B421-E28045426788}"/>
                </a:ext>
              </a:extLst>
            </p:cNvPr>
            <p:cNvSpPr/>
            <p:nvPr/>
          </p:nvSpPr>
          <p:spPr>
            <a:xfrm>
              <a:off x="3603174" y="3302874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CCA47F8-1E2B-5BBF-3F4E-ABC948F08007}"/>
                </a:ext>
              </a:extLst>
            </p:cNvPr>
            <p:cNvSpPr/>
            <p:nvPr/>
          </p:nvSpPr>
          <p:spPr>
            <a:xfrm>
              <a:off x="2576416" y="4024572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A8E948-EF85-F867-68E0-FE12E912C602}"/>
                </a:ext>
              </a:extLst>
            </p:cNvPr>
            <p:cNvSpPr/>
            <p:nvPr/>
          </p:nvSpPr>
          <p:spPr>
            <a:xfrm>
              <a:off x="3376430" y="4296420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84E312-3DFA-BF17-BC23-5FB3A500502D}"/>
                </a:ext>
              </a:extLst>
            </p:cNvPr>
            <p:cNvSpPr/>
            <p:nvPr/>
          </p:nvSpPr>
          <p:spPr>
            <a:xfrm>
              <a:off x="6506474" y="1929641"/>
              <a:ext cx="5090983" cy="315097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F85561-012D-1CCF-1420-ECEA4B702ED7}"/>
                </a:ext>
              </a:extLst>
            </p:cNvPr>
            <p:cNvSpPr/>
            <p:nvPr/>
          </p:nvSpPr>
          <p:spPr>
            <a:xfrm>
              <a:off x="6697579" y="3029605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BDA25E-61B8-FAB2-C909-C52C856D9670}"/>
                </a:ext>
              </a:extLst>
            </p:cNvPr>
            <p:cNvSpPr/>
            <p:nvPr/>
          </p:nvSpPr>
          <p:spPr>
            <a:xfrm>
              <a:off x="7328198" y="2462544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5C0C387-B7BD-BAD2-77BB-F868823578EF}"/>
                </a:ext>
              </a:extLst>
            </p:cNvPr>
            <p:cNvSpPr/>
            <p:nvPr/>
          </p:nvSpPr>
          <p:spPr>
            <a:xfrm>
              <a:off x="8124356" y="2299633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5A5F9BF-E46A-6E34-A420-78BB2E88A190}"/>
                </a:ext>
              </a:extLst>
            </p:cNvPr>
            <p:cNvSpPr/>
            <p:nvPr/>
          </p:nvSpPr>
          <p:spPr>
            <a:xfrm>
              <a:off x="8943427" y="2183133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548DD06-2098-DB90-1683-0037BD785DF8}"/>
                </a:ext>
              </a:extLst>
            </p:cNvPr>
            <p:cNvSpPr/>
            <p:nvPr/>
          </p:nvSpPr>
          <p:spPr>
            <a:xfrm>
              <a:off x="9580773" y="2462544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12D6F1-EA57-C835-0EDA-AFF0A1A14242}"/>
                </a:ext>
              </a:extLst>
            </p:cNvPr>
            <p:cNvSpPr/>
            <p:nvPr/>
          </p:nvSpPr>
          <p:spPr>
            <a:xfrm>
              <a:off x="10399845" y="2759460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F19C0F-C332-E6C0-5BD0-87767BA6E83E}"/>
                </a:ext>
              </a:extLst>
            </p:cNvPr>
            <p:cNvSpPr/>
            <p:nvPr/>
          </p:nvSpPr>
          <p:spPr>
            <a:xfrm>
              <a:off x="10838757" y="3419979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AD2E25-1221-443A-B337-87FCAEBEC6FC}"/>
                </a:ext>
              </a:extLst>
            </p:cNvPr>
            <p:cNvSpPr/>
            <p:nvPr/>
          </p:nvSpPr>
          <p:spPr>
            <a:xfrm>
              <a:off x="7066397" y="3771082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621C56-2041-45B0-D975-F59A3917D42E}"/>
                </a:ext>
              </a:extLst>
            </p:cNvPr>
            <p:cNvSpPr/>
            <p:nvPr/>
          </p:nvSpPr>
          <p:spPr>
            <a:xfrm>
              <a:off x="7733803" y="4195757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1A61C6-EEFC-4D9B-136E-5F2A45836FA2}"/>
                </a:ext>
              </a:extLst>
            </p:cNvPr>
            <p:cNvSpPr/>
            <p:nvPr/>
          </p:nvSpPr>
          <p:spPr>
            <a:xfrm>
              <a:off x="10100301" y="3978164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168A7E-F008-14FB-CB2A-A000D612880A}"/>
                </a:ext>
              </a:extLst>
            </p:cNvPr>
            <p:cNvSpPr/>
            <p:nvPr/>
          </p:nvSpPr>
          <p:spPr>
            <a:xfrm>
              <a:off x="7725890" y="3205582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F4D9EA0-FC62-F4FE-959D-A810BAF901C8}"/>
                </a:ext>
              </a:extLst>
            </p:cNvPr>
            <p:cNvSpPr/>
            <p:nvPr/>
          </p:nvSpPr>
          <p:spPr>
            <a:xfrm>
              <a:off x="8596739" y="3013839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B92AE8-2492-395E-EE4E-022A9B2D0342}"/>
                </a:ext>
              </a:extLst>
            </p:cNvPr>
            <p:cNvSpPr/>
            <p:nvPr/>
          </p:nvSpPr>
          <p:spPr>
            <a:xfrm>
              <a:off x="9515103" y="3302874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D146503-1413-9C3E-C1BC-69ECDC5B9F02}"/>
                </a:ext>
              </a:extLst>
            </p:cNvPr>
            <p:cNvSpPr/>
            <p:nvPr/>
          </p:nvSpPr>
          <p:spPr>
            <a:xfrm>
              <a:off x="8488345" y="4024572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6362FB-892B-5969-1F13-3005D5E9702A}"/>
                </a:ext>
              </a:extLst>
            </p:cNvPr>
            <p:cNvSpPr/>
            <p:nvPr/>
          </p:nvSpPr>
          <p:spPr>
            <a:xfrm>
              <a:off x="9288359" y="4296420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3B299C-5BB9-EBE9-2CAA-EFC81604F6FA}"/>
                </a:ext>
              </a:extLst>
            </p:cNvPr>
            <p:cNvSpPr txBox="1"/>
            <p:nvPr/>
          </p:nvSpPr>
          <p:spPr>
            <a:xfrm>
              <a:off x="768465" y="1192927"/>
              <a:ext cx="4814082" cy="67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/>
                <a:t>Singularis</a:t>
              </a:r>
              <a:endParaRPr lang="en-NO" sz="2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F8618C-344C-A0C5-66F3-DCF60A5EAC7B}"/>
                </a:ext>
              </a:extLst>
            </p:cNvPr>
            <p:cNvSpPr txBox="1"/>
            <p:nvPr/>
          </p:nvSpPr>
          <p:spPr>
            <a:xfrm>
              <a:off x="7134023" y="1185120"/>
              <a:ext cx="4290040" cy="67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800" dirty="0"/>
                <a:t>Pluralis</a:t>
              </a:r>
              <a:endParaRPr lang="en-NO" sz="28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3CCCD8-471A-489F-AC9F-9B92AC9543F1}"/>
              </a:ext>
            </a:extLst>
          </p:cNvPr>
          <p:cNvSpPr txBox="1"/>
          <p:nvPr/>
        </p:nvSpPr>
        <p:spPr>
          <a:xfrm>
            <a:off x="672662" y="207616"/>
            <a:ext cx="11014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/>
              <a:t>Alternative tolkninger av masse / mangfold</a:t>
            </a:r>
            <a:endParaRPr lang="en-GB" sz="3200" b="1" dirty="0"/>
          </a:p>
          <a:p>
            <a:pPr algn="ctr"/>
            <a:r>
              <a:rPr lang="en-GB" sz="2400" dirty="0"/>
              <a:t>cf. </a:t>
            </a:r>
            <a:r>
              <a:rPr lang="en-GB" sz="2400" dirty="0" err="1"/>
              <a:t>Langacker</a:t>
            </a:r>
            <a:r>
              <a:rPr lang="en-GB" sz="2400" dirty="0"/>
              <a:t> (2008: 131), Johnson (1987: 26)</a:t>
            </a:r>
            <a:endParaRPr lang="en-NO" sz="2400" dirty="0"/>
          </a:p>
        </p:txBody>
      </p:sp>
      <p:pic>
        <p:nvPicPr>
          <p:cNvPr id="3078" name="Picture 6" descr="Can exposure to ambiguous figures facilitate creativity?">
            <a:extLst>
              <a:ext uri="{FF2B5EF4-FFF2-40B4-BE49-F238E27FC236}">
                <a16:creationId xmlns:a16="http://schemas.microsoft.com/office/drawing/2014/main" id="{17D2119C-94A4-5D9F-6A37-C2841A0A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18" y="4538269"/>
            <a:ext cx="5803416" cy="231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E136A0-533D-DBA7-52A9-294897BFCFFC}"/>
              </a:ext>
            </a:extLst>
          </p:cNvPr>
          <p:cNvSpPr txBox="1"/>
          <p:nvPr/>
        </p:nvSpPr>
        <p:spPr>
          <a:xfrm>
            <a:off x="1250294" y="4837559"/>
            <a:ext cx="539931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/>
              <a:t>Kognitiv</a:t>
            </a:r>
            <a:r>
              <a:rPr lang="en-GB" sz="3200" b="1" dirty="0"/>
              <a:t> </a:t>
            </a:r>
            <a:r>
              <a:rPr lang="en-GB" sz="3200" b="1" dirty="0" err="1"/>
              <a:t>multistabilitet</a:t>
            </a:r>
            <a:endParaRPr lang="en-GB" sz="3200" b="1" dirty="0"/>
          </a:p>
          <a:p>
            <a:r>
              <a:rPr lang="en-GB" sz="3000" dirty="0"/>
              <a:t>(Stadler &amp; Kruse 1995), </a:t>
            </a:r>
          </a:p>
          <a:p>
            <a:r>
              <a:rPr lang="en-GB" sz="3200" dirty="0" err="1"/>
              <a:t>som</a:t>
            </a:r>
            <a:r>
              <a:rPr lang="en-GB" sz="3200" dirty="0"/>
              <a:t> </a:t>
            </a:r>
            <a:r>
              <a:rPr lang="en-GB" sz="3200" dirty="0" err="1"/>
              <a:t>tvetydige</a:t>
            </a:r>
            <a:r>
              <a:rPr lang="en-GB" sz="3200" dirty="0"/>
              <a:t> </a:t>
            </a:r>
            <a:r>
              <a:rPr lang="en-GB" sz="3200" dirty="0" err="1"/>
              <a:t>bilder</a:t>
            </a:r>
            <a:endParaRPr lang="en-NO" sz="3000" dirty="0"/>
          </a:p>
        </p:txBody>
      </p:sp>
    </p:spTree>
    <p:extLst>
      <p:ext uri="{BB962C8B-B14F-4D97-AF65-F5344CB8AC3E}">
        <p14:creationId xmlns:p14="http://schemas.microsoft.com/office/powerpoint/2010/main" val="367410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DDA935-8C9C-A00D-19A9-EE506F02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02916"/>
              </p:ext>
            </p:extLst>
          </p:nvPr>
        </p:nvGraphicFramePr>
        <p:xfrm>
          <a:off x="289250" y="1608666"/>
          <a:ext cx="11462494" cy="488738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9580">
                  <a:extLst>
                    <a:ext uri="{9D8B030D-6E8A-4147-A177-3AD203B41FA5}">
                      <a16:colId xmlns:a16="http://schemas.microsoft.com/office/drawing/2014/main" val="3501258536"/>
                    </a:ext>
                  </a:extLst>
                </a:gridCol>
                <a:gridCol w="1443039">
                  <a:extLst>
                    <a:ext uri="{9D8B030D-6E8A-4147-A177-3AD203B41FA5}">
                      <a16:colId xmlns:a16="http://schemas.microsoft.com/office/drawing/2014/main" val="3842241825"/>
                    </a:ext>
                  </a:extLst>
                </a:gridCol>
                <a:gridCol w="1870979">
                  <a:extLst>
                    <a:ext uri="{9D8B030D-6E8A-4147-A177-3AD203B41FA5}">
                      <a16:colId xmlns:a16="http://schemas.microsoft.com/office/drawing/2014/main" val="2671078322"/>
                    </a:ext>
                  </a:extLst>
                </a:gridCol>
                <a:gridCol w="1125230">
                  <a:extLst>
                    <a:ext uri="{9D8B030D-6E8A-4147-A177-3AD203B41FA5}">
                      <a16:colId xmlns:a16="http://schemas.microsoft.com/office/drawing/2014/main" val="1571870910"/>
                    </a:ext>
                  </a:extLst>
                </a:gridCol>
                <a:gridCol w="1461919">
                  <a:extLst>
                    <a:ext uri="{9D8B030D-6E8A-4147-A177-3AD203B41FA5}">
                      <a16:colId xmlns:a16="http://schemas.microsoft.com/office/drawing/2014/main" val="1560068913"/>
                    </a:ext>
                  </a:extLst>
                </a:gridCol>
                <a:gridCol w="1867831">
                  <a:extLst>
                    <a:ext uri="{9D8B030D-6E8A-4147-A177-3AD203B41FA5}">
                      <a16:colId xmlns:a16="http://schemas.microsoft.com/office/drawing/2014/main" val="1167053923"/>
                    </a:ext>
                  </a:extLst>
                </a:gridCol>
                <a:gridCol w="1276266">
                  <a:extLst>
                    <a:ext uri="{9D8B030D-6E8A-4147-A177-3AD203B41FA5}">
                      <a16:colId xmlns:a16="http://schemas.microsoft.com/office/drawing/2014/main" val="262742769"/>
                    </a:ext>
                  </a:extLst>
                </a:gridCol>
                <a:gridCol w="1477650">
                  <a:extLst>
                    <a:ext uri="{9D8B030D-6E8A-4147-A177-3AD203B41FA5}">
                      <a16:colId xmlns:a16="http://schemas.microsoft.com/office/drawing/2014/main" val="3730020535"/>
                    </a:ext>
                  </a:extLst>
                </a:gridCol>
              </a:tblGrid>
              <a:tr h="1487464"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dirty="0" err="1">
                          <a:effectLst/>
                          <a:latin typeface="Aptos"/>
                        </a:rPr>
                        <a:t>mŭnogo</a:t>
                      </a:r>
                      <a:endParaRPr lang="en-US" sz="2300" dirty="0">
                        <a:effectLst/>
                        <a:latin typeface="Aptos"/>
                      </a:endParaRPr>
                    </a:p>
                    <a:p>
                      <a:r>
                        <a:rPr lang="en-US" sz="2300" dirty="0">
                          <a:effectLst/>
                          <a:latin typeface="Aptos"/>
                        </a:rPr>
                        <a:t>‘mange/</a:t>
                      </a:r>
                      <a:r>
                        <a:rPr lang="en-US" sz="2300" dirty="0" err="1">
                          <a:effectLst/>
                          <a:latin typeface="Aptos"/>
                        </a:rPr>
                        <a:t>mye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’</a:t>
                      </a:r>
                    </a:p>
                    <a:p>
                      <a:r>
                        <a:rPr lang="en-US" sz="2300" dirty="0">
                          <a:effectLst/>
                          <a:latin typeface="Aptos"/>
                        </a:rPr>
                        <a:t>(</a:t>
                      </a:r>
                      <a:r>
                        <a:rPr lang="en-US" sz="2300" dirty="0" err="1">
                          <a:effectLst/>
                          <a:latin typeface="Aptos"/>
                        </a:rPr>
                        <a:t>CSl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dirty="0" err="1">
                          <a:effectLst/>
                          <a:latin typeface="Aptos"/>
                        </a:rPr>
                        <a:t>velǐ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-</a:t>
                      </a:r>
                    </a:p>
                    <a:p>
                      <a:r>
                        <a:rPr lang="en-US" sz="2300" dirty="0">
                          <a:effectLst/>
                          <a:latin typeface="Aptos"/>
                        </a:rPr>
                        <a:t>‘</a:t>
                      </a:r>
                      <a:r>
                        <a:rPr lang="en-US" sz="2300" dirty="0" err="1">
                          <a:effectLst/>
                          <a:latin typeface="Aptos"/>
                        </a:rPr>
                        <a:t>stor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’</a:t>
                      </a:r>
                    </a:p>
                    <a:p>
                      <a:r>
                        <a:rPr lang="en-US" sz="2300" dirty="0">
                          <a:effectLst/>
                          <a:latin typeface="Aptos"/>
                        </a:rPr>
                        <a:t>(</a:t>
                      </a:r>
                      <a:r>
                        <a:rPr lang="en-US" sz="2300" dirty="0" err="1">
                          <a:effectLst/>
                          <a:latin typeface="Aptos"/>
                        </a:rPr>
                        <a:t>CSl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pǐlno</a:t>
                      </a:r>
                      <a:endParaRPr lang="en-US" sz="2300" err="1">
                        <a:effectLst/>
                        <a:latin typeface="Aptos"/>
                      </a:endParaRP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‘full’</a:t>
                      </a: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(</a:t>
                      </a:r>
                      <a:r>
                        <a:rPr lang="en-US" sz="2300" err="1">
                          <a:effectLst/>
                          <a:latin typeface="Aptos"/>
                        </a:rPr>
                        <a:t>CSl</a:t>
                      </a:r>
                      <a:r>
                        <a:rPr lang="en-US" sz="2300">
                          <a:effectLst/>
                          <a:latin typeface="Aptos"/>
                        </a:rPr>
                        <a:t>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dirty="0" err="1">
                          <a:effectLst/>
                          <a:latin typeface="Aptos"/>
                        </a:rPr>
                        <a:t>bogato</a:t>
                      </a:r>
                      <a:endParaRPr lang="en-US" sz="2300" dirty="0">
                        <a:effectLst/>
                        <a:latin typeface="Aptos"/>
                      </a:endParaRPr>
                    </a:p>
                    <a:p>
                      <a:r>
                        <a:rPr lang="en-US" sz="2300" dirty="0">
                          <a:effectLst/>
                          <a:latin typeface="Aptos"/>
                        </a:rPr>
                        <a:t>‘</a:t>
                      </a:r>
                      <a:r>
                        <a:rPr lang="en-US" sz="2300" dirty="0" err="1">
                          <a:effectLst/>
                          <a:latin typeface="Aptos"/>
                        </a:rPr>
                        <a:t>rik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’</a:t>
                      </a:r>
                    </a:p>
                    <a:p>
                      <a:r>
                        <a:rPr lang="en-US" sz="2300" dirty="0">
                          <a:effectLst/>
                          <a:latin typeface="Aptos"/>
                        </a:rPr>
                        <a:t>(Gammel </a:t>
                      </a:r>
                      <a:r>
                        <a:rPr lang="en-US" sz="2300" dirty="0" err="1">
                          <a:effectLst/>
                          <a:latin typeface="Aptos"/>
                        </a:rPr>
                        <a:t>persisk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dirty="0" err="1">
                          <a:effectLst/>
                          <a:latin typeface="Aptos"/>
                        </a:rPr>
                        <a:t>daug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 ‘</a:t>
                      </a:r>
                      <a:r>
                        <a:rPr lang="en-US" sz="2300" dirty="0" err="1">
                          <a:effectLst/>
                          <a:latin typeface="Aptos"/>
                        </a:rPr>
                        <a:t>sterk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, </a:t>
                      </a:r>
                      <a:r>
                        <a:rPr lang="en-US" sz="2300" dirty="0" err="1">
                          <a:effectLst/>
                          <a:latin typeface="Aptos"/>
                        </a:rPr>
                        <a:t>nyttig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’</a:t>
                      </a:r>
                    </a:p>
                    <a:p>
                      <a:r>
                        <a:rPr lang="en-US" sz="2300" dirty="0">
                          <a:effectLst/>
                          <a:latin typeface="Aptos"/>
                        </a:rPr>
                        <a:t>(Lith/Goth)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effectLst/>
                          <a:latin typeface="Aptos"/>
                        </a:rPr>
                        <a:t>*</a:t>
                      </a:r>
                      <a:r>
                        <a:rPr lang="en-US" sz="2300" i="1" dirty="0" err="1">
                          <a:effectLst/>
                          <a:latin typeface="Aptos"/>
                        </a:rPr>
                        <a:t>gōđa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 ‘god’</a:t>
                      </a:r>
                    </a:p>
                    <a:p>
                      <a:r>
                        <a:rPr lang="en-US" sz="2300" dirty="0">
                          <a:effectLst/>
                          <a:latin typeface="Aptos"/>
                        </a:rPr>
                        <a:t>(</a:t>
                      </a:r>
                      <a:r>
                        <a:rPr lang="en-US" sz="2300" dirty="0" err="1">
                          <a:effectLst/>
                          <a:latin typeface="Aptos"/>
                        </a:rPr>
                        <a:t>Gmc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>
                          <a:effectLst/>
                          <a:latin typeface="Aptos"/>
                        </a:rPr>
                        <a:t>? (</a:t>
                      </a:r>
                      <a:r>
                        <a:rPr lang="en-US" sz="2300" dirty="0" err="1">
                          <a:effectLst/>
                          <a:latin typeface="Aptos"/>
                        </a:rPr>
                        <a:t>uklart</a:t>
                      </a:r>
                      <a:r>
                        <a:rPr lang="en-US" sz="2300" dirty="0">
                          <a:effectLst/>
                          <a:latin typeface="Aptos"/>
                        </a:rPr>
                        <a:t>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87601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r>
                        <a:rPr lang="en-US" sz="2300" err="1">
                          <a:effectLst/>
                          <a:latin typeface="Aptos"/>
                        </a:rPr>
                        <a:t>Ukr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b="1" i="1">
                          <a:effectLst/>
                          <a:latin typeface="Aptos"/>
                        </a:rPr>
                        <a:t>багато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i="1">
                          <a:effectLst/>
                          <a:latin typeface="Aptos"/>
                        </a:rPr>
                        <a:t>шмат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598625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Rus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b="1" i="1">
                          <a:effectLst/>
                          <a:latin typeface="Aptos"/>
                        </a:rPr>
                        <a:t>много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09554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Bel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i="1">
                          <a:effectLst/>
                          <a:latin typeface="Aptos"/>
                        </a:rPr>
                        <a:t>многа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i="1">
                          <a:effectLst/>
                          <a:latin typeface="Aptos"/>
                        </a:rPr>
                        <a:t>багата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b="1" i="1">
                          <a:effectLst/>
                          <a:latin typeface="Aptos"/>
                        </a:rPr>
                        <a:t>шмат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802868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Pol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i="1" err="1">
                          <a:effectLst/>
                          <a:latin typeface="Aptos"/>
                        </a:rPr>
                        <a:t>wiele</a:t>
                      </a:r>
                      <a:r>
                        <a:rPr lang="en-US" sz="2300" b="1" i="1">
                          <a:effectLst/>
                          <a:latin typeface="Aptos"/>
                        </a:rPr>
                        <a:t>/</a:t>
                      </a:r>
                      <a:r>
                        <a:rPr lang="en-US" sz="2300" b="1" i="1" err="1">
                          <a:effectLst/>
                          <a:latin typeface="Aptos"/>
                        </a:rPr>
                        <a:t>wielu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dużo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85330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r>
                        <a:rPr lang="en-US" sz="2300" err="1">
                          <a:effectLst/>
                          <a:latin typeface="Aptos"/>
                        </a:rPr>
                        <a:t>Slk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mnoho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i="1" err="1">
                          <a:effectLst/>
                          <a:latin typeface="Aptos"/>
                        </a:rPr>
                        <a:t>veľa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201538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r>
                        <a:rPr lang="en-US" sz="2300" err="1">
                          <a:effectLst/>
                          <a:latin typeface="Aptos"/>
                        </a:rPr>
                        <a:t>Ces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mnoho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i="1" err="1">
                          <a:effectLst/>
                          <a:latin typeface="Aptos"/>
                        </a:rPr>
                        <a:t>hodně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338823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Srp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b="1" i="1">
                          <a:effectLst/>
                          <a:latin typeface="Aptos"/>
                        </a:rPr>
                        <a:t>много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i="1">
                          <a:effectLst/>
                          <a:latin typeface="Aptos"/>
                        </a:rPr>
                        <a:t>пуно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69210"/>
                  </a:ext>
                </a:extLst>
              </a:tr>
              <a:tr h="424990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Bul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b="1" i="1">
                          <a:effectLst/>
                          <a:latin typeface="Aptos"/>
                        </a:rPr>
                        <a:t>много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 dirty="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73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32D93D-ED53-8F51-F69B-A13EC67D0F91}"/>
              </a:ext>
            </a:extLst>
          </p:cNvPr>
          <p:cNvSpPr txBox="1"/>
          <p:nvPr/>
        </p:nvSpPr>
        <p:spPr>
          <a:xfrm>
            <a:off x="645583" y="361950"/>
            <a:ext cx="109029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3000" dirty="0">
                <a:latin typeface="Aptos Display"/>
                <a:cs typeface="Times New Roman"/>
              </a:rPr>
              <a:t>Begrepet MANGE/MYE har </a:t>
            </a:r>
            <a:r>
              <a:rPr lang="en-GB" sz="3200" dirty="0" err="1"/>
              <a:t>forskjellige</a:t>
            </a:r>
            <a:r>
              <a:rPr lang="en-GB" sz="3200" dirty="0"/>
              <a:t> </a:t>
            </a:r>
            <a:r>
              <a:rPr lang="en-GB" sz="3200" dirty="0" err="1"/>
              <a:t>etymologiske</a:t>
            </a:r>
            <a:r>
              <a:rPr lang="en-GB" sz="3200" dirty="0"/>
              <a:t> </a:t>
            </a:r>
            <a:r>
              <a:rPr lang="en-GB" sz="3200" dirty="0" err="1"/>
              <a:t>kilder</a:t>
            </a:r>
            <a:r>
              <a:rPr lang="en-GB" sz="3200" dirty="0"/>
              <a:t> </a:t>
            </a:r>
          </a:p>
          <a:p>
            <a:pPr algn="ctr"/>
            <a:r>
              <a:rPr lang="en-GB" sz="3200" dirty="0" err="1"/>
              <a:t>på</a:t>
            </a:r>
            <a:r>
              <a:rPr lang="en-GB" sz="3200" dirty="0"/>
              <a:t> </a:t>
            </a:r>
            <a:r>
              <a:rPr lang="en-GB" sz="3200" dirty="0" err="1"/>
              <a:t>ulike</a:t>
            </a:r>
            <a:r>
              <a:rPr lang="en-GB" sz="3200" dirty="0"/>
              <a:t> </a:t>
            </a:r>
            <a:r>
              <a:rPr lang="en-GB" sz="3200" dirty="0" err="1"/>
              <a:t>slaviske</a:t>
            </a:r>
            <a:r>
              <a:rPr lang="en-GB" sz="3200" dirty="0"/>
              <a:t> </a:t>
            </a:r>
            <a:r>
              <a:rPr lang="en-GB" sz="3200" dirty="0" err="1"/>
              <a:t>språk</a:t>
            </a:r>
            <a:endParaRPr lang="en-US" sz="3000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26146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DF545-AEB1-2860-1522-F25BF85BC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051C-0243-9011-08F9-C2F6728C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3" y="1118585"/>
            <a:ext cx="9259431" cy="3399627"/>
          </a:xfrm>
        </p:spPr>
        <p:txBody>
          <a:bodyPr>
            <a:normAutofit fontScale="90000"/>
          </a:bodyPr>
          <a:lstStyle/>
          <a:p>
            <a:r>
              <a:rPr lang="nb-NO" sz="6000" dirty="0"/>
              <a:t>Ukrainsk</a:t>
            </a:r>
            <a:r>
              <a:rPr lang="ru-RU" sz="6000" dirty="0"/>
              <a:t>:</a:t>
            </a:r>
            <a:br>
              <a:rPr lang="ru-RU" sz="8000" dirty="0"/>
            </a:br>
            <a:r>
              <a:rPr lang="en-US" sz="5400" dirty="0"/>
              <a:t>28 491 </a:t>
            </a:r>
            <a:r>
              <a:rPr lang="nb-NO" sz="5400" dirty="0"/>
              <a:t>eksempler fra </a:t>
            </a:r>
            <a:r>
              <a:rPr lang="ru-RU" sz="5400" dirty="0"/>
              <a:t>ГРАК</a:t>
            </a:r>
            <a:r>
              <a:rPr lang="cs-CZ" sz="5400" dirty="0"/>
              <a:t> </a:t>
            </a:r>
            <a:r>
              <a:rPr lang="ru-RU" sz="4400" dirty="0"/>
              <a:t>(</a:t>
            </a:r>
            <a:r>
              <a:rPr lang="ru-RU" sz="4400" dirty="0" err="1"/>
              <a:t>Генеральний</a:t>
            </a:r>
            <a:r>
              <a:rPr lang="ru-RU" sz="4400" dirty="0"/>
              <a:t> </a:t>
            </a:r>
            <a:r>
              <a:rPr lang="ru-RU" sz="4400" dirty="0" err="1"/>
              <a:t>регіонально</a:t>
            </a:r>
            <a:r>
              <a:rPr lang="ru-RU" sz="4400" dirty="0"/>
              <a:t> </a:t>
            </a:r>
            <a:r>
              <a:rPr lang="ru-RU" sz="4400" dirty="0" err="1"/>
              <a:t>анотований</a:t>
            </a:r>
            <a:r>
              <a:rPr lang="ru-RU" sz="4400" dirty="0"/>
              <a:t> корпус </a:t>
            </a:r>
            <a:r>
              <a:rPr lang="ru-RU" sz="4400" dirty="0" err="1"/>
              <a:t>української</a:t>
            </a:r>
            <a:r>
              <a:rPr lang="ru-RU" sz="4400" dirty="0"/>
              <a:t> </a:t>
            </a:r>
            <a:r>
              <a:rPr lang="ru-RU" sz="4400" dirty="0" err="1"/>
              <a:t>мови</a:t>
            </a:r>
            <a:r>
              <a:rPr lang="ru-RU" sz="4400" dirty="0"/>
              <a:t> )</a:t>
            </a:r>
            <a:br>
              <a:rPr lang="nb-NO" sz="4400" dirty="0"/>
            </a:br>
            <a:r>
              <a:rPr lang="nb-NO" sz="4400" dirty="0"/>
              <a:t>og </a:t>
            </a:r>
            <a:r>
              <a:rPr lang="nb-NO" sz="4800" dirty="0"/>
              <a:t>fordeling av </a:t>
            </a:r>
            <a:r>
              <a:rPr lang="nb-NO" sz="4800" dirty="0" err="1"/>
              <a:t>Sg</a:t>
            </a:r>
            <a:r>
              <a:rPr lang="nb-NO" sz="4800" dirty="0"/>
              <a:t> vs. </a:t>
            </a:r>
            <a:r>
              <a:rPr lang="nb-NO" sz="4800" dirty="0" err="1"/>
              <a:t>Pl</a:t>
            </a:r>
            <a:r>
              <a:rPr lang="nb-NO" sz="4800" dirty="0"/>
              <a:t> på verb</a:t>
            </a:r>
            <a:endParaRPr lang="en-NO" sz="4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A9D602-7FFD-46A0-F4F5-A7E25C1277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7638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9A89-54B3-CC0A-014A-55003AC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Fordeling etter </a:t>
            </a:r>
            <a:r>
              <a:rPr lang="nb-NO" sz="4600" dirty="0"/>
              <a:t>ordstilling og in/</a:t>
            </a:r>
            <a:r>
              <a:rPr lang="nb-NO" sz="4600" dirty="0" err="1"/>
              <a:t>animatum</a:t>
            </a:r>
            <a:r>
              <a:rPr lang="nb-NO" sz="4600" dirty="0"/>
              <a:t> 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52380-D7D9-B796-834B-E0CED085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5504"/>
              </p:ext>
            </p:extLst>
          </p:nvPr>
        </p:nvGraphicFramePr>
        <p:xfrm>
          <a:off x="320040" y="2115817"/>
          <a:ext cx="11548876" cy="18527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Aptos"/>
                        </a:rPr>
                        <a:t>VS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Aptos"/>
                        </a:rPr>
                        <a:t>SV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476576">
                <a:tc>
                  <a:txBody>
                    <a:bodyPr/>
                    <a:lstStyle/>
                    <a:p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Aptos"/>
                        </a:rPr>
                        <a:t>inanimatum</a:t>
                      </a:r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inanimatum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>
                          <a:effectLst/>
                          <a:latin typeface="Aptos"/>
                        </a:rPr>
                        <a:t>SG</a:t>
                      </a:r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>
                          <a:effectLst/>
                          <a:latin typeface="Aptos"/>
                        </a:rPr>
                        <a:t>PL</a:t>
                      </a:r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CED127-D202-3E89-C88B-E3398A49B680}"/>
              </a:ext>
            </a:extLst>
          </p:cNvPr>
          <p:cNvSpPr txBox="1"/>
          <p:nvPr/>
        </p:nvSpPr>
        <p:spPr>
          <a:xfrm>
            <a:off x="457200" y="4385388"/>
            <a:ext cx="110913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800" dirty="0"/>
              <a:t>In/animatum: </a:t>
            </a:r>
            <a:r>
              <a:rPr lang="nb-NO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subjektets status som </a:t>
            </a:r>
            <a:r>
              <a:rPr lang="nb-NO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animatum</a:t>
            </a:r>
            <a:r>
              <a:rPr lang="nb-NO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eller ikke-</a:t>
            </a:r>
            <a:r>
              <a:rPr lang="nb-NO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animatum</a:t>
            </a:r>
            <a:r>
              <a:rPr lang="en-NO" sz="2800" dirty="0">
                <a:effectLst/>
              </a:rPr>
              <a:t> </a:t>
            </a:r>
          </a:p>
          <a:p>
            <a:r>
              <a:rPr lang="en-NO" sz="2800" dirty="0"/>
              <a:t>Ordstilling: VS = verb før subjekt , SV = subjekt før verb</a:t>
            </a:r>
          </a:p>
          <a:p>
            <a:endParaRPr lang="en-NO" sz="2800" dirty="0"/>
          </a:p>
          <a:p>
            <a:r>
              <a:rPr lang="en-NO" sz="2800" dirty="0"/>
              <a:t>Tre kombinasjoner </a:t>
            </a:r>
            <a:r>
              <a:rPr lang="en-GB" sz="2800" dirty="0" err="1"/>
              <a:t>av</a:t>
            </a:r>
            <a:r>
              <a:rPr lang="en-GB" sz="2800" dirty="0"/>
              <a:t> </a:t>
            </a:r>
            <a:r>
              <a:rPr lang="en-GB" sz="2800" dirty="0" err="1"/>
              <a:t>faktorer</a:t>
            </a:r>
            <a:r>
              <a:rPr lang="en-GB" sz="2800" dirty="0"/>
              <a:t> </a:t>
            </a:r>
            <a:r>
              <a:rPr lang="en-GB" sz="2800" dirty="0" err="1"/>
              <a:t>står</a:t>
            </a:r>
            <a:r>
              <a:rPr lang="en-GB" sz="2800" dirty="0"/>
              <a:t> for 76,9 % </a:t>
            </a:r>
            <a:r>
              <a:rPr lang="en-GB" sz="2800" dirty="0" err="1"/>
              <a:t>av</a:t>
            </a:r>
            <a:r>
              <a:rPr lang="en-GB" sz="2800" dirty="0"/>
              <a:t> </a:t>
            </a:r>
            <a:r>
              <a:rPr lang="en-GB" sz="2800" dirty="0" err="1"/>
              <a:t>dataene</a:t>
            </a:r>
            <a:endParaRPr lang="en-NO" sz="2800" dirty="0"/>
          </a:p>
        </p:txBody>
      </p:sp>
    </p:spTree>
    <p:extLst>
      <p:ext uri="{BB962C8B-B14F-4D97-AF65-F5344CB8AC3E}">
        <p14:creationId xmlns:p14="http://schemas.microsoft.com/office/powerpoint/2010/main" val="289455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9A89-54B3-CC0A-014A-55003AC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Fordeling etter </a:t>
            </a:r>
            <a:r>
              <a:rPr lang="nb-NO" sz="4600" dirty="0"/>
              <a:t>ordstilling og in/</a:t>
            </a:r>
            <a:r>
              <a:rPr lang="nb-NO" sz="4600" dirty="0" err="1"/>
              <a:t>animatum</a:t>
            </a:r>
            <a:r>
              <a:rPr lang="nb-NO" sz="4600" dirty="0"/>
              <a:t> 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52380-D7D9-B796-834B-E0CED0859F5A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115817"/>
          <a:ext cx="11548876" cy="18527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effectLst/>
                          <a:latin typeface="Aptos"/>
                        </a:rPr>
                        <a:t>VS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Aptos"/>
                        </a:rPr>
                        <a:t>SV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476576">
                <a:tc>
                  <a:txBody>
                    <a:bodyPr/>
                    <a:lstStyle/>
                    <a:p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b="1" dirty="0" err="1">
                          <a:effectLst/>
                          <a:latin typeface="Aptos"/>
                        </a:rPr>
                        <a:t>inanimatum</a:t>
                      </a:r>
                      <a:endParaRPr lang="en-US" sz="2500" b="1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inanimatum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 b="1" dirty="0">
                          <a:effectLst/>
                          <a:latin typeface="Aptos"/>
                        </a:rPr>
                        <a:t>SG</a:t>
                      </a:r>
                      <a:endParaRPr lang="en-US" sz="2500" b="1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>
                          <a:effectLst/>
                          <a:latin typeface="Aptos"/>
                        </a:rPr>
                        <a:t>PL</a:t>
                      </a:r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89D15D-90F0-E00D-269B-216DA90A66F7}"/>
              </a:ext>
            </a:extLst>
          </p:cNvPr>
          <p:cNvSpPr txBox="1"/>
          <p:nvPr/>
        </p:nvSpPr>
        <p:spPr>
          <a:xfrm>
            <a:off x="320040" y="4294430"/>
            <a:ext cx="1154853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Aptos"/>
                <a:cs typeface="Times New Roman"/>
              </a:rPr>
              <a:t>Після</a:t>
            </a:r>
            <a:r>
              <a:rPr lang="en-US" sz="2400" dirty="0">
                <a:latin typeface="Aptos"/>
                <a:cs typeface="Times New Roman"/>
              </a:rPr>
              <a:t> СРСР </a:t>
            </a:r>
            <a:r>
              <a:rPr lang="en-US" sz="2400" dirty="0" err="1">
                <a:latin typeface="Aptos"/>
                <a:cs typeface="Times New Roman"/>
              </a:rPr>
              <a:t>нам</a:t>
            </a:r>
            <a:r>
              <a:rPr lang="en-US" sz="2400" dirty="0">
                <a:latin typeface="Aptos"/>
                <a:cs typeface="Times New Roman"/>
              </a:rPr>
              <a:t> </a:t>
            </a:r>
            <a:r>
              <a:rPr lang="en-US" sz="2400" b="1" dirty="0" err="1">
                <a:latin typeface="Aptos"/>
                <a:cs typeface="Times New Roman"/>
              </a:rPr>
              <a:t>залишилося</a:t>
            </a:r>
            <a:r>
              <a:rPr lang="en-US" sz="2400" b="1" dirty="0">
                <a:latin typeface="Aptos"/>
                <a:cs typeface="Times New Roman"/>
              </a:rPr>
              <a:t> </a:t>
            </a:r>
            <a:r>
              <a:rPr lang="en-US" sz="2400" b="1" dirty="0" err="1">
                <a:latin typeface="Aptos"/>
                <a:cs typeface="Times New Roman"/>
              </a:rPr>
              <a:t>багато</a:t>
            </a:r>
            <a:r>
              <a:rPr lang="en-US" sz="2400" b="1" dirty="0">
                <a:latin typeface="Aptos"/>
                <a:cs typeface="Times New Roman"/>
              </a:rPr>
              <a:t> </a:t>
            </a:r>
            <a:r>
              <a:rPr lang="en-US" sz="2400" b="1" dirty="0" err="1">
                <a:latin typeface="Aptos"/>
                <a:cs typeface="Times New Roman"/>
              </a:rPr>
              <a:t>речей</a:t>
            </a:r>
            <a:r>
              <a:rPr lang="en-US" sz="2400" dirty="0">
                <a:latin typeface="Aptos"/>
                <a:cs typeface="Times New Roman"/>
              </a:rPr>
              <a:t>, </a:t>
            </a:r>
            <a:r>
              <a:rPr lang="en-US" sz="2400" dirty="0" err="1">
                <a:latin typeface="Aptos"/>
                <a:cs typeface="Times New Roman"/>
              </a:rPr>
              <a:t>котрі</a:t>
            </a:r>
            <a:r>
              <a:rPr lang="en-US" sz="2400" dirty="0">
                <a:latin typeface="Aptos"/>
                <a:cs typeface="Times New Roman"/>
              </a:rPr>
              <a:t> </a:t>
            </a:r>
            <a:r>
              <a:rPr lang="en-US" sz="2400" dirty="0" err="1">
                <a:latin typeface="Aptos"/>
                <a:cs typeface="Times New Roman"/>
              </a:rPr>
              <a:t>нас</a:t>
            </a:r>
            <a:r>
              <a:rPr lang="en-US" sz="2400" dirty="0">
                <a:latin typeface="Aptos"/>
                <a:cs typeface="Times New Roman"/>
              </a:rPr>
              <a:t> </a:t>
            </a:r>
            <a:r>
              <a:rPr lang="en-US" sz="2400" dirty="0" err="1">
                <a:latin typeface="Aptos"/>
                <a:cs typeface="Times New Roman"/>
              </a:rPr>
              <a:t>і</a:t>
            </a:r>
            <a:r>
              <a:rPr lang="en-US" sz="2400" dirty="0">
                <a:latin typeface="Aptos"/>
                <a:cs typeface="Times New Roman"/>
              </a:rPr>
              <a:t> </a:t>
            </a:r>
            <a:r>
              <a:rPr lang="en-US" sz="2400" dirty="0" err="1">
                <a:latin typeface="Aptos"/>
                <a:cs typeface="Times New Roman"/>
              </a:rPr>
              <a:t>надалі</a:t>
            </a:r>
            <a:r>
              <a:rPr lang="en-US" sz="2400" dirty="0">
                <a:latin typeface="Aptos"/>
                <a:cs typeface="Times New Roman"/>
              </a:rPr>
              <a:t> </a:t>
            </a:r>
            <a:r>
              <a:rPr lang="en-US" sz="2400" dirty="0" err="1">
                <a:latin typeface="Aptos"/>
                <a:cs typeface="Times New Roman"/>
              </a:rPr>
              <a:t>тримають</a:t>
            </a:r>
            <a:r>
              <a:rPr lang="en-US" sz="2400" dirty="0">
                <a:latin typeface="Aptos"/>
                <a:cs typeface="Times New Roman"/>
              </a:rPr>
              <a:t> </a:t>
            </a:r>
            <a:r>
              <a:rPr lang="en-US" sz="2400" dirty="0" err="1">
                <a:latin typeface="Aptos"/>
                <a:cs typeface="Times New Roman"/>
              </a:rPr>
              <a:t>в</a:t>
            </a:r>
            <a:r>
              <a:rPr lang="en-US" sz="2400" dirty="0">
                <a:latin typeface="Aptos"/>
                <a:cs typeface="Times New Roman"/>
              </a:rPr>
              <a:t> </a:t>
            </a:r>
            <a:r>
              <a:rPr lang="en-US" sz="2400" dirty="0" err="1">
                <a:latin typeface="Aptos"/>
                <a:cs typeface="Times New Roman"/>
              </a:rPr>
              <a:t>спільному</a:t>
            </a:r>
            <a:r>
              <a:rPr lang="en-US" sz="2400" dirty="0">
                <a:latin typeface="Aptos"/>
                <a:cs typeface="Times New Roman"/>
              </a:rPr>
              <a:t> </a:t>
            </a:r>
            <a:r>
              <a:rPr lang="en-US" sz="2400" dirty="0" err="1">
                <a:latin typeface="Aptos"/>
                <a:cs typeface="Times New Roman"/>
              </a:rPr>
              <a:t>просторі</a:t>
            </a:r>
            <a:r>
              <a:rPr lang="en-US" sz="2400" dirty="0">
                <a:latin typeface="Aptos"/>
                <a:cs typeface="Times New Roman"/>
              </a:rPr>
              <a:t>...(</a:t>
            </a:r>
            <a:r>
              <a:rPr lang="en-US" sz="2400" dirty="0" err="1">
                <a:latin typeface="Aptos"/>
                <a:cs typeface="Times New Roman"/>
              </a:rPr>
              <a:t>Онлайн</a:t>
            </a:r>
            <a:r>
              <a:rPr lang="en-US" sz="2400" dirty="0">
                <a:latin typeface="Aptos"/>
                <a:cs typeface="Times New Roman"/>
              </a:rPr>
              <a:t>-ЗМІ «</a:t>
            </a:r>
            <a:r>
              <a:rPr lang="en-US" sz="2400" dirty="0" err="1">
                <a:latin typeface="Aptos"/>
                <a:cs typeface="Times New Roman"/>
              </a:rPr>
              <a:t>Zахід.net</a:t>
            </a:r>
            <a:r>
              <a:rPr lang="en-US" sz="2400" dirty="0">
                <a:latin typeface="Aptos"/>
                <a:cs typeface="Times New Roman"/>
              </a:rPr>
              <a:t>», 2009)</a:t>
            </a:r>
            <a:endParaRPr lang="en-US" sz="2400" dirty="0">
              <a:latin typeface="Aptos"/>
            </a:endParaRPr>
          </a:p>
          <a:p>
            <a:r>
              <a:rPr lang="en-US" sz="2400" dirty="0">
                <a:latin typeface="Aptos"/>
                <a:cs typeface="Times New Roman"/>
              </a:rPr>
              <a:t>‘</a:t>
            </a:r>
            <a:r>
              <a:rPr lang="en-GB" sz="2400" dirty="0"/>
              <a:t>Etter </a:t>
            </a:r>
            <a:r>
              <a:rPr lang="en-GB" sz="2400" dirty="0" err="1"/>
              <a:t>Sovjetunionen</a:t>
            </a:r>
            <a:r>
              <a:rPr lang="en-GB" sz="2400" dirty="0"/>
              <a:t> </a:t>
            </a:r>
            <a:r>
              <a:rPr lang="en-GB" sz="2400" b="1" dirty="0"/>
              <a:t>var det </a:t>
            </a:r>
            <a:r>
              <a:rPr lang="en-GB" sz="2400" b="1" dirty="0" err="1"/>
              <a:t>igjen</a:t>
            </a:r>
            <a:r>
              <a:rPr lang="en-GB" sz="2400" b="1" dirty="0"/>
              <a:t> mange ting</a:t>
            </a:r>
            <a:r>
              <a:rPr lang="en-GB" sz="2400" dirty="0"/>
              <a:t>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fortsetter</a:t>
            </a:r>
            <a:r>
              <a:rPr lang="en-GB" sz="2400" dirty="0"/>
              <a:t> </a:t>
            </a:r>
            <a:r>
              <a:rPr lang="en-GB" sz="2400" dirty="0" err="1"/>
              <a:t>å</a:t>
            </a:r>
            <a:r>
              <a:rPr lang="en-GB" sz="2400" dirty="0"/>
              <a:t> </a:t>
            </a:r>
            <a:r>
              <a:rPr lang="en-GB" sz="2400" dirty="0" err="1"/>
              <a:t>holde</a:t>
            </a:r>
            <a:r>
              <a:rPr lang="en-GB" sz="2400" dirty="0"/>
              <a:t> </a:t>
            </a:r>
            <a:r>
              <a:rPr lang="en-GB" sz="2400" dirty="0" err="1"/>
              <a:t>oss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et </a:t>
            </a:r>
            <a:r>
              <a:rPr lang="en-GB" sz="2400" dirty="0" err="1"/>
              <a:t>felles</a:t>
            </a:r>
            <a:r>
              <a:rPr lang="en-GB" sz="2400" dirty="0"/>
              <a:t> rom</a:t>
            </a:r>
            <a:r>
              <a:rPr lang="ru-RU" sz="2400" dirty="0"/>
              <a:t>...</a:t>
            </a:r>
            <a:r>
              <a:rPr lang="en-US" sz="2400" dirty="0">
                <a:latin typeface="Aptos"/>
                <a:cs typeface="Times New Roman"/>
              </a:rPr>
              <a:t>’</a:t>
            </a:r>
            <a:endParaRPr lang="en-US" sz="2400" dirty="0">
              <a:latin typeface="Aptos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4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C39E-7AC2-352F-6E19-833197B5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22BD-51BC-00E7-AC09-7E48415D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Fordeling etter </a:t>
            </a:r>
            <a:r>
              <a:rPr lang="nb-NO" sz="4600" dirty="0"/>
              <a:t>ordstilling og in/</a:t>
            </a:r>
            <a:r>
              <a:rPr lang="nb-NO" sz="4600" dirty="0" err="1"/>
              <a:t>animatum</a:t>
            </a:r>
            <a:r>
              <a:rPr lang="nb-NO" sz="4600" dirty="0"/>
              <a:t> 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24965D-C390-5B31-0CA5-11C1D9941874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115817"/>
          <a:ext cx="11548876" cy="18527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effectLst/>
                          <a:latin typeface="Aptos"/>
                        </a:rPr>
                        <a:t>VS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Aptos"/>
                        </a:rPr>
                        <a:t>SV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476576">
                <a:tc>
                  <a:txBody>
                    <a:bodyPr/>
                    <a:lstStyle/>
                    <a:p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b="1" dirty="0" err="1">
                          <a:effectLst/>
                          <a:latin typeface="Aptos"/>
                        </a:rPr>
                        <a:t>inanimatum</a:t>
                      </a:r>
                      <a:endParaRPr lang="en-US" sz="2500" b="1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inanimatum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>
                          <a:effectLst/>
                          <a:latin typeface="Aptos"/>
                        </a:rPr>
                        <a:t>SG</a:t>
                      </a:r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 b="1" dirty="0">
                          <a:effectLst/>
                          <a:latin typeface="Aptos"/>
                        </a:rPr>
                        <a:t>PL</a:t>
                      </a:r>
                      <a:endParaRPr lang="en-US" sz="2500" b="1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D4A426-E985-CD80-7779-AEE07F6CF038}"/>
              </a:ext>
            </a:extLst>
          </p:cNvPr>
          <p:cNvSpPr txBox="1"/>
          <p:nvPr/>
        </p:nvSpPr>
        <p:spPr>
          <a:xfrm>
            <a:off x="321733" y="4375204"/>
            <a:ext cx="1154853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+mn-lt"/>
                <a:cs typeface="+mn-lt"/>
              </a:rPr>
              <a:t>це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досить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суттєві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гроші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і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таким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способом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фінансувалися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багато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речей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країні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включаючи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політичну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корупцію</a:t>
            </a:r>
            <a:r>
              <a:rPr lang="en-US" sz="2400" dirty="0">
                <a:ea typeface="+mn-lt"/>
                <a:cs typeface="+mn-lt"/>
              </a:rPr>
              <a:t>. (</a:t>
            </a:r>
            <a:r>
              <a:rPr lang="en-US" sz="2400" dirty="0" err="1">
                <a:ea typeface="+mn-lt"/>
                <a:cs typeface="+mn-lt"/>
              </a:rPr>
              <a:t>Журнал</a:t>
            </a:r>
            <a:r>
              <a:rPr lang="en-US" sz="2400" dirty="0">
                <a:ea typeface="+mn-lt"/>
                <a:cs typeface="+mn-lt"/>
              </a:rPr>
              <a:t> «НВ», 2018)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‘</a:t>
            </a:r>
            <a:r>
              <a:rPr lang="en-GB" sz="2400" dirty="0" err="1"/>
              <a:t>dette</a:t>
            </a:r>
            <a:r>
              <a:rPr lang="en-GB" sz="2400" dirty="0"/>
              <a:t> er </a:t>
            </a:r>
            <a:r>
              <a:rPr lang="en-GB" sz="2400" dirty="0" err="1"/>
              <a:t>ganske</a:t>
            </a:r>
            <a:r>
              <a:rPr lang="en-GB" sz="2400" dirty="0"/>
              <a:t> </a:t>
            </a:r>
            <a:r>
              <a:rPr lang="en-GB" sz="2400" dirty="0" err="1"/>
              <a:t>betydelige</a:t>
            </a:r>
            <a:r>
              <a:rPr lang="en-GB" sz="2400" dirty="0"/>
              <a:t> </a:t>
            </a:r>
            <a:r>
              <a:rPr lang="en-GB" sz="2400" dirty="0" err="1"/>
              <a:t>penger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b="1" dirty="0"/>
              <a:t>mange ting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landet</a:t>
            </a:r>
            <a:r>
              <a:rPr lang="en-GB" sz="2400" dirty="0"/>
              <a:t> </a:t>
            </a:r>
            <a:r>
              <a:rPr lang="en-GB" sz="2400" b="1" dirty="0" err="1"/>
              <a:t>ble</a:t>
            </a:r>
            <a:r>
              <a:rPr lang="en-GB" sz="2400" b="1" dirty="0"/>
              <a:t> </a:t>
            </a:r>
            <a:r>
              <a:rPr lang="en-GB" sz="2400" b="1" dirty="0" err="1"/>
              <a:t>finansiert</a:t>
            </a:r>
            <a:r>
              <a:rPr lang="en-GB" sz="2400" b="1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denne</a:t>
            </a:r>
            <a:r>
              <a:rPr lang="en-GB" sz="2400" dirty="0"/>
              <a:t> </a:t>
            </a:r>
            <a:r>
              <a:rPr lang="en-GB" sz="2400" dirty="0" err="1"/>
              <a:t>måten</a:t>
            </a:r>
            <a:r>
              <a:rPr lang="en-GB" sz="2400" dirty="0"/>
              <a:t>, </a:t>
            </a:r>
            <a:r>
              <a:rPr lang="en-GB" sz="2400" dirty="0" err="1"/>
              <a:t>inkludert</a:t>
            </a:r>
            <a:r>
              <a:rPr lang="en-GB" sz="2400" dirty="0"/>
              <a:t> </a:t>
            </a:r>
            <a:r>
              <a:rPr lang="en-GB" sz="2400" dirty="0" err="1"/>
              <a:t>politisk</a:t>
            </a:r>
            <a:r>
              <a:rPr lang="en-GB" sz="2400" dirty="0"/>
              <a:t> </a:t>
            </a:r>
            <a:r>
              <a:rPr lang="en-GB" sz="2400" dirty="0" err="1"/>
              <a:t>korrupsjon</a:t>
            </a:r>
            <a:r>
              <a:rPr lang="en-GB" sz="2400" dirty="0"/>
              <a:t>.</a:t>
            </a:r>
            <a:r>
              <a:rPr lang="en-US" sz="2400" dirty="0">
                <a:ea typeface="+mn-lt"/>
                <a:cs typeface="+mn-lt"/>
              </a:rPr>
              <a:t>’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56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F1D0C-8FBE-2F8B-C6F8-E8EAA5224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243C-B270-7D23-F973-9479C9FC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Fordeling etter </a:t>
            </a:r>
            <a:r>
              <a:rPr lang="nb-NO" sz="4600" dirty="0"/>
              <a:t>ordstilling og in/</a:t>
            </a:r>
            <a:r>
              <a:rPr lang="nb-NO" sz="4600" dirty="0" err="1"/>
              <a:t>animatum</a:t>
            </a:r>
            <a:r>
              <a:rPr lang="nb-NO" sz="4600" dirty="0"/>
              <a:t> 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93FA31-9EDF-225E-F627-2CA50C904DBA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115817"/>
          <a:ext cx="11548876" cy="18527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effectLst/>
                          <a:latin typeface="Aptos"/>
                        </a:rPr>
                        <a:t>VS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Aptos"/>
                        </a:rPr>
                        <a:t>SV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476576">
                <a:tc>
                  <a:txBody>
                    <a:bodyPr/>
                    <a:lstStyle/>
                    <a:p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Aptos"/>
                        </a:rPr>
                        <a:t>inanimatum</a:t>
                      </a:r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b="1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b="1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inanimatum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 b="1" dirty="0">
                          <a:effectLst/>
                          <a:latin typeface="Aptos"/>
                        </a:rPr>
                        <a:t>SG</a:t>
                      </a:r>
                      <a:endParaRPr lang="en-US" sz="2500" b="1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>
                          <a:effectLst/>
                          <a:latin typeface="Aptos"/>
                        </a:rPr>
                        <a:t>PL</a:t>
                      </a:r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1425D7-93F4-A0F3-593F-8D444586B0FE}"/>
              </a:ext>
            </a:extLst>
          </p:cNvPr>
          <p:cNvSpPr txBox="1"/>
          <p:nvPr/>
        </p:nvSpPr>
        <p:spPr>
          <a:xfrm>
            <a:off x="321733" y="4364051"/>
            <a:ext cx="115485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Aptos"/>
                <a:ea typeface="+mn-lt"/>
                <a:cs typeface="Times New Roman"/>
              </a:rPr>
              <a:t>Тоді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b="1" dirty="0" err="1">
                <a:latin typeface="Aptos"/>
                <a:ea typeface="+mn-lt"/>
                <a:cs typeface="Times New Roman"/>
              </a:rPr>
              <a:t>прийшло</a:t>
            </a:r>
            <a:r>
              <a:rPr lang="en-US" sz="2400" b="1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b="1" dirty="0" err="1">
                <a:latin typeface="Aptos"/>
                <a:ea typeface="+mn-lt"/>
                <a:cs typeface="Times New Roman"/>
              </a:rPr>
              <a:t>багато</a:t>
            </a:r>
            <a:r>
              <a:rPr lang="en-US" sz="2400" b="1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b="1" dirty="0" err="1">
                <a:latin typeface="Aptos"/>
                <a:ea typeface="+mn-lt"/>
                <a:cs typeface="Times New Roman"/>
              </a:rPr>
              <a:t>людей</a:t>
            </a:r>
            <a:r>
              <a:rPr lang="en-US" sz="2400" dirty="0">
                <a:latin typeface="Aptos"/>
                <a:ea typeface="+mn-lt"/>
                <a:cs typeface="Times New Roman"/>
              </a:rPr>
              <a:t>,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і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гостям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сподобалось</a:t>
            </a:r>
            <a:r>
              <a:rPr lang="en-US" sz="2400" dirty="0">
                <a:latin typeface="Aptos"/>
                <a:ea typeface="+mn-lt"/>
                <a:cs typeface="Times New Roman"/>
              </a:rPr>
              <a:t>. (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Онлайн</a:t>
            </a:r>
            <a:r>
              <a:rPr lang="en-US" sz="2400" dirty="0">
                <a:latin typeface="Aptos"/>
                <a:ea typeface="+mn-lt"/>
                <a:cs typeface="Times New Roman"/>
              </a:rPr>
              <a:t>-ЗМІ «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Маєш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право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знати</a:t>
            </a:r>
            <a:r>
              <a:rPr lang="en-US" sz="2400" dirty="0">
                <a:latin typeface="Aptos"/>
                <a:ea typeface="+mn-lt"/>
                <a:cs typeface="Times New Roman"/>
              </a:rPr>
              <a:t> -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Бровари</a:t>
            </a:r>
            <a:r>
              <a:rPr lang="en-US" sz="2400" dirty="0">
                <a:latin typeface="Aptos"/>
                <a:ea typeface="+mn-lt"/>
                <a:cs typeface="Times New Roman"/>
              </a:rPr>
              <a:t>», 2014)</a:t>
            </a:r>
            <a:endParaRPr lang="en-US" sz="2400" dirty="0">
              <a:latin typeface="Aptos"/>
              <a:cs typeface="Times New Roman"/>
            </a:endParaRPr>
          </a:p>
          <a:p>
            <a:r>
              <a:rPr lang="en-US" sz="2400" dirty="0">
                <a:latin typeface="Aptos"/>
                <a:ea typeface="+mn-lt"/>
                <a:cs typeface="Times New Roman"/>
              </a:rPr>
              <a:t>‘</a:t>
            </a:r>
            <a:r>
              <a:rPr lang="en-GB" sz="2400" dirty="0"/>
              <a:t>Da </a:t>
            </a:r>
            <a:r>
              <a:rPr lang="en-GB" sz="2400" b="1" dirty="0" err="1"/>
              <a:t>kom</a:t>
            </a:r>
            <a:r>
              <a:rPr lang="en-GB" sz="2400" b="1" dirty="0"/>
              <a:t> </a:t>
            </a:r>
            <a:r>
              <a:rPr lang="en-GB" sz="2400" dirty="0"/>
              <a:t>det </a:t>
            </a:r>
            <a:r>
              <a:rPr lang="en-GB" sz="2400" b="1" dirty="0" err="1"/>
              <a:t>mye</a:t>
            </a:r>
            <a:r>
              <a:rPr lang="en-GB" sz="2400" b="1" dirty="0"/>
              <a:t> folk</a:t>
            </a:r>
            <a:r>
              <a:rPr lang="en-GB" sz="2400" dirty="0"/>
              <a:t>, </a:t>
            </a:r>
            <a:r>
              <a:rPr lang="en-GB" sz="2400" dirty="0" err="1"/>
              <a:t>og</a:t>
            </a:r>
            <a:r>
              <a:rPr lang="en-GB" sz="2400" dirty="0"/>
              <a:t> det </a:t>
            </a:r>
            <a:r>
              <a:rPr lang="en-GB" sz="2400" dirty="0" err="1"/>
              <a:t>likte</a:t>
            </a:r>
            <a:r>
              <a:rPr lang="en-GB" sz="2400" dirty="0"/>
              <a:t> </a:t>
            </a:r>
            <a:r>
              <a:rPr lang="en-GB" sz="2400" dirty="0" err="1"/>
              <a:t>gjestene</a:t>
            </a:r>
            <a:r>
              <a:rPr lang="ru-RU" sz="2400" dirty="0"/>
              <a:t>.</a:t>
            </a:r>
            <a:r>
              <a:rPr lang="en-US" sz="2400" dirty="0">
                <a:latin typeface="Aptos"/>
                <a:ea typeface="+mn-lt"/>
                <a:cs typeface="Times New Roman"/>
              </a:rPr>
              <a:t>’</a:t>
            </a:r>
            <a:endParaRPr lang="en-US" sz="24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75467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C6EC-4C44-6FDD-7599-D6E55597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Oversikt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E049-4479-7274-934D-BD2B7898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3179" cy="4351338"/>
          </a:xfrm>
        </p:spPr>
        <p:txBody>
          <a:bodyPr/>
          <a:lstStyle/>
          <a:p>
            <a:r>
              <a:rPr lang="nb-NO" dirty="0"/>
              <a:t>Russisk: Kvantifisert subjekt og numeruskongruens på verbet</a:t>
            </a:r>
          </a:p>
          <a:p>
            <a:r>
              <a:rPr lang="nb-NO" dirty="0"/>
              <a:t>Ukrainsk: Subjekt med den ubestemte kvantoren </a:t>
            </a:r>
            <a:r>
              <a:rPr lang="ru-RU" i="1" dirty="0" err="1"/>
              <a:t>багато</a:t>
            </a:r>
            <a:r>
              <a:rPr lang="nb-NO" i="1" dirty="0"/>
              <a:t> </a:t>
            </a:r>
            <a:r>
              <a:rPr lang="nb-NO" dirty="0"/>
              <a:t>‘mange, mye’</a:t>
            </a:r>
            <a:endParaRPr lang="ru-RU" i="1" dirty="0"/>
          </a:p>
          <a:p>
            <a:r>
              <a:rPr lang="nb-NO" dirty="0"/>
              <a:t>Begrepet</a:t>
            </a:r>
            <a:r>
              <a:rPr lang="ru-RU" dirty="0"/>
              <a:t> </a:t>
            </a:r>
            <a:r>
              <a:rPr lang="nb-NO" dirty="0"/>
              <a:t>MANGE/MYE</a:t>
            </a:r>
            <a:endParaRPr lang="ru-RU" dirty="0"/>
          </a:p>
          <a:p>
            <a:r>
              <a:rPr lang="nb-NO" dirty="0"/>
              <a:t>Fordeling av </a:t>
            </a:r>
            <a:r>
              <a:rPr lang="nb-NO" dirty="0" err="1"/>
              <a:t>Sg</a:t>
            </a:r>
            <a:r>
              <a:rPr lang="nb-NO" dirty="0"/>
              <a:t> vs. </a:t>
            </a:r>
            <a:r>
              <a:rPr lang="nb-NO" dirty="0" err="1"/>
              <a:t>Pl</a:t>
            </a:r>
            <a:r>
              <a:rPr lang="nb-NO" dirty="0"/>
              <a:t> ved verb i ukrainsk</a:t>
            </a:r>
            <a:endParaRPr lang="ru-RU" dirty="0"/>
          </a:p>
          <a:p>
            <a:r>
              <a:rPr lang="nb-NO" dirty="0"/>
              <a:t>Statistisk analyse</a:t>
            </a:r>
            <a:endParaRPr lang="ru-RU" dirty="0"/>
          </a:p>
          <a:p>
            <a:r>
              <a:rPr lang="nb-NO" dirty="0"/>
              <a:t>Verb som foretrekker </a:t>
            </a:r>
            <a:r>
              <a:rPr lang="nb-NO" dirty="0" err="1"/>
              <a:t>Sg</a:t>
            </a:r>
            <a:endParaRPr lang="ru-RU" dirty="0"/>
          </a:p>
          <a:p>
            <a:r>
              <a:rPr lang="nb-NO" dirty="0"/>
              <a:t>Konklusjoner</a:t>
            </a:r>
            <a:endParaRPr lang="ru-RU" dirty="0"/>
          </a:p>
          <a:p>
            <a:endParaRPr lang="ru-RU" dirty="0"/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48706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01CC0-A875-B637-315A-E22C8CF74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C4DC-8144-4898-0D33-8AD38EBD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Fordeling etter </a:t>
            </a:r>
            <a:r>
              <a:rPr lang="nb-NO" sz="4600" dirty="0"/>
              <a:t>ordstilling og in/</a:t>
            </a:r>
            <a:r>
              <a:rPr lang="nb-NO" sz="4600" dirty="0" err="1"/>
              <a:t>animatum</a:t>
            </a:r>
            <a:r>
              <a:rPr lang="nb-NO" sz="4600" dirty="0"/>
              <a:t> 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2A9A8A-0754-6F82-417E-92825EF8D385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115817"/>
          <a:ext cx="11548876" cy="18527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effectLst/>
                          <a:latin typeface="Aptos"/>
                        </a:rPr>
                        <a:t>VS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Aptos"/>
                        </a:rPr>
                        <a:t>SV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476576">
                <a:tc>
                  <a:txBody>
                    <a:bodyPr/>
                    <a:lstStyle/>
                    <a:p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Aptos"/>
                        </a:rPr>
                        <a:t>inanimatum</a:t>
                      </a:r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b="1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b="1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inanimatum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>
                          <a:effectLst/>
                          <a:latin typeface="Aptos"/>
                        </a:rPr>
                        <a:t>SG</a:t>
                      </a:r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 b="1" dirty="0">
                          <a:effectLst/>
                          <a:latin typeface="Aptos"/>
                        </a:rPr>
                        <a:t>PL</a:t>
                      </a:r>
                      <a:endParaRPr lang="en-US" sz="2500" b="1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17AC43-DE35-7A7D-1D1F-678244D5FC3E}"/>
              </a:ext>
            </a:extLst>
          </p:cNvPr>
          <p:cNvSpPr txBox="1"/>
          <p:nvPr/>
        </p:nvSpPr>
        <p:spPr>
          <a:xfrm>
            <a:off x="321733" y="4375203"/>
            <a:ext cx="115485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+mn-lt"/>
                <a:cs typeface="+mn-lt"/>
              </a:rPr>
              <a:t>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свято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прийшли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багато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людей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всі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навіть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помістилися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середині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храму</a:t>
            </a:r>
            <a:r>
              <a:rPr lang="en-US" sz="2400" dirty="0">
                <a:ea typeface="+mn-lt"/>
                <a:cs typeface="+mn-lt"/>
              </a:rPr>
              <a:t>. (</a:t>
            </a:r>
            <a:r>
              <a:rPr lang="en-US" sz="2400" dirty="0" err="1">
                <a:ea typeface="+mn-lt"/>
                <a:cs typeface="+mn-lt"/>
              </a:rPr>
              <a:t>Інтернет-газета</a:t>
            </a:r>
            <a:r>
              <a:rPr lang="en-US" sz="2400" dirty="0">
                <a:ea typeface="+mn-lt"/>
                <a:cs typeface="+mn-lt"/>
              </a:rPr>
              <a:t> «</a:t>
            </a:r>
            <a:r>
              <a:rPr lang="en-US" sz="2400" dirty="0" err="1">
                <a:ea typeface="+mn-lt"/>
                <a:cs typeface="+mn-lt"/>
              </a:rPr>
              <a:t>Версії</a:t>
            </a:r>
            <a:r>
              <a:rPr lang="en-US" sz="2400" dirty="0">
                <a:ea typeface="+mn-lt"/>
                <a:cs typeface="+mn-lt"/>
              </a:rPr>
              <a:t>», 2017)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‘</a:t>
            </a:r>
            <a:r>
              <a:rPr lang="en-GB" sz="2400" b="1" dirty="0"/>
              <a:t>Mange </a:t>
            </a:r>
            <a:r>
              <a:rPr lang="en-GB" sz="2400" b="1" dirty="0" err="1"/>
              <a:t>mennesker</a:t>
            </a:r>
            <a:r>
              <a:rPr lang="en-GB" sz="2400" b="1" dirty="0"/>
              <a:t> </a:t>
            </a:r>
            <a:r>
              <a:rPr lang="en-GB" sz="2400" b="1" dirty="0" err="1"/>
              <a:t>kom</a:t>
            </a:r>
            <a:r>
              <a:rPr lang="en-GB" sz="2400" b="1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feiringen</a:t>
            </a:r>
            <a:r>
              <a:rPr lang="en-GB" sz="2400" dirty="0"/>
              <a:t>, </a:t>
            </a:r>
            <a:r>
              <a:rPr lang="en-GB" sz="2400" dirty="0" err="1"/>
              <a:t>ikke</a:t>
            </a:r>
            <a:r>
              <a:rPr lang="en-GB" sz="2400" dirty="0"/>
              <a:t> alle </a:t>
            </a:r>
            <a:r>
              <a:rPr lang="en-GB" sz="2400" dirty="0" err="1"/>
              <a:t>fikk</a:t>
            </a:r>
            <a:r>
              <a:rPr lang="en-GB" sz="2400" dirty="0"/>
              <a:t> </a:t>
            </a:r>
            <a:r>
              <a:rPr lang="en-GB" sz="2400" dirty="0" err="1"/>
              <a:t>plass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kirken</a:t>
            </a:r>
            <a:r>
              <a:rPr lang="en-GB" sz="2400" dirty="0"/>
              <a:t> </a:t>
            </a:r>
            <a:r>
              <a:rPr lang="en-GB" sz="2400" dirty="0" err="1"/>
              <a:t>engang</a:t>
            </a:r>
            <a:r>
              <a:rPr lang="ru-RU" sz="2400" dirty="0"/>
              <a:t>.</a:t>
            </a:r>
            <a:r>
              <a:rPr lang="en-US" sz="2400" dirty="0">
                <a:ea typeface="+mn-lt"/>
                <a:cs typeface="+mn-lt"/>
              </a:rPr>
              <a:t>’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95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CAFF-54B0-9EA0-005E-E816C162D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481-E6FE-BB00-39B4-02CC00C5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Fordeling etter </a:t>
            </a:r>
            <a:r>
              <a:rPr lang="nb-NO" sz="4600" dirty="0"/>
              <a:t>ordstilling og in/</a:t>
            </a:r>
            <a:r>
              <a:rPr lang="nb-NO" sz="4600" dirty="0" err="1"/>
              <a:t>animatum</a:t>
            </a:r>
            <a:r>
              <a:rPr lang="nb-NO" sz="4600" dirty="0"/>
              <a:t> 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3C0F69-159B-0D66-024E-831108660AF0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115817"/>
          <a:ext cx="11548876" cy="18527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Aptos"/>
                        </a:rPr>
                        <a:t>VS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effectLst/>
                          <a:latin typeface="Aptos"/>
                        </a:rPr>
                        <a:t>SV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476576">
                <a:tc>
                  <a:txBody>
                    <a:bodyPr/>
                    <a:lstStyle/>
                    <a:p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Aptos"/>
                        </a:rPr>
                        <a:t>inanimatum</a:t>
                      </a:r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b="1" dirty="0" err="1">
                          <a:effectLst/>
                          <a:latin typeface="+mn-lt"/>
                        </a:rPr>
                        <a:t>inanimatum</a:t>
                      </a:r>
                      <a:endParaRPr lang="en-US" sz="2500" b="1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 b="1" dirty="0">
                          <a:effectLst/>
                          <a:latin typeface="Aptos"/>
                        </a:rPr>
                        <a:t>SG</a:t>
                      </a:r>
                      <a:endParaRPr lang="en-US" sz="2500" b="1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>
                          <a:effectLst/>
                          <a:latin typeface="Aptos"/>
                        </a:rPr>
                        <a:t>PL</a:t>
                      </a:r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55F122E-D7D6-0AC6-7B5E-CD2CEFE40FFA}"/>
              </a:ext>
            </a:extLst>
          </p:cNvPr>
          <p:cNvSpPr txBox="1"/>
          <p:nvPr/>
        </p:nvSpPr>
        <p:spPr>
          <a:xfrm>
            <a:off x="321733" y="4364051"/>
            <a:ext cx="115485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+mn-lt"/>
                <a:cs typeface="+mn-lt"/>
              </a:rPr>
              <a:t>Оскільки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збиралися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похапцем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 err="1">
                <a:ea typeface="+mn-lt"/>
                <a:cs typeface="+mn-lt"/>
              </a:rPr>
              <a:t>багато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речей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залишилося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вдома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до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якого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кримські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татари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обов'язково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повернуться</a:t>
            </a:r>
            <a:r>
              <a:rPr lang="en-US" sz="2400" dirty="0">
                <a:ea typeface="+mn-lt"/>
                <a:cs typeface="+mn-lt"/>
              </a:rPr>
              <a:t>. (</a:t>
            </a:r>
            <a:r>
              <a:rPr lang="en-US" sz="2400" dirty="0" err="1">
                <a:ea typeface="+mn-lt"/>
                <a:cs typeface="+mn-lt"/>
              </a:rPr>
              <a:t>Онлайн</a:t>
            </a:r>
            <a:r>
              <a:rPr lang="en-US" sz="2400" dirty="0">
                <a:ea typeface="+mn-lt"/>
                <a:cs typeface="+mn-lt"/>
              </a:rPr>
              <a:t>-ЗМІ «</a:t>
            </a:r>
            <a:r>
              <a:rPr lang="en-US" sz="2400" dirty="0" err="1">
                <a:ea typeface="+mn-lt"/>
                <a:cs typeface="+mn-lt"/>
              </a:rPr>
              <a:t>Zахід.net</a:t>
            </a:r>
            <a:r>
              <a:rPr lang="en-US" sz="2400" dirty="0">
                <a:ea typeface="+mn-lt"/>
                <a:cs typeface="+mn-lt"/>
              </a:rPr>
              <a:t>», 2017)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‘</a:t>
            </a:r>
            <a:r>
              <a:rPr lang="en-GB" sz="2400" dirty="0"/>
              <a:t>Siden de </a:t>
            </a:r>
            <a:r>
              <a:rPr lang="en-GB" sz="2400" dirty="0" err="1"/>
              <a:t>pakket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all hast, </a:t>
            </a:r>
            <a:r>
              <a:rPr lang="en-GB" sz="2400" b="1" dirty="0"/>
              <a:t>var mange ting </a:t>
            </a:r>
            <a:r>
              <a:rPr lang="en-GB" sz="2400" b="1" dirty="0" err="1"/>
              <a:t>igjen</a:t>
            </a:r>
            <a:r>
              <a:rPr lang="en-GB" sz="2400" b="1" dirty="0"/>
              <a:t> </a:t>
            </a:r>
            <a:r>
              <a:rPr lang="en-GB" sz="2400" dirty="0" err="1"/>
              <a:t>hjemme</a:t>
            </a:r>
            <a:r>
              <a:rPr lang="en-GB" sz="2400" dirty="0"/>
              <a:t>, </a:t>
            </a:r>
            <a:r>
              <a:rPr lang="en-GB" sz="2400" dirty="0" err="1"/>
              <a:t>som</a:t>
            </a:r>
            <a:r>
              <a:rPr lang="en-GB" sz="2400" dirty="0"/>
              <a:t> Krim-</a:t>
            </a:r>
            <a:r>
              <a:rPr lang="en-GB" sz="2400" dirty="0" err="1"/>
              <a:t>tatarene</a:t>
            </a:r>
            <a:r>
              <a:rPr lang="en-GB" sz="2400" dirty="0"/>
              <a:t> </a:t>
            </a:r>
            <a:r>
              <a:rPr lang="en-GB" sz="2400" dirty="0" err="1"/>
              <a:t>definitivt</a:t>
            </a:r>
            <a:r>
              <a:rPr lang="en-GB" sz="2400" dirty="0"/>
              <a:t> </a:t>
            </a:r>
            <a:r>
              <a:rPr lang="en-GB" sz="2400" dirty="0" err="1"/>
              <a:t>vil</a:t>
            </a:r>
            <a:r>
              <a:rPr lang="en-GB" sz="2400" dirty="0"/>
              <a:t> </a:t>
            </a:r>
            <a:r>
              <a:rPr lang="en-GB" sz="2400" dirty="0" err="1"/>
              <a:t>komme</a:t>
            </a:r>
            <a:r>
              <a:rPr lang="en-GB" sz="2400" dirty="0"/>
              <a:t> </a:t>
            </a:r>
            <a:r>
              <a:rPr lang="en-GB" sz="2400" dirty="0" err="1"/>
              <a:t>tilbake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ru-RU" sz="2400" dirty="0"/>
              <a:t>.</a:t>
            </a:r>
            <a:r>
              <a:rPr lang="en-US" sz="2400" dirty="0">
                <a:ea typeface="+mn-lt"/>
                <a:cs typeface="+mn-lt"/>
              </a:rPr>
              <a:t>’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7631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18F2-1CD2-E6EF-4502-386CEB156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A5D4-834D-B15C-7C37-74AC8728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Fordeling etter </a:t>
            </a:r>
            <a:r>
              <a:rPr lang="nb-NO" sz="4600" dirty="0"/>
              <a:t>ordstilling og in/</a:t>
            </a:r>
            <a:r>
              <a:rPr lang="nb-NO" sz="4600" dirty="0" err="1"/>
              <a:t>animatum</a:t>
            </a:r>
            <a:r>
              <a:rPr lang="nb-NO" sz="4600" dirty="0"/>
              <a:t> 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657D92-9ADA-72B3-6F66-2C56389267B0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115817"/>
          <a:ext cx="11548876" cy="18527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Aptos"/>
                        </a:rPr>
                        <a:t>VS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effectLst/>
                          <a:latin typeface="Aptos"/>
                        </a:rPr>
                        <a:t>SV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476576">
                <a:tc>
                  <a:txBody>
                    <a:bodyPr/>
                    <a:lstStyle/>
                    <a:p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Aptos"/>
                        </a:rPr>
                        <a:t>inanimatum</a:t>
                      </a:r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b="1" dirty="0" err="1">
                          <a:effectLst/>
                          <a:latin typeface="+mn-lt"/>
                        </a:rPr>
                        <a:t>inanimatum</a:t>
                      </a:r>
                      <a:endParaRPr lang="en-US" sz="2500" b="1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>
                          <a:effectLst/>
                          <a:latin typeface="Aptos"/>
                        </a:rPr>
                        <a:t>SG</a:t>
                      </a:r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 b="1" dirty="0">
                          <a:effectLst/>
                          <a:latin typeface="Aptos"/>
                        </a:rPr>
                        <a:t>PL</a:t>
                      </a:r>
                      <a:endParaRPr lang="en-US" sz="2500" b="1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7975CF-60F8-4320-5B81-8C71016AD82B}"/>
              </a:ext>
            </a:extLst>
          </p:cNvPr>
          <p:cNvSpPr txBox="1"/>
          <p:nvPr/>
        </p:nvSpPr>
        <p:spPr>
          <a:xfrm>
            <a:off x="321733" y="4364051"/>
            <a:ext cx="115485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+mn-lt"/>
                <a:cs typeface="+mn-lt"/>
              </a:rPr>
              <a:t>Із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уже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згаданих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причин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багато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речей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залишилися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папері</a:t>
            </a:r>
            <a:r>
              <a:rPr lang="en-US" sz="2400" dirty="0">
                <a:ea typeface="+mn-lt"/>
                <a:cs typeface="+mn-lt"/>
              </a:rPr>
              <a:t>. (</a:t>
            </a:r>
            <a:r>
              <a:rPr lang="en-US" sz="2400" dirty="0" err="1">
                <a:ea typeface="+mn-lt"/>
                <a:cs typeface="+mn-lt"/>
              </a:rPr>
              <a:t>Інтернет-газета</a:t>
            </a:r>
            <a:r>
              <a:rPr lang="en-US" sz="2400" dirty="0">
                <a:ea typeface="+mn-lt"/>
                <a:cs typeface="+mn-lt"/>
              </a:rPr>
              <a:t> «</a:t>
            </a:r>
            <a:r>
              <a:rPr lang="en-US" sz="2400" dirty="0" err="1">
                <a:ea typeface="+mn-lt"/>
                <a:cs typeface="+mn-lt"/>
              </a:rPr>
              <a:t>Дзеркало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тижня</a:t>
            </a:r>
            <a:r>
              <a:rPr lang="en-US" sz="2400" dirty="0">
                <a:ea typeface="+mn-lt"/>
                <a:cs typeface="+mn-lt"/>
              </a:rPr>
              <a:t>», 2020)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‘</a:t>
            </a:r>
            <a:r>
              <a:rPr lang="en-GB" sz="2400" dirty="0"/>
              <a:t>Av de </a:t>
            </a:r>
            <a:r>
              <a:rPr lang="en-GB" sz="2400" dirty="0" err="1"/>
              <a:t>allerede</a:t>
            </a:r>
            <a:r>
              <a:rPr lang="en-GB" sz="2400" dirty="0"/>
              <a:t> </a:t>
            </a:r>
            <a:r>
              <a:rPr lang="en-GB" sz="2400" dirty="0" err="1"/>
              <a:t>nevnte</a:t>
            </a:r>
            <a:r>
              <a:rPr lang="en-GB" sz="2400" dirty="0"/>
              <a:t> </a:t>
            </a:r>
            <a:r>
              <a:rPr lang="en-GB" sz="2400" dirty="0" err="1"/>
              <a:t>grunnene</a:t>
            </a:r>
            <a:r>
              <a:rPr lang="en-GB" sz="2400" dirty="0"/>
              <a:t> </a:t>
            </a:r>
            <a:r>
              <a:rPr lang="en-GB" sz="2400" b="1" dirty="0" err="1"/>
              <a:t>forble</a:t>
            </a:r>
            <a:r>
              <a:rPr lang="en-GB" sz="2400" b="1" dirty="0"/>
              <a:t> mange ting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papiret</a:t>
            </a:r>
            <a:r>
              <a:rPr lang="ru-RU" sz="2400" dirty="0"/>
              <a:t>.</a:t>
            </a:r>
            <a:r>
              <a:rPr lang="en-US" sz="2400" dirty="0">
                <a:ea typeface="+mn-lt"/>
                <a:cs typeface="+mn-lt"/>
              </a:rPr>
              <a:t>’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124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535E1-F20E-592B-FBE0-60506F70F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689-2E5B-8845-0CA7-8D941940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Fordeling etter </a:t>
            </a:r>
            <a:r>
              <a:rPr lang="nb-NO" sz="4600" dirty="0"/>
              <a:t>ordstilling og in/</a:t>
            </a:r>
            <a:r>
              <a:rPr lang="nb-NO" sz="4600" dirty="0" err="1"/>
              <a:t>animatum</a:t>
            </a:r>
            <a:r>
              <a:rPr lang="nb-NO" sz="4600" dirty="0"/>
              <a:t> 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ECA171-1532-2FA6-1404-BBBFAF430FFC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115817"/>
          <a:ext cx="11548876" cy="18527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Aptos"/>
                        </a:rPr>
                        <a:t>VS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effectLst/>
                          <a:latin typeface="Aptos"/>
                        </a:rPr>
                        <a:t>SV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476576">
                <a:tc>
                  <a:txBody>
                    <a:bodyPr/>
                    <a:lstStyle/>
                    <a:p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Aptos"/>
                        </a:rPr>
                        <a:t>inanimatum</a:t>
                      </a:r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inanimatum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b="1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b="1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 b="1" dirty="0">
                          <a:effectLst/>
                          <a:latin typeface="Aptos"/>
                        </a:rPr>
                        <a:t>SG</a:t>
                      </a:r>
                      <a:endParaRPr lang="en-US" sz="2500" b="1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>
                          <a:effectLst/>
                          <a:latin typeface="Aptos"/>
                        </a:rPr>
                        <a:t>PL</a:t>
                      </a:r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dirty="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EBD0ABF-8885-5F24-7A89-EF5EA5D2B4E2}"/>
              </a:ext>
            </a:extLst>
          </p:cNvPr>
          <p:cNvSpPr txBox="1"/>
          <p:nvPr/>
        </p:nvSpPr>
        <p:spPr>
          <a:xfrm>
            <a:off x="321733" y="4386354"/>
            <a:ext cx="1154853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ea typeface="+mn-lt"/>
                <a:cs typeface="+mn-lt"/>
              </a:rPr>
              <a:t>В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акції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брали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участь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лікарі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студенти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вчителі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 err="1">
                <a:ea typeface="+mn-lt"/>
                <a:cs typeface="+mn-lt"/>
              </a:rPr>
              <a:t>багато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людей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прийшло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з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дітьми</a:t>
            </a:r>
            <a:r>
              <a:rPr lang="en-US" sz="2400" dirty="0">
                <a:ea typeface="+mn-lt"/>
                <a:cs typeface="+mn-lt"/>
              </a:rPr>
              <a:t>, – </a:t>
            </a:r>
            <a:r>
              <a:rPr lang="en-US" sz="2400" dirty="0" err="1">
                <a:ea typeface="+mn-lt"/>
                <a:cs typeface="+mn-lt"/>
              </a:rPr>
              <a:t>розповив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Геннадій</a:t>
            </a:r>
            <a:r>
              <a:rPr lang="en-US" sz="2400" dirty="0">
                <a:ea typeface="+mn-lt"/>
                <a:cs typeface="+mn-lt"/>
              </a:rPr>
              <a:t>. (</a:t>
            </a:r>
            <a:r>
              <a:rPr lang="en-US" sz="2400" dirty="0" err="1">
                <a:ea typeface="+mn-lt"/>
                <a:cs typeface="+mn-lt"/>
              </a:rPr>
              <a:t>Світлана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Талан</a:t>
            </a:r>
            <a:r>
              <a:rPr lang="en-US" sz="2400" dirty="0">
                <a:ea typeface="+mn-lt"/>
                <a:cs typeface="+mn-lt"/>
              </a:rPr>
              <a:t> «</a:t>
            </a:r>
            <a:r>
              <a:rPr lang="en-US" sz="2400" dirty="0" err="1">
                <a:ea typeface="+mn-lt"/>
                <a:cs typeface="+mn-lt"/>
              </a:rPr>
              <a:t>Оголений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нерв</a:t>
            </a:r>
            <a:r>
              <a:rPr lang="en-US" sz="2400" dirty="0">
                <a:ea typeface="+mn-lt"/>
                <a:cs typeface="+mn-lt"/>
              </a:rPr>
              <a:t>», 2015)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‘</a:t>
            </a:r>
            <a:r>
              <a:rPr lang="en-GB" sz="2400" dirty="0"/>
              <a:t>Leger, </a:t>
            </a:r>
            <a:r>
              <a:rPr lang="en-GB" sz="2400" dirty="0" err="1"/>
              <a:t>studenter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lærere</a:t>
            </a:r>
            <a:r>
              <a:rPr lang="en-GB" sz="2400" dirty="0"/>
              <a:t> </a:t>
            </a:r>
            <a:r>
              <a:rPr lang="en-GB" sz="2400" dirty="0" err="1"/>
              <a:t>deltok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aksjonen</a:t>
            </a:r>
            <a:r>
              <a:rPr lang="en-GB" sz="2400" dirty="0"/>
              <a:t>,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b="1" dirty="0"/>
              <a:t>mange </a:t>
            </a:r>
            <a:r>
              <a:rPr lang="en-GB" sz="2400" b="1" dirty="0" err="1"/>
              <a:t>mennesker</a:t>
            </a:r>
            <a:r>
              <a:rPr lang="en-GB" sz="2400" b="1" dirty="0"/>
              <a:t> </a:t>
            </a:r>
            <a:r>
              <a:rPr lang="en-GB" sz="2400" b="1" dirty="0" err="1"/>
              <a:t>kom</a:t>
            </a:r>
            <a:r>
              <a:rPr lang="en-GB" sz="2400" b="1" dirty="0"/>
              <a:t> </a:t>
            </a:r>
            <a:r>
              <a:rPr lang="en-GB" sz="2400" dirty="0"/>
              <a:t>med barn, - </a:t>
            </a:r>
            <a:r>
              <a:rPr lang="en-GB" sz="2400" dirty="0" err="1"/>
              <a:t>sa</a:t>
            </a:r>
            <a:r>
              <a:rPr lang="en-GB" sz="2400" dirty="0"/>
              <a:t> </a:t>
            </a:r>
            <a:r>
              <a:rPr lang="en-GB" sz="2400" dirty="0" err="1"/>
              <a:t>Hennadii</a:t>
            </a:r>
            <a:r>
              <a:rPr lang="ru-RU" sz="2400" dirty="0"/>
              <a:t>.</a:t>
            </a:r>
            <a:r>
              <a:rPr lang="en-US" sz="2400" dirty="0">
                <a:ea typeface="+mn-lt"/>
                <a:cs typeface="+mn-lt"/>
              </a:rPr>
              <a:t>’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134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9E5BA-6985-02F8-7BD0-862592C66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7BCB-9B26-1DF6-B003-33C695A8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Fordeling etter </a:t>
            </a:r>
            <a:r>
              <a:rPr lang="nb-NO" sz="4600" dirty="0"/>
              <a:t>ordstilling og in/</a:t>
            </a:r>
            <a:r>
              <a:rPr lang="nb-NO" sz="4600" dirty="0" err="1"/>
              <a:t>animatum</a:t>
            </a:r>
            <a:r>
              <a:rPr lang="nb-NO" sz="4600" dirty="0"/>
              <a:t> 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543F28-C46D-AF93-4B83-582E35CC2434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115817"/>
          <a:ext cx="11548876" cy="18527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/>
                          <a:latin typeface="Aptos"/>
                        </a:rPr>
                        <a:t>VS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effectLst/>
                          <a:latin typeface="Aptos"/>
                        </a:rPr>
                        <a:t>SV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476576">
                <a:tc>
                  <a:txBody>
                    <a:bodyPr/>
                    <a:lstStyle/>
                    <a:p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Aptos"/>
                        </a:rPr>
                        <a:t>inanimatum</a:t>
                      </a:r>
                      <a:endParaRPr lang="en-US" sz="2500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2500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dirty="0" err="1">
                          <a:effectLst/>
                          <a:latin typeface="+mn-lt"/>
                        </a:rPr>
                        <a:t>inanimatum</a:t>
                      </a:r>
                      <a:endParaRPr lang="en-US" sz="2500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500" b="1" dirty="0" err="1">
                          <a:effectLst/>
                          <a:latin typeface="+mn-lt"/>
                        </a:rPr>
                        <a:t>animatum</a:t>
                      </a:r>
                      <a:endParaRPr lang="en-US" sz="2500" b="1" dirty="0">
                        <a:effectLst/>
                        <a:latin typeface="+mn-lt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>
                          <a:effectLst/>
                          <a:latin typeface="Aptos"/>
                        </a:rPr>
                        <a:t>SG</a:t>
                      </a:r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nb-NO" sz="2500" b="1" dirty="0">
                          <a:effectLst/>
                          <a:latin typeface="Aptos"/>
                        </a:rPr>
                        <a:t>PL</a:t>
                      </a:r>
                      <a:endParaRPr lang="en-US" sz="2500" b="1" dirty="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 dirty="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10BD7E-B861-AFEA-0905-A32E598A5710}"/>
              </a:ext>
            </a:extLst>
          </p:cNvPr>
          <p:cNvSpPr txBox="1"/>
          <p:nvPr/>
        </p:nvSpPr>
        <p:spPr>
          <a:xfrm>
            <a:off x="321733" y="4397505"/>
            <a:ext cx="115485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Aptos"/>
                <a:ea typeface="+mn-lt"/>
                <a:cs typeface="Times New Roman"/>
              </a:rPr>
              <a:t>Акція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проходила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мирно</a:t>
            </a:r>
            <a:r>
              <a:rPr lang="en-US" sz="2400" dirty="0">
                <a:latin typeface="Aptos"/>
                <a:ea typeface="+mn-lt"/>
                <a:cs typeface="Times New Roman"/>
              </a:rPr>
              <a:t>,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на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Майдані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був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концерт</a:t>
            </a:r>
            <a:r>
              <a:rPr lang="en-US" sz="2400" dirty="0">
                <a:latin typeface="Aptos"/>
                <a:ea typeface="+mn-lt"/>
                <a:cs typeface="Times New Roman"/>
              </a:rPr>
              <a:t>, </a:t>
            </a:r>
            <a:r>
              <a:rPr lang="en-US" sz="2400" b="1" dirty="0" err="1">
                <a:latin typeface="Aptos"/>
                <a:ea typeface="+mn-lt"/>
                <a:cs typeface="Times New Roman"/>
              </a:rPr>
              <a:t>багато</a:t>
            </a:r>
            <a:r>
              <a:rPr lang="en-US" sz="2400" b="1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b="1" dirty="0" err="1">
                <a:latin typeface="Aptos"/>
                <a:ea typeface="+mn-lt"/>
                <a:cs typeface="Times New Roman"/>
              </a:rPr>
              <a:t>людей</a:t>
            </a:r>
            <a:r>
              <a:rPr lang="en-US" sz="2400" b="1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b="1" dirty="0" err="1">
                <a:latin typeface="Aptos"/>
                <a:ea typeface="+mn-lt"/>
                <a:cs typeface="Times New Roman"/>
              </a:rPr>
              <a:t>прийшли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з</a:t>
            </a:r>
            <a:r>
              <a:rPr lang="en-US" sz="2400" dirty="0">
                <a:latin typeface="Aptos"/>
                <a:ea typeface="+mn-lt"/>
                <a:cs typeface="Times New Roman"/>
              </a:rPr>
              <a:t> 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дітьми</a:t>
            </a:r>
            <a:r>
              <a:rPr lang="en-US" sz="2400" dirty="0">
                <a:latin typeface="Aptos"/>
                <a:ea typeface="+mn-lt"/>
                <a:cs typeface="Times New Roman"/>
              </a:rPr>
              <a:t>. (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Газета</a:t>
            </a:r>
            <a:r>
              <a:rPr lang="en-US" sz="2400" dirty="0">
                <a:latin typeface="Aptos"/>
                <a:ea typeface="+mn-lt"/>
                <a:cs typeface="Times New Roman"/>
              </a:rPr>
              <a:t> «</a:t>
            </a:r>
            <a:r>
              <a:rPr lang="en-US" sz="2400" dirty="0" err="1">
                <a:latin typeface="Aptos"/>
                <a:ea typeface="+mn-lt"/>
                <a:cs typeface="Times New Roman"/>
              </a:rPr>
              <a:t>Свобода</a:t>
            </a:r>
            <a:r>
              <a:rPr lang="en-US" sz="2400" dirty="0">
                <a:latin typeface="Aptos"/>
                <a:ea typeface="+mn-lt"/>
                <a:cs typeface="Times New Roman"/>
              </a:rPr>
              <a:t>», 2019)</a:t>
            </a:r>
            <a:endParaRPr lang="en-US" sz="2400" dirty="0">
              <a:latin typeface="Aptos"/>
              <a:cs typeface="Times New Roman"/>
            </a:endParaRPr>
          </a:p>
          <a:p>
            <a:r>
              <a:rPr lang="en-US" sz="2400" dirty="0">
                <a:latin typeface="Aptos"/>
                <a:ea typeface="+mn-lt"/>
                <a:cs typeface="Times New Roman"/>
              </a:rPr>
              <a:t>‘</a:t>
            </a:r>
            <a:r>
              <a:rPr lang="en-GB" sz="2400" dirty="0" err="1"/>
              <a:t>Handlingen</a:t>
            </a:r>
            <a:r>
              <a:rPr lang="en-GB" sz="2400" dirty="0"/>
              <a:t> var </a:t>
            </a:r>
            <a:r>
              <a:rPr lang="en-GB" sz="2400" dirty="0" err="1"/>
              <a:t>fredelig</a:t>
            </a:r>
            <a:r>
              <a:rPr lang="en-GB" sz="2400" dirty="0"/>
              <a:t>, det var </a:t>
            </a:r>
            <a:r>
              <a:rPr lang="en-GB" sz="2400" dirty="0" err="1"/>
              <a:t>konsert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Maidan,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b="1" dirty="0"/>
              <a:t>mange </a:t>
            </a:r>
            <a:r>
              <a:rPr lang="en-GB" sz="2400" b="1" dirty="0" err="1"/>
              <a:t>mennesker</a:t>
            </a:r>
            <a:r>
              <a:rPr lang="en-GB" sz="2400" b="1" dirty="0"/>
              <a:t> </a:t>
            </a:r>
            <a:r>
              <a:rPr lang="en-GB" sz="2400" b="1" dirty="0" err="1"/>
              <a:t>kom</a:t>
            </a:r>
            <a:r>
              <a:rPr lang="en-GB" sz="2400" b="1" dirty="0"/>
              <a:t> </a:t>
            </a:r>
            <a:r>
              <a:rPr lang="en-GB" sz="2400" dirty="0"/>
              <a:t>med barn</a:t>
            </a:r>
            <a:r>
              <a:rPr lang="ru-RU" sz="2400" dirty="0"/>
              <a:t>.</a:t>
            </a:r>
            <a:r>
              <a:rPr lang="en-US" sz="2400" dirty="0">
                <a:latin typeface="Aptos"/>
                <a:ea typeface="+mn-lt"/>
                <a:cs typeface="Times New Roman"/>
              </a:rPr>
              <a:t>’</a:t>
            </a:r>
            <a:endParaRPr lang="en-US" sz="2400" dirty="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9816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4FE00-94D2-6D40-15CF-359F89FD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194B-8C05-6024-D6B3-47261D02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3" y="1118585"/>
            <a:ext cx="9259431" cy="3399627"/>
          </a:xfrm>
        </p:spPr>
        <p:txBody>
          <a:bodyPr>
            <a:normAutofit/>
          </a:bodyPr>
          <a:lstStyle/>
          <a:p>
            <a:r>
              <a:rPr lang="en-GB" sz="5400" dirty="0" err="1"/>
              <a:t>Statistisk</a:t>
            </a:r>
            <a:r>
              <a:rPr lang="en-GB" sz="5400" dirty="0"/>
              <a:t> analyse: </a:t>
            </a:r>
            <a:br>
              <a:rPr lang="en-GB" sz="4400" dirty="0"/>
            </a:br>
            <a:r>
              <a:rPr lang="en-GB" sz="4400" dirty="0" err="1"/>
              <a:t>Logistisk</a:t>
            </a:r>
            <a:r>
              <a:rPr lang="en-GB" sz="4400" dirty="0"/>
              <a:t> </a:t>
            </a:r>
            <a:r>
              <a:rPr lang="en-GB" sz="4400" dirty="0" err="1"/>
              <a:t>regresjon</a:t>
            </a:r>
            <a:r>
              <a:rPr lang="en-GB" sz="4400" dirty="0"/>
              <a:t> </a:t>
            </a:r>
            <a:br>
              <a:rPr lang="en-GB" sz="4400" dirty="0"/>
            </a:br>
            <a:r>
              <a:rPr lang="en-GB" sz="4400" dirty="0"/>
              <a:t>med </a:t>
            </a:r>
            <a:r>
              <a:rPr lang="en-GB" sz="4400" dirty="0" err="1"/>
              <a:t>blandede</a:t>
            </a:r>
            <a:r>
              <a:rPr lang="en-GB" sz="4400" dirty="0"/>
              <a:t> </a:t>
            </a:r>
            <a:r>
              <a:rPr lang="en-GB" sz="4400" dirty="0" err="1"/>
              <a:t>effekter</a:t>
            </a:r>
            <a:endParaRPr lang="en-NO" sz="5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CEC7C3F-CDCD-B1CB-E2AD-AC6EB33BCB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05588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395BA3-D92C-8EF8-50EF-06DE2FB85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40692"/>
              </p:ext>
            </p:extLst>
          </p:nvPr>
        </p:nvGraphicFramePr>
        <p:xfrm>
          <a:off x="1272702" y="1823935"/>
          <a:ext cx="9651986" cy="32171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1829">
                  <a:extLst>
                    <a:ext uri="{9D8B030D-6E8A-4147-A177-3AD203B41FA5}">
                      <a16:colId xmlns:a16="http://schemas.microsoft.com/office/drawing/2014/main" val="841612097"/>
                    </a:ext>
                  </a:extLst>
                </a:gridCol>
                <a:gridCol w="1892250">
                  <a:extLst>
                    <a:ext uri="{9D8B030D-6E8A-4147-A177-3AD203B41FA5}">
                      <a16:colId xmlns:a16="http://schemas.microsoft.com/office/drawing/2014/main" val="1957597985"/>
                    </a:ext>
                  </a:extLst>
                </a:gridCol>
                <a:gridCol w="1495228">
                  <a:extLst>
                    <a:ext uri="{9D8B030D-6E8A-4147-A177-3AD203B41FA5}">
                      <a16:colId xmlns:a16="http://schemas.microsoft.com/office/drawing/2014/main" val="1233785611"/>
                    </a:ext>
                  </a:extLst>
                </a:gridCol>
                <a:gridCol w="1211644">
                  <a:extLst>
                    <a:ext uri="{9D8B030D-6E8A-4147-A177-3AD203B41FA5}">
                      <a16:colId xmlns:a16="http://schemas.microsoft.com/office/drawing/2014/main" val="3188585390"/>
                    </a:ext>
                  </a:extLst>
                </a:gridCol>
                <a:gridCol w="1143583">
                  <a:extLst>
                    <a:ext uri="{9D8B030D-6E8A-4147-A177-3AD203B41FA5}">
                      <a16:colId xmlns:a16="http://schemas.microsoft.com/office/drawing/2014/main" val="620846356"/>
                    </a:ext>
                  </a:extLst>
                </a:gridCol>
                <a:gridCol w="1107452">
                  <a:extLst>
                    <a:ext uri="{9D8B030D-6E8A-4147-A177-3AD203B41FA5}">
                      <a16:colId xmlns:a16="http://schemas.microsoft.com/office/drawing/2014/main" val="175363058"/>
                    </a:ext>
                  </a:extLst>
                </a:gridCol>
              </a:tblGrid>
              <a:tr h="924507">
                <a:tc>
                  <a:txBody>
                    <a:bodyPr/>
                    <a:lstStyle/>
                    <a:p>
                      <a:endParaRPr lang="en-US" sz="2400">
                        <a:effectLst/>
                        <a:latin typeface="Apto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ptos"/>
                        </a:rPr>
                        <a:t>Estimate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ptos"/>
                        </a:rPr>
                        <a:t>Standard Error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ptos"/>
                        </a:rPr>
                        <a:t>z value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err="1">
                          <a:effectLst/>
                          <a:latin typeface="Aptos"/>
                        </a:rPr>
                        <a:t>Pr</a:t>
                      </a:r>
                      <a:r>
                        <a:rPr lang="en-US" sz="2400">
                          <a:effectLst/>
                          <a:latin typeface="Aptos"/>
                        </a:rPr>
                        <a:t> (&gt;|z|)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  <a:latin typeface="Apto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218552"/>
                  </a:ext>
                </a:extLst>
              </a:tr>
              <a:tr h="58552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(Intercept)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-2.15067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0.07040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-30.55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&lt; 2e-16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***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111229"/>
                  </a:ext>
                </a:extLst>
              </a:tr>
              <a:tr h="58552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Year.sc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0.93924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0.02988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31.44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&lt; 2e-16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***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622106"/>
                  </a:ext>
                </a:extLst>
              </a:tr>
              <a:tr h="544431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 err="1">
                          <a:effectLst/>
                          <a:latin typeface="Aptos"/>
                        </a:rPr>
                        <a:t>Animacyanim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0.62370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0.05320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11.72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&lt; 2e-16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***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594859"/>
                  </a:ext>
                </a:extLst>
              </a:tr>
              <a:tr h="57715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 err="1">
                          <a:effectLst/>
                          <a:latin typeface="Aptos"/>
                        </a:rPr>
                        <a:t>Word_orderSV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3.01155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0.04991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60.34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&lt; 2e-16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***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40709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F1076E-9E79-F2B6-53A3-BB89CDCE0B21}"/>
              </a:ext>
            </a:extLst>
          </p:cNvPr>
          <p:cNvSpPr txBox="1"/>
          <p:nvPr/>
        </p:nvSpPr>
        <p:spPr>
          <a:xfrm>
            <a:off x="848711" y="364806"/>
            <a:ext cx="104945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dirty="0" err="1"/>
              <a:t>Logistisk</a:t>
            </a:r>
            <a:r>
              <a:rPr lang="en-GB" sz="2400" dirty="0"/>
              <a:t> </a:t>
            </a:r>
            <a:r>
              <a:rPr lang="en-GB" sz="2400" dirty="0" err="1"/>
              <a:t>regresjonsmodell</a:t>
            </a:r>
            <a:r>
              <a:rPr lang="en-GB" sz="2400" dirty="0"/>
              <a:t> med </a:t>
            </a:r>
            <a:r>
              <a:rPr lang="en-GB" sz="2400" dirty="0" err="1"/>
              <a:t>blandede</a:t>
            </a:r>
            <a:r>
              <a:rPr lang="en-GB" sz="2400" dirty="0"/>
              <a:t> </a:t>
            </a:r>
            <a:r>
              <a:rPr lang="en-GB" sz="2400" dirty="0" err="1"/>
              <a:t>effekter</a:t>
            </a:r>
            <a:r>
              <a:rPr lang="ru-RU" sz="2400" dirty="0">
                <a:ea typeface="+mn-lt"/>
                <a:cs typeface="+mn-lt"/>
              </a:rPr>
              <a:t> </a:t>
            </a:r>
          </a:p>
          <a:p>
            <a:pPr algn="ctr"/>
            <a:r>
              <a:rPr lang="en-GB" sz="2400" dirty="0" err="1"/>
              <a:t>Hvordan</a:t>
            </a:r>
            <a:r>
              <a:rPr lang="en-GB" sz="2400" dirty="0"/>
              <a:t> </a:t>
            </a:r>
            <a:r>
              <a:rPr lang="en-GB" sz="2400" dirty="0" err="1"/>
              <a:t>faste</a:t>
            </a:r>
            <a:r>
              <a:rPr lang="en-GB" sz="2400" dirty="0"/>
              <a:t> </a:t>
            </a:r>
            <a:r>
              <a:rPr lang="en-GB" sz="2400" dirty="0" err="1"/>
              <a:t>effekter</a:t>
            </a:r>
            <a:r>
              <a:rPr lang="en-GB" sz="2400" dirty="0"/>
              <a:t> </a:t>
            </a:r>
            <a:r>
              <a:rPr lang="en-GB" sz="2400" dirty="0" err="1"/>
              <a:t>påvirker</a:t>
            </a:r>
            <a:r>
              <a:rPr lang="en-GB" sz="2400" dirty="0"/>
              <a:t> </a:t>
            </a:r>
            <a:r>
              <a:rPr lang="en-GB" sz="2400" dirty="0" err="1"/>
              <a:t>numeruskongruens</a:t>
            </a:r>
            <a:r>
              <a:rPr lang="ru-RU" sz="2400" dirty="0">
                <a:ea typeface="+mn-lt"/>
                <a:cs typeface="+mn-lt"/>
              </a:rPr>
              <a:t> </a:t>
            </a:r>
          </a:p>
          <a:p>
            <a:pPr algn="ctr"/>
            <a:r>
              <a:rPr lang="ru-RU" sz="2400" dirty="0">
                <a:ea typeface="+mn-lt"/>
                <a:cs typeface="+mn-lt"/>
              </a:rPr>
              <a:t>(</a:t>
            </a:r>
            <a:r>
              <a:rPr lang="nb-NO" sz="2400" dirty="0">
                <a:ea typeface="+mn-lt"/>
                <a:cs typeface="+mn-lt"/>
              </a:rPr>
              <a:t>positive verdier indikerer favør for Pluralis</a:t>
            </a:r>
            <a:r>
              <a:rPr lang="ru-RU" sz="2400" dirty="0">
                <a:ea typeface="+mn-lt"/>
                <a:cs typeface="+mn-lt"/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8F076-D331-FECF-FF24-C35D235FC1DE}"/>
              </a:ext>
            </a:extLst>
          </p:cNvPr>
          <p:cNvSpPr txBox="1"/>
          <p:nvPr/>
        </p:nvSpPr>
        <p:spPr>
          <a:xfrm>
            <a:off x="1087505" y="5299871"/>
            <a:ext cx="99114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</a:rPr>
              <a:t>Intercept: Year.sc = 0.0 (= 2004), Animacy = inanimate, Word Order = VS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4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CBAEF5-59A6-5F1D-C944-C7C45CEF9509}"/>
              </a:ext>
            </a:extLst>
          </p:cNvPr>
          <p:cNvSpPr txBox="1"/>
          <p:nvPr/>
        </p:nvSpPr>
        <p:spPr>
          <a:xfrm>
            <a:off x="2369067" y="552314"/>
            <a:ext cx="86391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dirty="0">
                <a:ea typeface="+mn-lt"/>
                <a:cs typeface="+mn-lt"/>
              </a:rPr>
              <a:t>Subjektets status som </a:t>
            </a:r>
            <a:r>
              <a:rPr lang="nb-NO" sz="2800" dirty="0" err="1">
                <a:ea typeface="+mn-lt"/>
                <a:cs typeface="+mn-lt"/>
              </a:rPr>
              <a:t>animatum</a:t>
            </a:r>
            <a:r>
              <a:rPr lang="nb-NO" sz="2800" dirty="0">
                <a:ea typeface="+mn-lt"/>
                <a:cs typeface="+mn-lt"/>
              </a:rPr>
              <a:t> eller ikke-</a:t>
            </a:r>
            <a:r>
              <a:rPr lang="nb-NO" sz="2800" dirty="0" err="1">
                <a:ea typeface="+mn-lt"/>
                <a:cs typeface="+mn-lt"/>
              </a:rPr>
              <a:t>animatum</a:t>
            </a:r>
            <a:endParaRPr lang="en-US" sz="2800" dirty="0"/>
          </a:p>
        </p:txBody>
      </p:sp>
      <p:pic>
        <p:nvPicPr>
          <p:cNvPr id="4" name="Picture 3" descr="A graph of anim and anim&#10;&#10;Description automatically generated">
            <a:extLst>
              <a:ext uri="{FF2B5EF4-FFF2-40B4-BE49-F238E27FC236}">
                <a16:creationId xmlns:a16="http://schemas.microsoft.com/office/drawing/2014/main" id="{ABD2C5EB-A19D-D601-BF8D-A75F6B41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86" y="1194078"/>
            <a:ext cx="8639175" cy="52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3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comparison between a word order and a word order&#10;&#10;Description automatically generated">
            <a:extLst>
              <a:ext uri="{FF2B5EF4-FFF2-40B4-BE49-F238E27FC236}">
                <a16:creationId xmlns:a16="http://schemas.microsoft.com/office/drawing/2014/main" id="{10F218DC-AFCF-6997-E470-DCCD3BD9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8" y="1424071"/>
            <a:ext cx="8353425" cy="5124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D4960-80CE-4101-F169-89BAFD497455}"/>
              </a:ext>
            </a:extLst>
          </p:cNvPr>
          <p:cNvSpPr txBox="1"/>
          <p:nvPr/>
        </p:nvSpPr>
        <p:spPr>
          <a:xfrm>
            <a:off x="3374570" y="722086"/>
            <a:ext cx="5442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b-NO" sz="2800" dirty="0"/>
              <a:t>Ordstilling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00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C83DB-58FC-4A05-CE0A-D2E521F7E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F3CE-7761-A89E-A315-EBDA8BF6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3" y="1118585"/>
            <a:ext cx="9259431" cy="3399627"/>
          </a:xfrm>
        </p:spPr>
        <p:txBody>
          <a:bodyPr>
            <a:normAutofit/>
          </a:bodyPr>
          <a:lstStyle/>
          <a:p>
            <a:r>
              <a:rPr lang="nb-NO" sz="6600" dirty="0"/>
              <a:t>Verb som foretrekker </a:t>
            </a:r>
            <a:r>
              <a:rPr lang="nb-NO" sz="6600" dirty="0" err="1"/>
              <a:t>Sg</a:t>
            </a:r>
            <a:br>
              <a:rPr lang="ru-RU" sz="6600" dirty="0"/>
            </a:br>
            <a:br>
              <a:rPr lang="en-US" sz="5400" dirty="0"/>
            </a:br>
            <a:endParaRPr lang="en-NO" sz="5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411573E-2C6B-933A-7F0A-C95FC4C7B1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3501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0703-AB67-E2AA-CCE7-70E76B03E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9676-8D80-1FDD-F681-44DA5279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3" y="1118585"/>
            <a:ext cx="10044461" cy="3399627"/>
          </a:xfrm>
        </p:spPr>
        <p:txBody>
          <a:bodyPr>
            <a:normAutofit fontScale="90000"/>
          </a:bodyPr>
          <a:lstStyle/>
          <a:p>
            <a:r>
              <a:rPr lang="nb-NO" sz="7200" dirty="0"/>
              <a:t>Russisk: </a:t>
            </a:r>
            <a:br>
              <a:rPr lang="nb-NO" sz="7200" dirty="0"/>
            </a:br>
            <a:r>
              <a:rPr lang="nb-NO" sz="7200" dirty="0"/>
              <a:t>Kvantifisert subjekt og numeruskongruens på verbet</a:t>
            </a:r>
            <a:endParaRPr lang="en-NO" sz="5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2ECEA1-B753-59E4-2BAC-45FBB298EA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63324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14D53A-E62F-F405-001A-9902B349F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102141"/>
              </p:ext>
            </p:extLst>
          </p:nvPr>
        </p:nvGraphicFramePr>
        <p:xfrm>
          <a:off x="643467" y="184974"/>
          <a:ext cx="10905067" cy="5055594"/>
        </p:xfrm>
        <a:graphic>
          <a:graphicData uri="http://schemas.openxmlformats.org/drawingml/2006/table">
            <a:tbl>
              <a:tblPr firstRow="1" firstCol="1" bandRow="1"/>
              <a:tblGrid>
                <a:gridCol w="4647853">
                  <a:extLst>
                    <a:ext uri="{9D8B030D-6E8A-4147-A177-3AD203B41FA5}">
                      <a16:colId xmlns:a16="http://schemas.microsoft.com/office/drawing/2014/main" val="2926436366"/>
                    </a:ext>
                  </a:extLst>
                </a:gridCol>
                <a:gridCol w="866544">
                  <a:extLst>
                    <a:ext uri="{9D8B030D-6E8A-4147-A177-3AD203B41FA5}">
                      <a16:colId xmlns:a16="http://schemas.microsoft.com/office/drawing/2014/main" val="1435477946"/>
                    </a:ext>
                  </a:extLst>
                </a:gridCol>
                <a:gridCol w="4410548">
                  <a:extLst>
                    <a:ext uri="{9D8B030D-6E8A-4147-A177-3AD203B41FA5}">
                      <a16:colId xmlns:a16="http://schemas.microsoft.com/office/drawing/2014/main" val="3544151856"/>
                    </a:ext>
                  </a:extLst>
                </a:gridCol>
                <a:gridCol w="980122">
                  <a:extLst>
                    <a:ext uri="{9D8B030D-6E8A-4147-A177-3AD203B41FA5}">
                      <a16:colId xmlns:a16="http://schemas.microsoft.com/office/drawing/2014/main" val="4091188856"/>
                    </a:ext>
                  </a:extLst>
                </a:gridCol>
              </a:tblGrid>
              <a:tr h="89663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2400" dirty="0"/>
                        <a:t>Topp 10 </a:t>
                      </a:r>
                      <a:r>
                        <a:rPr lang="en-GB" sz="2400" dirty="0" err="1"/>
                        <a:t>høyfrekvente</a:t>
                      </a:r>
                      <a:r>
                        <a:rPr lang="en-GB" sz="2400" dirty="0"/>
                        <a:t> verb med </a:t>
                      </a:r>
                      <a:r>
                        <a:rPr lang="en-GB" sz="2400" dirty="0" err="1"/>
                        <a:t>høyest</a:t>
                      </a:r>
                      <a:r>
                        <a:rPr lang="en-GB" sz="2400" dirty="0"/>
                        <a:t> SG-</a:t>
                      </a:r>
                      <a:r>
                        <a:rPr lang="en-GB" sz="2400" dirty="0" err="1"/>
                        <a:t>preferanse</a:t>
                      </a:r>
                      <a:endParaRPr lang="en-US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166044" marR="166044" marT="83022" marB="8302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24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Topp 10 </a:t>
                      </a:r>
                      <a:r>
                        <a:rPr lang="en-GB" sz="2400" b="0" i="0" u="none" strike="noStrike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høyfrekvente</a:t>
                      </a:r>
                      <a:r>
                        <a:rPr lang="en-GB" sz="24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verb med </a:t>
                      </a:r>
                      <a:r>
                        <a:rPr lang="en-GB" sz="2400" b="0" i="0" u="none" strike="noStrike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høyest</a:t>
                      </a:r>
                      <a:r>
                        <a:rPr lang="en-GB" sz="24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PL-</a:t>
                      </a:r>
                      <a:r>
                        <a:rPr lang="en-GB" sz="2400" b="0" i="0" u="none" strike="noStrike" dirty="0" err="1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preferanse</a:t>
                      </a:r>
                      <a:endParaRPr lang="en-GB" sz="2400" b="0" i="0" u="none" strike="noStrike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66044" marR="166044" marT="83022" marB="8302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50744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минути</a:t>
                      </a:r>
                      <a:r>
                        <a:rPr lang="az-Cyrl-A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gå forbi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307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розкритикувати</a:t>
                      </a:r>
                      <a:r>
                        <a:rPr lang="az-Cyrl-A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kritisere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103927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відбутися</a:t>
                      </a:r>
                      <a:r>
                        <a:rPr lang="az-Cyrl-A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skje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засудити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dirty="0"/>
                        <a:t>fordømme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565618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надійти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ankomme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 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204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ввести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introdusere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519019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виникнути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GB" sz="2000" dirty="0" err="1"/>
                        <a:t>oppstå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274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заявити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dirty="0"/>
                        <a:t>erklære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775775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виникати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oppstå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102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очікувати 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nb-NO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forvente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028190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накопичитися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akkumulere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140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відзначати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legge merke til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94570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статися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skje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 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107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відчути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dirty="0"/>
                        <a:t>føle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82485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>
                        <a:tabLst>
                          <a:tab pos="1415415" algn="ctr"/>
                        </a:tabLst>
                      </a:pPr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надходити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ankomme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tabLst>
                          <a:tab pos="1415415" algn="ctr"/>
                        </a:tabLst>
                      </a:pPr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84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висловити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dirty="0"/>
                        <a:t>uttrykke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52696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полягти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falle, dø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 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отримати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dirty="0"/>
                        <a:t>få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129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190833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назбиратися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nb-NO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samle seg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52</a:t>
                      </a:r>
                      <a:endParaRPr lang="en-US" sz="20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000" b="0" i="1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пережити </a:t>
                      </a:r>
                      <a:r>
                        <a:rPr lang="az-Cyrl-AZ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nb-NO" sz="2000" dirty="0"/>
                        <a:t>oppleve</a:t>
                      </a:r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’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i="0" u="none" strike="noStrike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2000" b="0" i="0" u="none" strike="noStrike" dirty="0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1884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B37B11-37A8-7D1F-95F5-3E220084025C}"/>
              </a:ext>
            </a:extLst>
          </p:cNvPr>
          <p:cNvSpPr txBox="1"/>
          <p:nvPr/>
        </p:nvSpPr>
        <p:spPr>
          <a:xfrm>
            <a:off x="643467" y="5495286"/>
            <a:ext cx="10775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Verb med </a:t>
            </a:r>
            <a:r>
              <a:rPr lang="en-GB" sz="2400" dirty="0" err="1"/>
              <a:t>høyest</a:t>
            </a:r>
            <a:r>
              <a:rPr lang="en-GB" sz="2400" dirty="0"/>
              <a:t> SG- </a:t>
            </a:r>
            <a:r>
              <a:rPr lang="en-GB" sz="2400" dirty="0" err="1"/>
              <a:t>og</a:t>
            </a:r>
            <a:r>
              <a:rPr lang="en-GB" sz="2400" dirty="0"/>
              <a:t> PL-</a:t>
            </a:r>
            <a:r>
              <a:rPr lang="en-GB" sz="2400" dirty="0" err="1"/>
              <a:t>preferanse</a:t>
            </a:r>
            <a:r>
              <a:rPr lang="en-GB" sz="2400" dirty="0"/>
              <a:t>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forekommer</a:t>
            </a:r>
            <a:r>
              <a:rPr lang="en-GB" sz="2400" dirty="0"/>
              <a:t> ≥ 20 ganger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våre</a:t>
            </a:r>
            <a:r>
              <a:rPr lang="en-GB" sz="2400" dirty="0"/>
              <a:t> data</a:t>
            </a:r>
            <a:r>
              <a:rPr lang="en-GB" sz="2200" dirty="0"/>
              <a:t>. </a:t>
            </a:r>
            <a:r>
              <a:rPr lang="en-GB" sz="2400" dirty="0" err="1"/>
              <a:t>Skyggeleggingen</a:t>
            </a:r>
            <a:r>
              <a:rPr lang="en-GB" sz="2400" dirty="0"/>
              <a:t> </a:t>
            </a:r>
            <a:r>
              <a:rPr lang="en-GB" sz="2400" dirty="0" err="1"/>
              <a:t>indikerer</a:t>
            </a:r>
            <a:r>
              <a:rPr lang="en-GB" sz="2400" dirty="0"/>
              <a:t> verb der 100 % </a:t>
            </a:r>
            <a:r>
              <a:rPr lang="en-GB" sz="2400" dirty="0" err="1"/>
              <a:t>av</a:t>
            </a:r>
            <a:r>
              <a:rPr lang="en-GB" sz="2400" dirty="0"/>
              <a:t> </a:t>
            </a:r>
            <a:r>
              <a:rPr lang="en-GB" sz="2400" dirty="0" err="1"/>
              <a:t>observasjonene</a:t>
            </a:r>
            <a:r>
              <a:rPr lang="en-GB" sz="2400" dirty="0"/>
              <a:t> bare er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entall</a:t>
            </a:r>
            <a:r>
              <a:rPr lang="en-GB" sz="2400" dirty="0"/>
              <a:t> </a:t>
            </a:r>
            <a:r>
              <a:rPr lang="en-GB" sz="2400" dirty="0" err="1"/>
              <a:t>eller</a:t>
            </a:r>
            <a:r>
              <a:rPr lang="en-GB" sz="2400" dirty="0"/>
              <a:t> bare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flertall</a:t>
            </a:r>
            <a:r>
              <a:rPr lang="ru-RU" sz="2200" dirty="0"/>
              <a:t>.</a:t>
            </a:r>
            <a:endParaRPr lang="en-NO" sz="2200" dirty="0"/>
          </a:p>
        </p:txBody>
      </p:sp>
    </p:spTree>
    <p:extLst>
      <p:ext uri="{BB962C8B-B14F-4D97-AF65-F5344CB8AC3E}">
        <p14:creationId xmlns:p14="http://schemas.microsoft.com/office/powerpoint/2010/main" val="3381626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CBDE-CB3C-AE5E-786E-AB821D96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469" cy="1325563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Spesifikke</a:t>
            </a:r>
            <a:r>
              <a:rPr lang="en-GB" dirty="0"/>
              <a:t> </a:t>
            </a:r>
            <a:r>
              <a:rPr lang="en-GB" dirty="0" err="1"/>
              <a:t>grupper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verb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foretrekker</a:t>
            </a:r>
            <a:r>
              <a:rPr lang="en-GB" dirty="0"/>
              <a:t> SG: </a:t>
            </a:r>
            <a:r>
              <a:rPr lang="en-GB" b="1" dirty="0" err="1"/>
              <a:t>mikrokonstruksjoner</a:t>
            </a:r>
            <a:endParaRPr lang="en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091-91D0-D7AC-7421-9DD7ED19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9608"/>
            <a:ext cx="4700752" cy="4351338"/>
          </a:xfrm>
        </p:spPr>
        <p:txBody>
          <a:bodyPr>
            <a:no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4400" dirty="0"/>
              <a:t>TID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4400" dirty="0"/>
              <a:t>HENDELSE 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4400" dirty="0"/>
              <a:t>EKSISTENS 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4400" dirty="0"/>
              <a:t>AKKUMULERING 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sz="4400" dirty="0"/>
              <a:t>DØD</a:t>
            </a:r>
            <a:endParaRPr lang="en-NO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060EC-FE7F-CA33-A2BB-6777E8A8FC28}"/>
              </a:ext>
            </a:extLst>
          </p:cNvPr>
          <p:cNvSpPr txBox="1"/>
          <p:nvPr/>
        </p:nvSpPr>
        <p:spPr>
          <a:xfrm>
            <a:off x="6327228" y="2448907"/>
            <a:ext cx="51984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De 28 </a:t>
            </a:r>
            <a:r>
              <a:rPr lang="en-GB" sz="3600" dirty="0" err="1"/>
              <a:t>verbene</a:t>
            </a:r>
            <a:r>
              <a:rPr lang="en-GB" sz="3600" dirty="0"/>
              <a:t> </a:t>
            </a:r>
            <a:r>
              <a:rPr lang="en-GB" sz="3600" dirty="0" err="1"/>
              <a:t>i</a:t>
            </a:r>
            <a:r>
              <a:rPr lang="en-GB" sz="3600" dirty="0"/>
              <a:t> </a:t>
            </a:r>
            <a:r>
              <a:rPr lang="en-GB" sz="3600" dirty="0" err="1"/>
              <a:t>disse</a:t>
            </a:r>
            <a:r>
              <a:rPr lang="en-GB" sz="3600" dirty="0"/>
              <a:t> 5 </a:t>
            </a:r>
            <a:r>
              <a:rPr lang="en-GB" sz="3600" dirty="0" err="1"/>
              <a:t>semantiske</a:t>
            </a:r>
            <a:r>
              <a:rPr lang="en-GB" sz="3600" dirty="0"/>
              <a:t> </a:t>
            </a:r>
            <a:r>
              <a:rPr lang="en-GB" sz="3600" dirty="0" err="1"/>
              <a:t>gruppene</a:t>
            </a:r>
            <a:r>
              <a:rPr lang="en-GB" sz="3600" dirty="0"/>
              <a:t> </a:t>
            </a:r>
            <a:r>
              <a:rPr lang="en-GB" sz="3600" dirty="0" err="1"/>
              <a:t>vises</a:t>
            </a:r>
            <a:r>
              <a:rPr lang="en-GB" sz="3600" dirty="0"/>
              <a:t> </a:t>
            </a:r>
            <a:r>
              <a:rPr lang="en-GB" sz="3600" dirty="0" err="1"/>
              <a:t>i</a:t>
            </a:r>
            <a:r>
              <a:rPr lang="en-GB" sz="3600" dirty="0"/>
              <a:t> 12 305 </a:t>
            </a:r>
            <a:r>
              <a:rPr lang="en-GB" sz="3600" dirty="0" err="1"/>
              <a:t>eksempler</a:t>
            </a:r>
            <a:r>
              <a:rPr lang="en-GB" sz="3600" dirty="0"/>
              <a:t>, </a:t>
            </a:r>
            <a:r>
              <a:rPr lang="en-GB" sz="3600" dirty="0" err="1"/>
              <a:t>som</a:t>
            </a:r>
            <a:r>
              <a:rPr lang="en-GB" sz="3600" dirty="0"/>
              <a:t> </a:t>
            </a:r>
            <a:r>
              <a:rPr lang="en-GB" sz="3600" dirty="0" err="1"/>
              <a:t>utgjør</a:t>
            </a:r>
            <a:r>
              <a:rPr lang="en-GB" sz="3600" dirty="0"/>
              <a:t> 43 % </a:t>
            </a:r>
            <a:r>
              <a:rPr lang="en-GB" sz="3600" dirty="0" err="1"/>
              <a:t>av</a:t>
            </a:r>
            <a:r>
              <a:rPr lang="en-GB" sz="3600" dirty="0"/>
              <a:t> </a:t>
            </a:r>
            <a:r>
              <a:rPr lang="en-GB" sz="3600" dirty="0" err="1"/>
              <a:t>vårt</a:t>
            </a:r>
            <a:r>
              <a:rPr lang="en-GB" sz="3600" dirty="0"/>
              <a:t> </a:t>
            </a:r>
            <a:r>
              <a:rPr lang="en-GB" sz="3600" dirty="0" err="1"/>
              <a:t>totale</a:t>
            </a:r>
            <a:r>
              <a:rPr lang="en-GB" sz="3600" dirty="0"/>
              <a:t> </a:t>
            </a:r>
            <a:r>
              <a:rPr lang="en-GB" sz="3600" dirty="0" err="1"/>
              <a:t>datasett</a:t>
            </a:r>
            <a:endParaRPr lang="en-NO" sz="3600" dirty="0"/>
          </a:p>
        </p:txBody>
      </p:sp>
    </p:spTree>
    <p:extLst>
      <p:ext uri="{BB962C8B-B14F-4D97-AF65-F5344CB8AC3E}">
        <p14:creationId xmlns:p14="http://schemas.microsoft.com/office/powerpoint/2010/main" val="2507425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FA29E1-483D-F5B2-5B3F-94F94E91C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23376"/>
              </p:ext>
            </p:extLst>
          </p:nvPr>
        </p:nvGraphicFramePr>
        <p:xfrm>
          <a:off x="472965" y="721015"/>
          <a:ext cx="11319642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5133">
                  <a:extLst>
                    <a:ext uri="{9D8B030D-6E8A-4147-A177-3AD203B41FA5}">
                      <a16:colId xmlns:a16="http://schemas.microsoft.com/office/drawing/2014/main" val="41882227"/>
                    </a:ext>
                  </a:extLst>
                </a:gridCol>
                <a:gridCol w="3123323">
                  <a:extLst>
                    <a:ext uri="{9D8B030D-6E8A-4147-A177-3AD203B41FA5}">
                      <a16:colId xmlns:a16="http://schemas.microsoft.com/office/drawing/2014/main" val="500032604"/>
                    </a:ext>
                  </a:extLst>
                </a:gridCol>
                <a:gridCol w="966951">
                  <a:extLst>
                    <a:ext uri="{9D8B030D-6E8A-4147-A177-3AD203B41FA5}">
                      <a16:colId xmlns:a16="http://schemas.microsoft.com/office/drawing/2014/main" val="3257828648"/>
                    </a:ext>
                  </a:extLst>
                </a:gridCol>
                <a:gridCol w="1169639">
                  <a:extLst>
                    <a:ext uri="{9D8B030D-6E8A-4147-A177-3AD203B41FA5}">
                      <a16:colId xmlns:a16="http://schemas.microsoft.com/office/drawing/2014/main" val="2274973543"/>
                    </a:ext>
                  </a:extLst>
                </a:gridCol>
                <a:gridCol w="1312298">
                  <a:extLst>
                    <a:ext uri="{9D8B030D-6E8A-4147-A177-3AD203B41FA5}">
                      <a16:colId xmlns:a16="http://schemas.microsoft.com/office/drawing/2014/main" val="4027113418"/>
                    </a:ext>
                  </a:extLst>
                </a:gridCol>
                <a:gridCol w="1312298">
                  <a:extLst>
                    <a:ext uri="{9D8B030D-6E8A-4147-A177-3AD203B41FA5}">
                      <a16:colId xmlns:a16="http://schemas.microsoft.com/office/drawing/2014/main" val="3348870267"/>
                    </a:ext>
                  </a:extLst>
                </a:gridCol>
              </a:tblGrid>
              <a:tr h="334227"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Gruppe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Verb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N exx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Sg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VS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inanim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537525"/>
                  </a:ext>
                </a:extLst>
              </a:tr>
              <a:tr h="334227">
                <a:tc rowSpan="2">
                  <a:txBody>
                    <a:bodyPr/>
                    <a:lstStyle/>
                    <a:p>
                      <a:r>
                        <a:rPr lang="nb-NO" sz="2400" dirty="0"/>
                        <a:t>TID</a:t>
                      </a:r>
                      <a:endParaRPr lang="ru-RU" sz="2400" kern="100" cap="small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минути</a:t>
                      </a:r>
                      <a:r>
                        <a:rPr lang="en-US" sz="2400" kern="100" dirty="0">
                          <a:effectLst/>
                        </a:rPr>
                        <a:t> ‘</a:t>
                      </a:r>
                      <a:r>
                        <a:rPr lang="nb-NO" sz="2400" kern="100" dirty="0">
                          <a:effectLst/>
                        </a:rPr>
                        <a:t>gå forbi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307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140055"/>
                  </a:ext>
                </a:extLst>
              </a:tr>
              <a:tr h="33422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пройти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kern="100" dirty="0">
                          <a:effectLst/>
                        </a:rPr>
                        <a:t>gå forbi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203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78 %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 dirty="0">
                          <a:effectLst/>
                        </a:rPr>
                        <a:t>68 %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6766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AFA2C6-25F7-C866-5B5C-9AE374E1719D}"/>
              </a:ext>
            </a:extLst>
          </p:cNvPr>
          <p:cNvSpPr txBox="1"/>
          <p:nvPr/>
        </p:nvSpPr>
        <p:spPr>
          <a:xfrm>
            <a:off x="472966" y="2659117"/>
            <a:ext cx="11319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хоча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минуло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років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вона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про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цю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подію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розповідала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великим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хвилюванням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Інтернет-газета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«Високий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замок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», 2003)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ea typeface="Aptos" panose="020B0004020202020204" pitchFamily="34" charset="0"/>
              </a:rPr>
              <a:t>‘</a:t>
            </a:r>
            <a:r>
              <a:rPr lang="en-GB" sz="2400" dirty="0"/>
              <a:t>Og </a:t>
            </a:r>
            <a:r>
              <a:rPr lang="en-GB" sz="2400" dirty="0" err="1"/>
              <a:t>selv</a:t>
            </a:r>
            <a:r>
              <a:rPr lang="en-GB" sz="2400" dirty="0"/>
              <a:t> om det </a:t>
            </a:r>
            <a:r>
              <a:rPr lang="en-GB" sz="2400" b="1" dirty="0" err="1"/>
              <a:t>hadde</a:t>
            </a:r>
            <a:r>
              <a:rPr lang="en-GB" sz="2400" b="1" dirty="0"/>
              <a:t> </a:t>
            </a:r>
            <a:r>
              <a:rPr lang="en-GB" sz="2400" b="1" dirty="0" err="1"/>
              <a:t>gått</a:t>
            </a:r>
            <a:r>
              <a:rPr lang="en-GB" sz="2400" b="1" dirty="0"/>
              <a:t> mange </a:t>
            </a:r>
            <a:r>
              <a:rPr lang="en-GB" sz="2400" b="1" dirty="0" err="1"/>
              <a:t>år</a:t>
            </a:r>
            <a:r>
              <a:rPr lang="en-GB" sz="2400" dirty="0"/>
              <a:t>, </a:t>
            </a:r>
            <a:r>
              <a:rPr lang="en-GB" sz="2400" dirty="0" err="1"/>
              <a:t>snakket</a:t>
            </a:r>
            <a:r>
              <a:rPr lang="en-GB" sz="2400" dirty="0"/>
              <a:t> </a:t>
            </a:r>
            <a:r>
              <a:rPr lang="en-GB" sz="2400" dirty="0" err="1"/>
              <a:t>hun</a:t>
            </a:r>
            <a:r>
              <a:rPr lang="en-GB" sz="2400" dirty="0"/>
              <a:t> om </a:t>
            </a:r>
            <a:r>
              <a:rPr lang="en-GB" sz="2400" dirty="0" err="1"/>
              <a:t>denne</a:t>
            </a:r>
            <a:r>
              <a:rPr lang="en-GB" sz="2400" dirty="0"/>
              <a:t> </a:t>
            </a:r>
            <a:r>
              <a:rPr lang="en-GB" sz="2400" dirty="0" err="1"/>
              <a:t>hendelsen</a:t>
            </a:r>
            <a:r>
              <a:rPr lang="en-GB" sz="2400" dirty="0"/>
              <a:t> med store </a:t>
            </a:r>
            <a:r>
              <a:rPr lang="en-GB" sz="2400" dirty="0" err="1"/>
              <a:t>følelser</a:t>
            </a:r>
            <a:r>
              <a:rPr lang="en-US" sz="2400" dirty="0">
                <a:effectLst/>
                <a:ea typeface="Aptos" panose="020B0004020202020204" pitchFamily="34" charset="0"/>
              </a:rPr>
              <a:t>.’</a:t>
            </a:r>
            <a:r>
              <a:rPr lang="en-NO" sz="2400" dirty="0">
                <a:effectLst/>
              </a:rPr>
              <a:t> </a:t>
            </a:r>
            <a:endParaRPr lang="en-NO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ABA63-1B10-EFB4-2B13-15C64E007DC0}"/>
              </a:ext>
            </a:extLst>
          </p:cNvPr>
          <p:cNvSpPr txBox="1"/>
          <p:nvPr/>
        </p:nvSpPr>
        <p:spPr>
          <a:xfrm>
            <a:off x="472965" y="4414345"/>
            <a:ext cx="10331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Ofte</a:t>
            </a:r>
            <a:r>
              <a:rPr lang="en-GB" sz="2400" dirty="0"/>
              <a:t> </a:t>
            </a:r>
            <a:r>
              <a:rPr lang="en-GB" sz="2400" dirty="0" err="1"/>
              <a:t>forekommende</a:t>
            </a:r>
            <a:r>
              <a:rPr lang="en-GB" sz="2400" dirty="0"/>
              <a:t> </a:t>
            </a:r>
            <a:r>
              <a:rPr lang="en-GB" sz="2400" dirty="0" err="1"/>
              <a:t>substantiv</a:t>
            </a:r>
            <a:r>
              <a:rPr lang="en-NO" sz="2400" dirty="0"/>
              <a:t>: </a:t>
            </a:r>
            <a:r>
              <a:rPr lang="en-US" sz="2400" i="1" dirty="0" err="1">
                <a:effectLst/>
                <a:ea typeface="Aptos" panose="020B0004020202020204" pitchFamily="34" charset="0"/>
              </a:rPr>
              <a:t>день</a:t>
            </a:r>
            <a:r>
              <a:rPr lang="en-US" sz="2400" dirty="0">
                <a:effectLst/>
                <a:ea typeface="Aptos" panose="020B0004020202020204" pitchFamily="34" charset="0"/>
              </a:rPr>
              <a:t> ‘</a:t>
            </a:r>
            <a:r>
              <a:rPr lang="nb-NO" sz="2400" dirty="0">
                <a:effectLst/>
                <a:ea typeface="Aptos" panose="020B0004020202020204" pitchFamily="34" charset="0"/>
              </a:rPr>
              <a:t>dag</a:t>
            </a:r>
            <a:r>
              <a:rPr lang="en-US" sz="2400" dirty="0">
                <a:effectLst/>
                <a:ea typeface="Aptos" panose="020B0004020202020204" pitchFamily="34" charset="0"/>
              </a:rPr>
              <a:t>’, </a:t>
            </a:r>
            <a:r>
              <a:rPr lang="en-US" sz="2400" i="1" dirty="0" err="1">
                <a:effectLst/>
                <a:ea typeface="Aptos" panose="020B0004020202020204" pitchFamily="34" charset="0"/>
              </a:rPr>
              <a:t>місяць</a:t>
            </a:r>
            <a:r>
              <a:rPr lang="en-US" sz="2400" dirty="0">
                <a:effectLst/>
                <a:ea typeface="Aptos" panose="020B0004020202020204" pitchFamily="34" charset="0"/>
              </a:rPr>
              <a:t> ‘</a:t>
            </a:r>
            <a:r>
              <a:rPr lang="nb-NO" sz="2400" dirty="0">
                <a:ea typeface="Aptos" panose="020B0004020202020204" pitchFamily="34" charset="0"/>
              </a:rPr>
              <a:t>måned</a:t>
            </a:r>
            <a:r>
              <a:rPr lang="en-US" sz="2400" dirty="0">
                <a:effectLst/>
                <a:ea typeface="Aptos" panose="020B0004020202020204" pitchFamily="34" charset="0"/>
              </a:rPr>
              <a:t>’, </a:t>
            </a:r>
            <a:r>
              <a:rPr lang="en-US" sz="2400" i="1" dirty="0" err="1">
                <a:effectLst/>
                <a:ea typeface="Aptos" panose="020B0004020202020204" pitchFamily="34" charset="0"/>
              </a:rPr>
              <a:t>рік</a:t>
            </a:r>
            <a:r>
              <a:rPr lang="en-US" sz="2400" dirty="0">
                <a:effectLst/>
                <a:ea typeface="Aptos" panose="020B0004020202020204" pitchFamily="34" charset="0"/>
              </a:rPr>
              <a:t> ‘</a:t>
            </a:r>
            <a:r>
              <a:rPr lang="nb-NO" sz="2400" dirty="0">
                <a:effectLst/>
                <a:ea typeface="Aptos" panose="020B0004020202020204" pitchFamily="34" charset="0"/>
              </a:rPr>
              <a:t>år</a:t>
            </a:r>
            <a:r>
              <a:rPr lang="en-US" sz="2400" dirty="0">
                <a:effectLst/>
                <a:ea typeface="Aptos" panose="020B0004020202020204" pitchFamily="34" charset="0"/>
              </a:rPr>
              <a:t>’</a:t>
            </a:r>
            <a:r>
              <a:rPr lang="en-NO" sz="2400" dirty="0">
                <a:effectLst/>
              </a:rPr>
              <a:t> </a:t>
            </a:r>
            <a:endParaRPr lang="en-NO" sz="2400" dirty="0"/>
          </a:p>
        </p:txBody>
      </p:sp>
    </p:spTree>
    <p:extLst>
      <p:ext uri="{BB962C8B-B14F-4D97-AF65-F5344CB8AC3E}">
        <p14:creationId xmlns:p14="http://schemas.microsoft.com/office/powerpoint/2010/main" val="305475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C9AB3B-5079-E5DC-5E99-7B20707E3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27486"/>
              </p:ext>
            </p:extLst>
          </p:nvPr>
        </p:nvGraphicFramePr>
        <p:xfrm>
          <a:off x="680256" y="573530"/>
          <a:ext cx="10848598" cy="2817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9658">
                  <a:extLst>
                    <a:ext uri="{9D8B030D-6E8A-4147-A177-3AD203B41FA5}">
                      <a16:colId xmlns:a16="http://schemas.microsoft.com/office/drawing/2014/main" val="3123083637"/>
                    </a:ext>
                  </a:extLst>
                </a:gridCol>
                <a:gridCol w="3978541">
                  <a:extLst>
                    <a:ext uri="{9D8B030D-6E8A-4147-A177-3AD203B41FA5}">
                      <a16:colId xmlns:a16="http://schemas.microsoft.com/office/drawing/2014/main" val="2927220874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2065589010"/>
                    </a:ext>
                  </a:extLst>
                </a:gridCol>
                <a:gridCol w="1330414">
                  <a:extLst>
                    <a:ext uri="{9D8B030D-6E8A-4147-A177-3AD203B41FA5}">
                      <a16:colId xmlns:a16="http://schemas.microsoft.com/office/drawing/2014/main" val="823800083"/>
                    </a:ext>
                  </a:extLst>
                </a:gridCol>
                <a:gridCol w="1257689">
                  <a:extLst>
                    <a:ext uri="{9D8B030D-6E8A-4147-A177-3AD203B41FA5}">
                      <a16:colId xmlns:a16="http://schemas.microsoft.com/office/drawing/2014/main" val="3701931585"/>
                    </a:ext>
                  </a:extLst>
                </a:gridCol>
                <a:gridCol w="1257689">
                  <a:extLst>
                    <a:ext uri="{9D8B030D-6E8A-4147-A177-3AD203B41FA5}">
                      <a16:colId xmlns:a16="http://schemas.microsoft.com/office/drawing/2014/main" val="288253675"/>
                    </a:ext>
                  </a:extLst>
                </a:gridCol>
              </a:tblGrid>
              <a:tr h="417217"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Gruppe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Verb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N exx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Sg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VS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inanim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987966"/>
                  </a:ext>
                </a:extLst>
              </a:tr>
              <a:tr h="417217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400" dirty="0"/>
                        <a:t>HENDELSE</a:t>
                      </a:r>
                      <a:endParaRPr lang="en-NO" sz="2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відбуватися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kern="100" dirty="0">
                          <a:effectLst/>
                        </a:rPr>
                        <a:t>skje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307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593607"/>
                  </a:ext>
                </a:extLst>
              </a:tr>
              <a:tr h="4172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відбутися</a:t>
                      </a:r>
                      <a:r>
                        <a:rPr lang="en-US" sz="2400" kern="100" dirty="0">
                          <a:effectLst/>
                        </a:rPr>
                        <a:t> ‘</a:t>
                      </a:r>
                      <a:r>
                        <a:rPr lang="nb-NO" sz="2400" kern="100" dirty="0">
                          <a:effectLst/>
                        </a:rPr>
                        <a:t>skje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296536"/>
                  </a:ext>
                </a:extLst>
              </a:tr>
              <a:tr h="4172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виникнути</a:t>
                      </a:r>
                      <a:r>
                        <a:rPr lang="en-US" sz="2400" kern="100" dirty="0">
                          <a:effectLst/>
                        </a:rPr>
                        <a:t> ‘</a:t>
                      </a:r>
                      <a:r>
                        <a:rPr lang="nb-NO" sz="2400" kern="100" dirty="0">
                          <a:effectLst/>
                        </a:rPr>
                        <a:t>oppstå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274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591216"/>
                  </a:ext>
                </a:extLst>
              </a:tr>
              <a:tr h="4172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виникати</a:t>
                      </a:r>
                      <a:r>
                        <a:rPr lang="en-US" sz="2400" kern="100" dirty="0">
                          <a:effectLst/>
                        </a:rPr>
                        <a:t> ‘</a:t>
                      </a:r>
                      <a:r>
                        <a:rPr lang="nb-NO" sz="2400" kern="100" dirty="0">
                          <a:effectLst/>
                        </a:rPr>
                        <a:t>oppstå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102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836"/>
                  </a:ext>
                </a:extLst>
              </a:tr>
              <a:tr h="4172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статися</a:t>
                      </a:r>
                      <a:r>
                        <a:rPr lang="en-US" sz="2400" kern="100" dirty="0">
                          <a:effectLst/>
                        </a:rPr>
                        <a:t> ‘</a:t>
                      </a:r>
                      <a:r>
                        <a:rPr lang="nb-NO" sz="2400" kern="100" dirty="0">
                          <a:effectLst/>
                        </a:rPr>
                        <a:t>skje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78 %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 dirty="0">
                          <a:effectLst/>
                        </a:rPr>
                        <a:t>99 %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250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CB6860-2960-9AD8-4EB5-609D3B29D7E6}"/>
              </a:ext>
            </a:extLst>
          </p:cNvPr>
          <p:cNvSpPr txBox="1"/>
          <p:nvPr/>
        </p:nvSpPr>
        <p:spPr>
          <a:xfrm>
            <a:off x="602288" y="3478927"/>
            <a:ext cx="114408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Відтоді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змін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відбулося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житті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актриси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мами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Інтернет-газета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«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Дзеркало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тижня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», 2017)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‘</a:t>
            </a:r>
            <a:r>
              <a:rPr lang="en-GB" sz="2400" dirty="0"/>
              <a:t>Siden den gang </a:t>
            </a:r>
            <a:r>
              <a:rPr lang="en-GB" sz="2400" b="1" dirty="0" err="1"/>
              <a:t>har</a:t>
            </a:r>
            <a:r>
              <a:rPr lang="en-GB" sz="2400" b="1" dirty="0"/>
              <a:t> det </a:t>
            </a:r>
            <a:r>
              <a:rPr lang="en-GB" sz="2400" b="1" dirty="0" err="1"/>
              <a:t>skjedd</a:t>
            </a:r>
            <a:r>
              <a:rPr lang="en-GB" sz="2400" b="1" dirty="0"/>
              <a:t> mange </a:t>
            </a:r>
            <a:r>
              <a:rPr lang="en-GB" sz="2400" b="1" dirty="0" err="1"/>
              <a:t>endringer</a:t>
            </a:r>
            <a:r>
              <a:rPr lang="en-GB" sz="2400" b="1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livet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skuespillerinnen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moren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.’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Принаймні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автора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цих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рядків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до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режисера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виникло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запитань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Інтернет-газета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«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Україна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молода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», 2012)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‘</a:t>
            </a:r>
            <a:r>
              <a:rPr lang="en-GB" sz="2400" dirty="0" err="1"/>
              <a:t>Hos</a:t>
            </a:r>
            <a:r>
              <a:rPr lang="en-GB" sz="2400" dirty="0"/>
              <a:t> </a:t>
            </a:r>
            <a:r>
              <a:rPr lang="en-GB" sz="2400" dirty="0" err="1"/>
              <a:t>forfatteren</a:t>
            </a:r>
            <a:r>
              <a:rPr lang="en-GB" sz="2400" dirty="0"/>
              <a:t> </a:t>
            </a:r>
            <a:r>
              <a:rPr lang="en-GB" sz="2400" dirty="0" err="1"/>
              <a:t>av</a:t>
            </a:r>
            <a:r>
              <a:rPr lang="en-GB" sz="2400" dirty="0"/>
              <a:t> </a:t>
            </a:r>
            <a:r>
              <a:rPr lang="en-GB" sz="2400" dirty="0" err="1"/>
              <a:t>disse</a:t>
            </a:r>
            <a:r>
              <a:rPr lang="en-GB" sz="2400" dirty="0"/>
              <a:t> </a:t>
            </a:r>
            <a:r>
              <a:rPr lang="en-GB" sz="2400" dirty="0" err="1"/>
              <a:t>linjene</a:t>
            </a:r>
            <a:r>
              <a:rPr lang="en-GB" sz="2400" dirty="0"/>
              <a:t> </a:t>
            </a:r>
            <a:r>
              <a:rPr lang="en-GB" sz="2400" b="1" dirty="0" err="1"/>
              <a:t>oppsto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hvert</a:t>
            </a:r>
            <a:r>
              <a:rPr lang="en-GB" sz="2400" dirty="0"/>
              <a:t> fall </a:t>
            </a:r>
            <a:r>
              <a:rPr lang="en-GB" sz="2400" b="1" dirty="0"/>
              <a:t>mange </a:t>
            </a:r>
            <a:r>
              <a:rPr lang="en-GB" sz="2400" b="1" dirty="0" err="1"/>
              <a:t>spørsmål</a:t>
            </a:r>
            <a:r>
              <a:rPr lang="en-GB" sz="2400" b="1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regissøren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.’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94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769DE7-D60E-216B-3423-078828CE4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58770"/>
              </p:ext>
            </p:extLst>
          </p:nvPr>
        </p:nvGraphicFramePr>
        <p:xfrm>
          <a:off x="569044" y="511746"/>
          <a:ext cx="10984522" cy="316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0099">
                  <a:extLst>
                    <a:ext uri="{9D8B030D-6E8A-4147-A177-3AD203B41FA5}">
                      <a16:colId xmlns:a16="http://schemas.microsoft.com/office/drawing/2014/main" val="1489820294"/>
                    </a:ext>
                  </a:extLst>
                </a:gridCol>
                <a:gridCol w="3585754">
                  <a:extLst>
                    <a:ext uri="{9D8B030D-6E8A-4147-A177-3AD203B41FA5}">
                      <a16:colId xmlns:a16="http://schemas.microsoft.com/office/drawing/2014/main" val="3193717918"/>
                    </a:ext>
                  </a:extLst>
                </a:gridCol>
                <a:gridCol w="1023767">
                  <a:extLst>
                    <a:ext uri="{9D8B030D-6E8A-4147-A177-3AD203B41FA5}">
                      <a16:colId xmlns:a16="http://schemas.microsoft.com/office/drawing/2014/main" val="2181755605"/>
                    </a:ext>
                  </a:extLst>
                </a:gridCol>
                <a:gridCol w="1458008">
                  <a:extLst>
                    <a:ext uri="{9D8B030D-6E8A-4147-A177-3AD203B41FA5}">
                      <a16:colId xmlns:a16="http://schemas.microsoft.com/office/drawing/2014/main" val="696473893"/>
                    </a:ext>
                  </a:extLst>
                </a:gridCol>
                <a:gridCol w="1273447">
                  <a:extLst>
                    <a:ext uri="{9D8B030D-6E8A-4147-A177-3AD203B41FA5}">
                      <a16:colId xmlns:a16="http://schemas.microsoft.com/office/drawing/2014/main" val="1172194179"/>
                    </a:ext>
                  </a:extLst>
                </a:gridCol>
                <a:gridCol w="1273447">
                  <a:extLst>
                    <a:ext uri="{9D8B030D-6E8A-4147-A177-3AD203B41FA5}">
                      <a16:colId xmlns:a16="http://schemas.microsoft.com/office/drawing/2014/main" val="1633400692"/>
                    </a:ext>
                  </a:extLst>
                </a:gridCol>
              </a:tblGrid>
              <a:tr h="486209"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Gruppe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Verb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N exx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Sg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VS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inanim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918252"/>
                  </a:ext>
                </a:extLst>
              </a:tr>
              <a:tr h="486209">
                <a:tc rowSpan="5">
                  <a:txBody>
                    <a:bodyPr/>
                    <a:lstStyle/>
                    <a:p>
                      <a:r>
                        <a:rPr lang="nb-NO" sz="2400" dirty="0"/>
                        <a:t>EKSISTENS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точитися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kern="100" dirty="0">
                          <a:effectLst/>
                        </a:rPr>
                        <a:t>pågå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46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87413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існувати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kern="100" dirty="0">
                          <a:effectLst/>
                        </a:rPr>
                        <a:t>eksistere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62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834541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лежати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kern="100" dirty="0">
                          <a:effectLst/>
                        </a:rPr>
                        <a:t>ligge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53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62 %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925582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бути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kern="100" dirty="0">
                          <a:effectLst/>
                        </a:rPr>
                        <a:t>være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8257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707397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знайтися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befinne seg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 dirty="0">
                          <a:effectLst/>
                        </a:rPr>
                        <a:t>19 %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8402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436859-5C22-62F2-A309-58A30159CAFF}"/>
              </a:ext>
            </a:extLst>
          </p:cNvPr>
          <p:cNvSpPr txBox="1"/>
          <p:nvPr/>
        </p:nvSpPr>
        <p:spPr>
          <a:xfrm>
            <a:off x="603115" y="3900791"/>
            <a:ext cx="10953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Потім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точилося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розмов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про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матеріальну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підтримку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своєї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збірної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вірменської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діаспори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Інтернет-газета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«Високий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замок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», 2003)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‘</a:t>
            </a:r>
            <a:r>
              <a:rPr lang="en-GB" sz="2400" dirty="0"/>
              <a:t>Da </a:t>
            </a:r>
            <a:r>
              <a:rPr lang="en-GB" sz="2400" b="1" dirty="0" err="1"/>
              <a:t>ble</a:t>
            </a:r>
            <a:r>
              <a:rPr lang="en-GB" sz="2400" dirty="0"/>
              <a:t> det </a:t>
            </a:r>
            <a:r>
              <a:rPr lang="en-GB" sz="2400" b="1" dirty="0" err="1"/>
              <a:t>mye</a:t>
            </a:r>
            <a:r>
              <a:rPr lang="en-GB" sz="2400" b="1" dirty="0"/>
              <a:t> </a:t>
            </a:r>
            <a:r>
              <a:rPr lang="en-GB" sz="2400" b="1" dirty="0" err="1"/>
              <a:t>snakk</a:t>
            </a:r>
            <a:r>
              <a:rPr lang="en-GB" sz="2400" b="1" dirty="0"/>
              <a:t> </a:t>
            </a:r>
            <a:r>
              <a:rPr lang="en-GB" sz="2400" dirty="0"/>
              <a:t>om </a:t>
            </a:r>
            <a:r>
              <a:rPr lang="en-GB" sz="2400" dirty="0" err="1"/>
              <a:t>økonomisk</a:t>
            </a:r>
            <a:r>
              <a:rPr lang="en-GB" sz="2400" dirty="0"/>
              <a:t> </a:t>
            </a:r>
            <a:r>
              <a:rPr lang="en-GB" sz="2400" dirty="0" err="1"/>
              <a:t>støtte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landslaget</a:t>
            </a:r>
            <a:r>
              <a:rPr lang="en-GB" sz="2400" dirty="0"/>
              <a:t> </a:t>
            </a:r>
            <a:r>
              <a:rPr lang="en-GB" sz="2400" dirty="0" err="1"/>
              <a:t>deres</a:t>
            </a:r>
            <a:r>
              <a:rPr lang="en-GB" sz="2400" dirty="0"/>
              <a:t> </a:t>
            </a:r>
            <a:r>
              <a:rPr lang="en-GB" sz="2400" dirty="0" err="1"/>
              <a:t>fra</a:t>
            </a:r>
            <a:r>
              <a:rPr lang="en-GB" sz="2400" dirty="0"/>
              <a:t> den </a:t>
            </a:r>
            <a:r>
              <a:rPr lang="en-GB" sz="2400" dirty="0" err="1"/>
              <a:t>armenske</a:t>
            </a:r>
            <a:r>
              <a:rPr lang="en-GB" sz="2400" dirty="0"/>
              <a:t> </a:t>
            </a:r>
            <a:r>
              <a:rPr lang="en-GB" sz="2400" dirty="0" err="1"/>
              <a:t>diasporaen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.’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У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відділенні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лежало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хворих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Онлайн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-ЗМІ «UNIAN.NET», 2020)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ea typeface="Aptos" panose="020B0004020202020204" pitchFamily="34" charset="0"/>
              </a:rPr>
              <a:t>‘</a:t>
            </a:r>
            <a:r>
              <a:rPr lang="en-GB" sz="2400" dirty="0"/>
              <a:t>Det </a:t>
            </a:r>
            <a:r>
              <a:rPr lang="en-GB" sz="2400" b="1" dirty="0"/>
              <a:t>var mange </a:t>
            </a:r>
            <a:r>
              <a:rPr lang="en-GB" sz="2400" b="1" dirty="0" err="1"/>
              <a:t>pasienter</a:t>
            </a:r>
            <a:r>
              <a:rPr lang="en-GB" sz="2400" b="1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avdelingen</a:t>
            </a:r>
            <a:r>
              <a:rPr lang="en-US" sz="2400" dirty="0">
                <a:effectLst/>
                <a:ea typeface="Aptos" panose="020B0004020202020204" pitchFamily="34" charset="0"/>
              </a:rPr>
              <a:t>’</a:t>
            </a:r>
            <a:r>
              <a:rPr lang="en-NO" sz="2400" dirty="0">
                <a:effectLst/>
              </a:rPr>
              <a:t> </a:t>
            </a:r>
            <a:endParaRPr lang="en-NO" sz="2400" dirty="0"/>
          </a:p>
        </p:txBody>
      </p:sp>
    </p:spTree>
    <p:extLst>
      <p:ext uri="{BB962C8B-B14F-4D97-AF65-F5344CB8AC3E}">
        <p14:creationId xmlns:p14="http://schemas.microsoft.com/office/powerpoint/2010/main" val="2159266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795BC-880C-86F6-6880-FB7E67C45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D701C2-1A7E-B90E-E508-B3374E53951E}"/>
              </a:ext>
            </a:extLst>
          </p:cNvPr>
          <p:cNvGraphicFramePr>
            <a:graphicFrameLocks noGrp="1"/>
          </p:cNvGraphicFramePr>
          <p:nvPr/>
        </p:nvGraphicFramePr>
        <p:xfrm>
          <a:off x="569044" y="511746"/>
          <a:ext cx="10984522" cy="316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0099">
                  <a:extLst>
                    <a:ext uri="{9D8B030D-6E8A-4147-A177-3AD203B41FA5}">
                      <a16:colId xmlns:a16="http://schemas.microsoft.com/office/drawing/2014/main" val="1489820294"/>
                    </a:ext>
                  </a:extLst>
                </a:gridCol>
                <a:gridCol w="3585754">
                  <a:extLst>
                    <a:ext uri="{9D8B030D-6E8A-4147-A177-3AD203B41FA5}">
                      <a16:colId xmlns:a16="http://schemas.microsoft.com/office/drawing/2014/main" val="3193717918"/>
                    </a:ext>
                  </a:extLst>
                </a:gridCol>
                <a:gridCol w="1023767">
                  <a:extLst>
                    <a:ext uri="{9D8B030D-6E8A-4147-A177-3AD203B41FA5}">
                      <a16:colId xmlns:a16="http://schemas.microsoft.com/office/drawing/2014/main" val="2181755605"/>
                    </a:ext>
                  </a:extLst>
                </a:gridCol>
                <a:gridCol w="1458008">
                  <a:extLst>
                    <a:ext uri="{9D8B030D-6E8A-4147-A177-3AD203B41FA5}">
                      <a16:colId xmlns:a16="http://schemas.microsoft.com/office/drawing/2014/main" val="696473893"/>
                    </a:ext>
                  </a:extLst>
                </a:gridCol>
                <a:gridCol w="1273447">
                  <a:extLst>
                    <a:ext uri="{9D8B030D-6E8A-4147-A177-3AD203B41FA5}">
                      <a16:colId xmlns:a16="http://schemas.microsoft.com/office/drawing/2014/main" val="1172194179"/>
                    </a:ext>
                  </a:extLst>
                </a:gridCol>
                <a:gridCol w="1273447">
                  <a:extLst>
                    <a:ext uri="{9D8B030D-6E8A-4147-A177-3AD203B41FA5}">
                      <a16:colId xmlns:a16="http://schemas.microsoft.com/office/drawing/2014/main" val="1633400692"/>
                    </a:ext>
                  </a:extLst>
                </a:gridCol>
              </a:tblGrid>
              <a:tr h="486209"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Gruppe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Verb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N exx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Sg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VS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inanim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918252"/>
                  </a:ext>
                </a:extLst>
              </a:tr>
              <a:tr h="486209">
                <a:tc rowSpan="5">
                  <a:txBody>
                    <a:bodyPr/>
                    <a:lstStyle/>
                    <a:p>
                      <a:r>
                        <a:rPr lang="nb-NO" sz="2400" dirty="0"/>
                        <a:t>EKSISTENS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точитися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kern="100" dirty="0">
                          <a:effectLst/>
                        </a:rPr>
                        <a:t>pågå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46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87413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існувати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kern="100" dirty="0">
                          <a:effectLst/>
                        </a:rPr>
                        <a:t>eksistere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62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834541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лежати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kern="100" dirty="0">
                          <a:effectLst/>
                        </a:rPr>
                        <a:t>ligge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53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62 %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925582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бути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kern="100" dirty="0">
                          <a:effectLst/>
                        </a:rPr>
                        <a:t>være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8257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707397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знайтися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befinne seg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 dirty="0">
                          <a:effectLst/>
                        </a:rPr>
                        <a:t>19 %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8402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2AD456-1806-321C-6C3D-46B78F1E6B46}"/>
              </a:ext>
            </a:extLst>
          </p:cNvPr>
          <p:cNvSpPr txBox="1"/>
          <p:nvPr/>
        </p:nvSpPr>
        <p:spPr>
          <a:xfrm>
            <a:off x="603115" y="3900791"/>
            <a:ext cx="10953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Потім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точилося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розмов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про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матеріальну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підтримку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своєї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збірної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вірменської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діаспори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Інтернет-газета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«Високий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замок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», 2003)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‘</a:t>
            </a:r>
            <a:r>
              <a:rPr lang="en-GB" sz="2400" dirty="0"/>
              <a:t>Da </a:t>
            </a:r>
            <a:r>
              <a:rPr lang="en-GB" sz="2400" b="1" dirty="0" err="1"/>
              <a:t>ble</a:t>
            </a:r>
            <a:r>
              <a:rPr lang="en-GB" sz="2400" dirty="0"/>
              <a:t> det </a:t>
            </a:r>
            <a:r>
              <a:rPr lang="en-GB" sz="2400" b="1" dirty="0" err="1"/>
              <a:t>mye</a:t>
            </a:r>
            <a:r>
              <a:rPr lang="en-GB" sz="2400" b="1" dirty="0"/>
              <a:t> </a:t>
            </a:r>
            <a:r>
              <a:rPr lang="en-GB" sz="2400" b="1" dirty="0" err="1"/>
              <a:t>snakk</a:t>
            </a:r>
            <a:r>
              <a:rPr lang="en-GB" sz="2400" b="1" dirty="0"/>
              <a:t> </a:t>
            </a:r>
            <a:r>
              <a:rPr lang="en-GB" sz="2400" dirty="0"/>
              <a:t>om </a:t>
            </a:r>
            <a:r>
              <a:rPr lang="en-GB" sz="2400" dirty="0" err="1"/>
              <a:t>økonomisk</a:t>
            </a:r>
            <a:r>
              <a:rPr lang="en-GB" sz="2400" dirty="0"/>
              <a:t> </a:t>
            </a:r>
            <a:r>
              <a:rPr lang="en-GB" sz="2400" dirty="0" err="1"/>
              <a:t>støtte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landslaget</a:t>
            </a:r>
            <a:r>
              <a:rPr lang="en-GB" sz="2400" dirty="0"/>
              <a:t> </a:t>
            </a:r>
            <a:r>
              <a:rPr lang="en-GB" sz="2400" dirty="0" err="1"/>
              <a:t>deres</a:t>
            </a:r>
            <a:r>
              <a:rPr lang="en-GB" sz="2400" dirty="0"/>
              <a:t> </a:t>
            </a:r>
            <a:r>
              <a:rPr lang="en-GB" sz="2400" dirty="0" err="1"/>
              <a:t>fra</a:t>
            </a:r>
            <a:r>
              <a:rPr lang="en-GB" sz="2400" dirty="0"/>
              <a:t> den </a:t>
            </a:r>
            <a:r>
              <a:rPr lang="en-GB" sz="2400" dirty="0" err="1"/>
              <a:t>armenske</a:t>
            </a:r>
            <a:r>
              <a:rPr lang="en-GB" sz="2400" dirty="0"/>
              <a:t> </a:t>
            </a:r>
            <a:r>
              <a:rPr lang="en-GB" sz="2400" dirty="0" err="1"/>
              <a:t>diasporaen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.’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У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відділенні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лежало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хворих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Онлайн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-ЗМІ «UNIAN.NET», 2020)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ea typeface="Aptos" panose="020B0004020202020204" pitchFamily="34" charset="0"/>
              </a:rPr>
              <a:t>‘</a:t>
            </a:r>
            <a:r>
              <a:rPr lang="en-GB" sz="2400" dirty="0"/>
              <a:t>Det </a:t>
            </a:r>
            <a:r>
              <a:rPr lang="en-GB" sz="2400" b="1" dirty="0"/>
              <a:t>var mange </a:t>
            </a:r>
            <a:r>
              <a:rPr lang="en-GB" sz="2400" b="1" dirty="0" err="1"/>
              <a:t>pasienter</a:t>
            </a:r>
            <a:r>
              <a:rPr lang="en-GB" sz="2400" b="1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avdelingen</a:t>
            </a:r>
            <a:r>
              <a:rPr lang="en-US" sz="2400" dirty="0">
                <a:effectLst/>
                <a:ea typeface="Aptos" panose="020B0004020202020204" pitchFamily="34" charset="0"/>
              </a:rPr>
              <a:t>’</a:t>
            </a:r>
            <a:r>
              <a:rPr lang="en-NO" sz="2400" dirty="0">
                <a:effectLst/>
              </a:rPr>
              <a:t> </a:t>
            </a:r>
            <a:endParaRPr lang="en-NO" sz="2400" dirty="0"/>
          </a:p>
        </p:txBody>
      </p:sp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8691A7EB-5195-F126-C56E-67729E2A0925}"/>
              </a:ext>
            </a:extLst>
          </p:cNvPr>
          <p:cNvSpPr/>
          <p:nvPr/>
        </p:nvSpPr>
        <p:spPr>
          <a:xfrm>
            <a:off x="635540" y="4001125"/>
            <a:ext cx="8827875" cy="1828800"/>
          </a:xfrm>
          <a:prstGeom prst="downArrowCallout">
            <a:avLst>
              <a:gd name="adj1" fmla="val 25000"/>
              <a:gd name="adj2" fmla="val 25000"/>
              <a:gd name="adj3" fmla="val 14560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/>
              <a:t>slike mennesker har begrenset eller underordnet mulighet til å handle</a:t>
            </a:r>
            <a:endParaRPr lang="en-NO" sz="2800" dirty="0"/>
          </a:p>
        </p:txBody>
      </p:sp>
    </p:spTree>
    <p:extLst>
      <p:ext uri="{BB962C8B-B14F-4D97-AF65-F5344CB8AC3E}">
        <p14:creationId xmlns:p14="http://schemas.microsoft.com/office/powerpoint/2010/main" val="340108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3059C-DE4D-ACB5-1805-CA4D09D60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40407"/>
              </p:ext>
            </p:extLst>
          </p:nvPr>
        </p:nvGraphicFramePr>
        <p:xfrm>
          <a:off x="556689" y="494445"/>
          <a:ext cx="11182230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5137">
                  <a:extLst>
                    <a:ext uri="{9D8B030D-6E8A-4147-A177-3AD203B41FA5}">
                      <a16:colId xmlns:a16="http://schemas.microsoft.com/office/drawing/2014/main" val="918143607"/>
                    </a:ext>
                  </a:extLst>
                </a:gridCol>
                <a:gridCol w="4140680">
                  <a:extLst>
                    <a:ext uri="{9D8B030D-6E8A-4147-A177-3AD203B41FA5}">
                      <a16:colId xmlns:a16="http://schemas.microsoft.com/office/drawing/2014/main" val="512525951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3534824263"/>
                    </a:ext>
                  </a:extLst>
                </a:gridCol>
                <a:gridCol w="1313398">
                  <a:extLst>
                    <a:ext uri="{9D8B030D-6E8A-4147-A177-3AD203B41FA5}">
                      <a16:colId xmlns:a16="http://schemas.microsoft.com/office/drawing/2014/main" val="2068690110"/>
                    </a:ext>
                  </a:extLst>
                </a:gridCol>
                <a:gridCol w="1296368">
                  <a:extLst>
                    <a:ext uri="{9D8B030D-6E8A-4147-A177-3AD203B41FA5}">
                      <a16:colId xmlns:a16="http://schemas.microsoft.com/office/drawing/2014/main" val="2784708209"/>
                    </a:ext>
                  </a:extLst>
                </a:gridCol>
                <a:gridCol w="1296368">
                  <a:extLst>
                    <a:ext uri="{9D8B030D-6E8A-4147-A177-3AD203B41FA5}">
                      <a16:colId xmlns:a16="http://schemas.microsoft.com/office/drawing/2014/main" val="4119999918"/>
                    </a:ext>
                  </a:extLst>
                </a:gridCol>
              </a:tblGrid>
              <a:tr h="345025"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Gruppe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Verb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N exx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Sg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VS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inanim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919911"/>
                  </a:ext>
                </a:extLst>
              </a:tr>
              <a:tr h="291550">
                <a:tc rowSpan="11">
                  <a:txBody>
                    <a:bodyPr/>
                    <a:lstStyle/>
                    <a:p>
                      <a:r>
                        <a:rPr lang="nb-NO" sz="2000" kern="100" cap="small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AKKUMULERING</a:t>
                      </a:r>
                      <a:endParaRPr lang="en-NO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нагромадитися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akkumulere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23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83 % 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079989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накопичитися</a:t>
                      </a:r>
                      <a:r>
                        <a:rPr lang="en-US" sz="2400" kern="100" dirty="0">
                          <a:effectLst/>
                        </a:rPr>
                        <a:t> ‘</a:t>
                      </a:r>
                      <a:r>
                        <a:rPr lang="nb-NO" sz="2400" kern="100" dirty="0">
                          <a:effectLst/>
                        </a:rPr>
                        <a:t>akkumulere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140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358774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надійти</a:t>
                      </a:r>
                      <a:r>
                        <a:rPr lang="en-US" sz="2400" kern="100" dirty="0">
                          <a:effectLst/>
                        </a:rPr>
                        <a:t> ‘</a:t>
                      </a:r>
                      <a:r>
                        <a:rPr lang="nb-NO" sz="2400" dirty="0"/>
                        <a:t>ankomme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204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224927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надходити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ankomme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96 %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7486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назбиратися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samle seg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52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085799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постати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dukke opp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74 %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023703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з’явитися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dukke opp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658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652829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наїхати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ankomme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33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12 %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455133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розвестися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kern="100" dirty="0">
                          <a:effectLst/>
                        </a:rPr>
                        <a:t>akkumulere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40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987793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зібратися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samle seg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467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595768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збиратися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samle seg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66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 dirty="0">
                          <a:effectLst/>
                        </a:rPr>
                        <a:t>3 %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4438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458EB8-15B7-5072-1A8F-C5FA2EACAB70}"/>
              </a:ext>
            </a:extLst>
          </p:cNvPr>
          <p:cNvSpPr txBox="1"/>
          <p:nvPr/>
        </p:nvSpPr>
        <p:spPr>
          <a:xfrm>
            <a:off x="554477" y="5457211"/>
            <a:ext cx="1124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Відвідувачі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Гідропарку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скаржаться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що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там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розвелося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щурів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  (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Онлайн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-ЗМІ «UNIAN.NET», 2013)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ea typeface="Aptos" panose="020B0004020202020204" pitchFamily="34" charset="0"/>
              </a:rPr>
              <a:t>‘</a:t>
            </a:r>
            <a:r>
              <a:rPr lang="en-GB" sz="2400" dirty="0" err="1"/>
              <a:t>Besøkende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Hydroparken</a:t>
            </a:r>
            <a:r>
              <a:rPr lang="en-GB" sz="2400" dirty="0"/>
              <a:t> </a:t>
            </a:r>
            <a:r>
              <a:rPr lang="en-GB" sz="2400" dirty="0" err="1"/>
              <a:t>klager</a:t>
            </a:r>
            <a:r>
              <a:rPr lang="en-GB" sz="2400" dirty="0"/>
              <a:t> over at </a:t>
            </a:r>
            <a:r>
              <a:rPr lang="en-GB" sz="2400" b="1" dirty="0"/>
              <a:t>det er </a:t>
            </a:r>
            <a:r>
              <a:rPr lang="en-GB" sz="2400" b="1" dirty="0" err="1"/>
              <a:t>mye</a:t>
            </a:r>
            <a:r>
              <a:rPr lang="en-GB" sz="2400" b="1" dirty="0"/>
              <a:t> rotter</a:t>
            </a:r>
            <a:r>
              <a:rPr lang="en-US" sz="2400" dirty="0">
                <a:effectLst/>
                <a:ea typeface="Aptos" panose="020B0004020202020204" pitchFamily="34" charset="0"/>
              </a:rPr>
              <a:t>.’</a:t>
            </a:r>
            <a:r>
              <a:rPr lang="en-NO" sz="2400" dirty="0">
                <a:effectLst/>
              </a:rPr>
              <a:t> </a:t>
            </a:r>
            <a:endParaRPr lang="en-NO" sz="2400" dirty="0"/>
          </a:p>
        </p:txBody>
      </p:sp>
    </p:spTree>
    <p:extLst>
      <p:ext uri="{BB962C8B-B14F-4D97-AF65-F5344CB8AC3E}">
        <p14:creationId xmlns:p14="http://schemas.microsoft.com/office/powerpoint/2010/main" val="1981730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526EED-157F-D9BA-3B78-E0E48BCD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48967"/>
              </p:ext>
            </p:extLst>
          </p:nvPr>
        </p:nvGraphicFramePr>
        <p:xfrm>
          <a:off x="408408" y="412891"/>
          <a:ext cx="11355224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375">
                  <a:extLst>
                    <a:ext uri="{9D8B030D-6E8A-4147-A177-3AD203B41FA5}">
                      <a16:colId xmlns:a16="http://schemas.microsoft.com/office/drawing/2014/main" val="1351031537"/>
                    </a:ext>
                  </a:extLst>
                </a:gridCol>
                <a:gridCol w="4955487">
                  <a:extLst>
                    <a:ext uri="{9D8B030D-6E8A-4147-A177-3AD203B41FA5}">
                      <a16:colId xmlns:a16="http://schemas.microsoft.com/office/drawing/2014/main" val="1729677111"/>
                    </a:ext>
                  </a:extLst>
                </a:gridCol>
                <a:gridCol w="915258">
                  <a:extLst>
                    <a:ext uri="{9D8B030D-6E8A-4147-A177-3AD203B41FA5}">
                      <a16:colId xmlns:a16="http://schemas.microsoft.com/office/drawing/2014/main" val="1916827721"/>
                    </a:ext>
                  </a:extLst>
                </a:gridCol>
                <a:gridCol w="915258">
                  <a:extLst>
                    <a:ext uri="{9D8B030D-6E8A-4147-A177-3AD203B41FA5}">
                      <a16:colId xmlns:a16="http://schemas.microsoft.com/office/drawing/2014/main" val="1133302276"/>
                    </a:ext>
                  </a:extLst>
                </a:gridCol>
                <a:gridCol w="1316423">
                  <a:extLst>
                    <a:ext uri="{9D8B030D-6E8A-4147-A177-3AD203B41FA5}">
                      <a16:colId xmlns:a16="http://schemas.microsoft.com/office/drawing/2014/main" val="2795457619"/>
                    </a:ext>
                  </a:extLst>
                </a:gridCol>
                <a:gridCol w="1316423">
                  <a:extLst>
                    <a:ext uri="{9D8B030D-6E8A-4147-A177-3AD203B41FA5}">
                      <a16:colId xmlns:a16="http://schemas.microsoft.com/office/drawing/2014/main" val="489344507"/>
                    </a:ext>
                  </a:extLst>
                </a:gridCol>
              </a:tblGrid>
              <a:tr h="341017"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Gruppe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nb-NO" sz="2400" kern="100" dirty="0">
                          <a:effectLst/>
                        </a:rPr>
                        <a:t>Verb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N exx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Sg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VS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inanim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926016"/>
                  </a:ext>
                </a:extLst>
              </a:tr>
              <a:tr h="341017">
                <a:tc rowSpan="5">
                  <a:txBody>
                    <a:bodyPr/>
                    <a:lstStyle/>
                    <a:p>
                      <a:r>
                        <a:rPr lang="nb-NO" sz="2400" kern="100" cap="small" dirty="0">
                          <a:effectLst/>
                        </a:rPr>
                        <a:t>DØD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вимерти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bli utryddet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16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94 % 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12 %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415182"/>
                  </a:ext>
                </a:extLst>
              </a:tr>
              <a:tr h="3410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загинути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dø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521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82 %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911066"/>
                  </a:ext>
                </a:extLst>
              </a:tr>
              <a:tr h="3410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гинути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dø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28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82 %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431066"/>
                  </a:ext>
                </a:extLst>
              </a:tr>
              <a:tr h="3410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померти</a:t>
                      </a:r>
                      <a:r>
                        <a:rPr lang="en-US" sz="2400" kern="100" dirty="0">
                          <a:effectLst/>
                        </a:rPr>
                        <a:t> ‘</a:t>
                      </a:r>
                      <a:r>
                        <a:rPr lang="nb-NO" sz="2400" dirty="0"/>
                        <a:t>dø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96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77 %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165797"/>
                  </a:ext>
                </a:extLst>
              </a:tr>
              <a:tr h="3410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 dirty="0" err="1">
                          <a:effectLst/>
                        </a:rPr>
                        <a:t>полягти</a:t>
                      </a:r>
                      <a:r>
                        <a:rPr lang="en-US" sz="2400" kern="100" dirty="0">
                          <a:effectLst/>
                        </a:rPr>
                        <a:t> ‘</a:t>
                      </a:r>
                      <a:r>
                        <a:rPr lang="nb-NO" sz="2400" dirty="0"/>
                        <a:t>falle, dø</a:t>
                      </a:r>
                      <a:r>
                        <a:rPr lang="en-US" sz="2400" kern="100" dirty="0">
                          <a:effectLst/>
                        </a:rPr>
                        <a:t>’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 dirty="0">
                          <a:effectLst/>
                        </a:rPr>
                        <a:t>0 %</a:t>
                      </a:r>
                      <a:endParaRPr lang="en-N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1872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F3B539-BF02-2BD9-843B-84EBF83560B8}"/>
              </a:ext>
            </a:extLst>
          </p:cNvPr>
          <p:cNvSpPr txBox="1"/>
          <p:nvPr/>
        </p:nvSpPr>
        <p:spPr>
          <a:xfrm>
            <a:off x="418289" y="3190672"/>
            <a:ext cx="11391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хлопців</a:t>
            </a:r>
            <a:r>
              <a:rPr lang="en-US" sz="2400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загинуло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на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моїх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очах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Сергій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Сущенко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, «</a:t>
            </a:r>
            <a:r>
              <a:rPr lang="en-US" sz="2400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Спогади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», 2018)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‘</a:t>
            </a:r>
            <a:r>
              <a:rPr lang="en-GB" sz="2400" dirty="0"/>
              <a:t>Og </a:t>
            </a:r>
            <a:r>
              <a:rPr lang="en-GB" sz="2400" b="1" dirty="0"/>
              <a:t>mange gutter </a:t>
            </a:r>
            <a:r>
              <a:rPr lang="en-GB" sz="2400" b="1" dirty="0" err="1"/>
              <a:t>døde</a:t>
            </a:r>
            <a:r>
              <a:rPr lang="en-GB" sz="2400" b="1" dirty="0"/>
              <a:t> </a:t>
            </a:r>
            <a:r>
              <a:rPr lang="en-GB" sz="2400" dirty="0" err="1"/>
              <a:t>foran</a:t>
            </a:r>
            <a:r>
              <a:rPr lang="en-GB" sz="2400" dirty="0"/>
              <a:t> </a:t>
            </a:r>
            <a:r>
              <a:rPr lang="en-GB" sz="2400" dirty="0" err="1"/>
              <a:t>øynene</a:t>
            </a:r>
            <a:r>
              <a:rPr lang="en-GB" sz="2400" dirty="0"/>
              <a:t> mine</a:t>
            </a:r>
            <a:r>
              <a:rPr lang="en-US" sz="24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.’</a:t>
            </a:r>
            <a:endParaRPr lang="en-NO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21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B9013-A5F7-49E7-D377-9D5A4DA57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2E9F-C286-59FB-9F2B-4E10875B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3" y="1118585"/>
            <a:ext cx="9259431" cy="3399627"/>
          </a:xfrm>
        </p:spPr>
        <p:txBody>
          <a:bodyPr>
            <a:normAutofit/>
          </a:bodyPr>
          <a:lstStyle/>
          <a:p>
            <a:r>
              <a:rPr lang="nb-NO" sz="6000" dirty="0"/>
              <a:t>Konklusjoner</a:t>
            </a:r>
            <a:br>
              <a:rPr lang="en-US" sz="5400" dirty="0"/>
            </a:br>
            <a:endParaRPr lang="en-NO" sz="5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1402C3F-DA6A-2789-F123-36A192E9B07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34738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FC22-BAC5-1291-3CD6-39E80404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Oppsummering av mikrokonstruksjoner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CAEE-334E-2F98-97F6-8CCE9ACE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8116" cy="4351338"/>
          </a:xfrm>
        </p:spPr>
        <p:txBody>
          <a:bodyPr>
            <a:normAutofit/>
          </a:bodyPr>
          <a:lstStyle/>
          <a:p>
            <a:r>
              <a:rPr lang="nb-NO" dirty="0"/>
              <a:t>De fleste verb i slike mikrokonstruksjoner foretrekker VS-ordstilling</a:t>
            </a:r>
          </a:p>
          <a:p>
            <a:r>
              <a:rPr lang="nb-NO" dirty="0"/>
              <a:t>To av mikrokonstruksjonene </a:t>
            </a:r>
            <a:r>
              <a:rPr lang="en-GB" dirty="0"/>
              <a:t>er </a:t>
            </a:r>
            <a:r>
              <a:rPr lang="en-GB" dirty="0" err="1"/>
              <a:t>tydelig</a:t>
            </a:r>
            <a:r>
              <a:rPr lang="en-GB" dirty="0"/>
              <a:t> </a:t>
            </a:r>
            <a:r>
              <a:rPr lang="en-GB" dirty="0" err="1"/>
              <a:t>skilt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de </a:t>
            </a:r>
            <a:r>
              <a:rPr lang="en-GB" dirty="0" err="1"/>
              <a:t>andre</a:t>
            </a:r>
            <a:r>
              <a:rPr lang="en-GB" dirty="0"/>
              <a:t>: </a:t>
            </a:r>
            <a:r>
              <a:rPr lang="nb-NO" sz="2800" dirty="0"/>
              <a:t>TID med substantiver som uttrykker tidsperioder og DØD med substantiver som oftest nevner mennesker</a:t>
            </a:r>
            <a:endParaRPr lang="en-GB" dirty="0"/>
          </a:p>
          <a:p>
            <a:r>
              <a:rPr lang="nb-NO" dirty="0"/>
              <a:t>De andre tre mikrokonstruksjonene er knyttet til hverandre, overlapper</a:t>
            </a:r>
            <a:endParaRPr lang="en-GB" dirty="0"/>
          </a:p>
          <a:p>
            <a:r>
              <a:rPr lang="nb-NO" dirty="0"/>
              <a:t>EKSISTENS og AKKUMULERING: </a:t>
            </a:r>
            <a:r>
              <a:rPr lang="en-GB" dirty="0" err="1"/>
              <a:t>ikke-animatum</a:t>
            </a:r>
            <a:r>
              <a:rPr lang="en-GB" dirty="0"/>
              <a:t> </a:t>
            </a:r>
            <a:r>
              <a:rPr lang="en-GB" dirty="0" err="1"/>
              <a:t>betegner</a:t>
            </a:r>
            <a:r>
              <a:rPr lang="en-GB" dirty="0"/>
              <a:t> </a:t>
            </a:r>
            <a:r>
              <a:rPr lang="en-GB" dirty="0" err="1"/>
              <a:t>meldinger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problemer</a:t>
            </a:r>
            <a:r>
              <a:rPr lang="en-GB" dirty="0"/>
              <a:t>, </a:t>
            </a:r>
            <a:r>
              <a:rPr lang="en-GB" dirty="0" err="1"/>
              <a:t>mens</a:t>
            </a:r>
            <a:r>
              <a:rPr lang="en-GB" dirty="0"/>
              <a:t> </a:t>
            </a:r>
            <a:r>
              <a:rPr lang="en-GB" dirty="0" err="1"/>
              <a:t>animatum</a:t>
            </a:r>
            <a:r>
              <a:rPr lang="en-GB" dirty="0"/>
              <a:t> </a:t>
            </a:r>
            <a:r>
              <a:rPr lang="en-GB" dirty="0" err="1"/>
              <a:t>betegner</a:t>
            </a:r>
            <a:r>
              <a:rPr lang="en-GB" dirty="0"/>
              <a:t> </a:t>
            </a:r>
            <a:r>
              <a:rPr lang="en-GB" dirty="0" err="1"/>
              <a:t>mennesker</a:t>
            </a:r>
            <a:r>
              <a:rPr lang="en-GB" dirty="0"/>
              <a:t> </a:t>
            </a:r>
            <a:r>
              <a:rPr lang="en-GB" dirty="0" err="1"/>
              <a:t>uten</a:t>
            </a:r>
            <a:r>
              <a:rPr lang="en-GB" dirty="0"/>
              <a:t> </a:t>
            </a:r>
            <a:r>
              <a:rPr lang="en-GB" dirty="0" err="1"/>
              <a:t>å</a:t>
            </a:r>
            <a:r>
              <a:rPr lang="en-GB" dirty="0"/>
              <a:t> peke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individer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5413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6818-49C7-6932-378A-1E9BB5E5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600" dirty="0"/>
              <a:t>Russisk: </a:t>
            </a:r>
            <a:br>
              <a:rPr lang="nb-NO" sz="3600" dirty="0"/>
            </a:br>
            <a:r>
              <a:rPr lang="nb-NO" sz="3600" dirty="0"/>
              <a:t>Kvantifisert subjekt og numeruskongruens på verbet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AA9B-845C-81D9-25CC-84B02A6FD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807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dirty="0"/>
              <a:t>Konstruksjon</a:t>
            </a:r>
            <a:r>
              <a:rPr lang="ru-RU" dirty="0"/>
              <a:t>: </a:t>
            </a:r>
            <a:r>
              <a:rPr lang="nb-NO" dirty="0"/>
              <a:t>NUM</a:t>
            </a:r>
            <a:r>
              <a:rPr lang="ru-RU" dirty="0"/>
              <a:t> </a:t>
            </a:r>
            <a:r>
              <a:rPr lang="nb-NO" dirty="0"/>
              <a:t>NP</a:t>
            </a:r>
            <a:r>
              <a:rPr lang="ru-RU" dirty="0"/>
              <a:t>-</a:t>
            </a:r>
            <a:r>
              <a:rPr lang="nb-NO" dirty="0"/>
              <a:t>GEN.PL</a:t>
            </a:r>
            <a:r>
              <a:rPr lang="ru-RU" dirty="0"/>
              <a:t> </a:t>
            </a:r>
            <a:r>
              <a:rPr lang="nb-NO" dirty="0"/>
              <a:t>V</a:t>
            </a:r>
            <a:r>
              <a:rPr lang="ru-RU" dirty="0"/>
              <a:t>-</a:t>
            </a:r>
            <a:r>
              <a:rPr lang="nb-NO" dirty="0"/>
              <a:t>SG/PL</a:t>
            </a:r>
          </a:p>
          <a:p>
            <a:pPr marL="0" indent="0">
              <a:buNone/>
            </a:pPr>
            <a:r>
              <a:rPr lang="nb-NO" dirty="0"/>
              <a:t>NUM</a:t>
            </a:r>
            <a:r>
              <a:rPr lang="ru-RU" dirty="0"/>
              <a:t> </a:t>
            </a:r>
            <a:r>
              <a:rPr lang="nb-NO" dirty="0"/>
              <a:t>= tallord</a:t>
            </a:r>
            <a:r>
              <a:rPr lang="ru-RU" dirty="0"/>
              <a:t> (5 </a:t>
            </a:r>
            <a:r>
              <a:rPr lang="nb-NO" dirty="0"/>
              <a:t>og høyere</a:t>
            </a:r>
            <a:r>
              <a:rPr lang="ru-RU" dirty="0"/>
              <a:t>), </a:t>
            </a:r>
            <a:r>
              <a:rPr lang="nb-NO" dirty="0" err="1"/>
              <a:t>paucale</a:t>
            </a:r>
            <a:r>
              <a:rPr lang="ru-RU" dirty="0"/>
              <a:t> </a:t>
            </a:r>
            <a:r>
              <a:rPr lang="nb-NO" dirty="0"/>
              <a:t>tallord</a:t>
            </a:r>
            <a:r>
              <a:rPr lang="ru-RU" dirty="0"/>
              <a:t> (2,3,4, полтора, оба), </a:t>
            </a:r>
            <a:r>
              <a:rPr lang="nb-NO" dirty="0"/>
              <a:t>kollektive tallord </a:t>
            </a:r>
            <a:r>
              <a:rPr lang="ru-RU" dirty="0"/>
              <a:t>(двое, трое</a:t>
            </a:r>
            <a:r>
              <a:rPr lang="nb-NO" dirty="0"/>
              <a:t>..</a:t>
            </a:r>
            <a:r>
              <a:rPr lang="ru-RU" dirty="0"/>
              <a:t>.), </a:t>
            </a:r>
            <a:r>
              <a:rPr lang="nb-NO" dirty="0"/>
              <a:t>ubestemte kvantorer </a:t>
            </a:r>
            <a:r>
              <a:rPr lang="ru-RU" dirty="0"/>
              <a:t>(мало, много</a:t>
            </a:r>
            <a:r>
              <a:rPr lang="nb-NO" dirty="0"/>
              <a:t>..</a:t>
            </a:r>
            <a:r>
              <a:rPr lang="ru-RU" dirty="0"/>
              <a:t>.) </a:t>
            </a:r>
          </a:p>
          <a:p>
            <a:pPr marL="0" indent="0">
              <a:buNone/>
            </a:pPr>
            <a:r>
              <a:rPr lang="nb-NO" dirty="0"/>
              <a:t>SG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В окончательном составе братства </a:t>
            </a:r>
            <a:r>
              <a:rPr lang="ru-RU" b="1" dirty="0"/>
              <a:t>осталось</a:t>
            </a:r>
            <a:r>
              <a:rPr lang="ru-RU" dirty="0"/>
              <a:t> шесть человек (Захаров 1988-2000)</a:t>
            </a:r>
            <a:endParaRPr lang="nb-NO" dirty="0"/>
          </a:p>
          <a:p>
            <a:pPr marL="457200" lvl="1" indent="0">
              <a:buNone/>
            </a:pPr>
            <a:r>
              <a:rPr lang="nb-NO" dirty="0"/>
              <a:t>‘</a:t>
            </a:r>
            <a:r>
              <a:rPr lang="en-GB" dirty="0"/>
              <a:t>I den </a:t>
            </a:r>
            <a:r>
              <a:rPr lang="en-GB" dirty="0" err="1"/>
              <a:t>endelige</a:t>
            </a:r>
            <a:r>
              <a:rPr lang="en-GB" dirty="0"/>
              <a:t> </a:t>
            </a:r>
            <a:r>
              <a:rPr lang="en-GB" dirty="0" err="1"/>
              <a:t>sammensetningen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</a:t>
            </a:r>
            <a:r>
              <a:rPr lang="en-GB" dirty="0" err="1"/>
              <a:t>brorskapet</a:t>
            </a:r>
            <a:r>
              <a:rPr lang="en-GB" dirty="0"/>
              <a:t> </a:t>
            </a:r>
            <a:r>
              <a:rPr lang="en-GB" b="1" dirty="0"/>
              <a:t>var det </a:t>
            </a:r>
            <a:r>
              <a:rPr lang="en-GB" b="1" dirty="0" err="1"/>
              <a:t>igjen</a:t>
            </a:r>
            <a:r>
              <a:rPr lang="en-GB" b="1" dirty="0"/>
              <a:t> </a:t>
            </a:r>
            <a:r>
              <a:rPr lang="en-GB" dirty="0" err="1"/>
              <a:t>seks</a:t>
            </a:r>
            <a:r>
              <a:rPr lang="en-GB" dirty="0"/>
              <a:t> </a:t>
            </a:r>
            <a:r>
              <a:rPr lang="en-GB" dirty="0" err="1"/>
              <a:t>personer</a:t>
            </a:r>
            <a:r>
              <a:rPr lang="en-GB" dirty="0"/>
              <a:t>’</a:t>
            </a:r>
            <a:endParaRPr lang="ru-RU" dirty="0"/>
          </a:p>
          <a:p>
            <a:pPr marL="0" indent="0">
              <a:buNone/>
            </a:pPr>
            <a:r>
              <a:rPr lang="nb-NO" dirty="0"/>
              <a:t>PL</a:t>
            </a:r>
            <a:endParaRPr lang="ru-RU" dirty="0"/>
          </a:p>
          <a:p>
            <a:pPr marL="457200" lvl="1" indent="0">
              <a:buNone/>
            </a:pPr>
            <a:r>
              <a:rPr lang="ru-RU" dirty="0"/>
              <a:t>После их ухода на льдине </a:t>
            </a:r>
            <a:r>
              <a:rPr lang="ru-RU" b="1" dirty="0"/>
              <a:t>остались</a:t>
            </a:r>
            <a:r>
              <a:rPr lang="ru-RU" dirty="0"/>
              <a:t> шесть человек (Знание-Сила 1997)</a:t>
            </a:r>
            <a:endParaRPr lang="nb-NO" dirty="0"/>
          </a:p>
          <a:p>
            <a:pPr marL="457200" lvl="1" indent="0">
              <a:buNone/>
            </a:pPr>
            <a:r>
              <a:rPr lang="nb-NO" dirty="0"/>
              <a:t>‘</a:t>
            </a:r>
            <a:r>
              <a:rPr lang="en-GB" dirty="0"/>
              <a:t>Etter at de </a:t>
            </a:r>
            <a:r>
              <a:rPr lang="en-GB" dirty="0" err="1"/>
              <a:t>dro</a:t>
            </a:r>
            <a:r>
              <a:rPr lang="en-GB" dirty="0"/>
              <a:t>, var det </a:t>
            </a:r>
            <a:r>
              <a:rPr lang="en-GB" dirty="0" err="1"/>
              <a:t>seks</a:t>
            </a:r>
            <a:r>
              <a:rPr lang="en-GB" dirty="0"/>
              <a:t> </a:t>
            </a:r>
            <a:r>
              <a:rPr lang="en-GB" dirty="0" err="1"/>
              <a:t>personer</a:t>
            </a:r>
            <a:r>
              <a:rPr lang="en-GB" dirty="0"/>
              <a:t> </a:t>
            </a:r>
            <a:r>
              <a:rPr lang="en-GB" dirty="0" err="1"/>
              <a:t>igjen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isflaket</a:t>
            </a:r>
            <a:r>
              <a:rPr lang="en-GB" dirty="0"/>
              <a:t>.’</a:t>
            </a:r>
            <a:endParaRPr lang="nb-NO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484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96CF-8DF8-A8CF-CAE2-E0D33B46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Konklusjoner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820C-C66F-29BE-914A-42DA3514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Vi finner </a:t>
            </a:r>
            <a:r>
              <a:rPr lang="en-GB" dirty="0"/>
              <a:t>69.1% SG vs. 30.9% PL</a:t>
            </a:r>
            <a:r>
              <a:rPr lang="ru-RU" dirty="0"/>
              <a:t> </a:t>
            </a:r>
            <a:r>
              <a:rPr lang="nb-NO" dirty="0"/>
              <a:t>i konstruksjonen med den ubestemte kvantoren</a:t>
            </a:r>
            <a:r>
              <a:rPr lang="ru-RU" dirty="0"/>
              <a:t> </a:t>
            </a:r>
            <a:r>
              <a:rPr lang="ru-RU" i="1" dirty="0" err="1"/>
              <a:t>багато</a:t>
            </a:r>
            <a:r>
              <a:rPr lang="en-GB" dirty="0"/>
              <a:t>.</a:t>
            </a:r>
          </a:p>
          <a:p>
            <a:r>
              <a:rPr lang="nb-NO" dirty="0"/>
              <a:t>Denne fordelingen endres over tid, andel PL økes.</a:t>
            </a:r>
          </a:p>
          <a:p>
            <a:r>
              <a:rPr lang="nb-NO" dirty="0"/>
              <a:t>Ordstillingen SV og </a:t>
            </a:r>
            <a:r>
              <a:rPr lang="nb-NO" dirty="0" err="1"/>
              <a:t>animatum</a:t>
            </a:r>
            <a:r>
              <a:rPr lang="nb-NO" dirty="0"/>
              <a:t> øker sannsynlighet av PL.</a:t>
            </a:r>
          </a:p>
          <a:p>
            <a:r>
              <a:rPr lang="en-GB" dirty="0" err="1"/>
              <a:t>Individuelle</a:t>
            </a:r>
            <a:r>
              <a:rPr lang="en-GB" dirty="0"/>
              <a:t> verb </a:t>
            </a:r>
            <a:r>
              <a:rPr lang="en-GB" dirty="0" err="1"/>
              <a:t>har</a:t>
            </a:r>
            <a:r>
              <a:rPr lang="en-GB" dirty="0"/>
              <a:t> sine </a:t>
            </a:r>
            <a:r>
              <a:rPr lang="en-GB" dirty="0" err="1"/>
              <a:t>egne</a:t>
            </a:r>
            <a:r>
              <a:rPr lang="en-GB" dirty="0"/>
              <a:t> </a:t>
            </a:r>
            <a:r>
              <a:rPr lang="en-GB" dirty="0" err="1"/>
              <a:t>preferanser</a:t>
            </a:r>
            <a:r>
              <a:rPr lang="en-GB" dirty="0"/>
              <a:t>.</a:t>
            </a:r>
            <a:endParaRPr lang="nb-NO" dirty="0"/>
          </a:p>
          <a:p>
            <a:r>
              <a:rPr lang="nb-NO" dirty="0"/>
              <a:t>En liten gruppe mikrokonstruksjoner som foretrekker SG, spiller en stor rolle.</a:t>
            </a:r>
          </a:p>
        </p:txBody>
      </p:sp>
    </p:spTree>
    <p:extLst>
      <p:ext uri="{BB962C8B-B14F-4D97-AF65-F5344CB8AC3E}">
        <p14:creationId xmlns:p14="http://schemas.microsoft.com/office/powerpoint/2010/main" val="93884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E5679-4531-C486-DCDE-EED17D51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AEAD762F-271E-5B53-22AC-A8AEF52E9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10" y="0"/>
            <a:ext cx="9992379" cy="67437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56B81F-6447-A482-1234-FCDBCD512A82}"/>
              </a:ext>
            </a:extLst>
          </p:cNvPr>
          <p:cNvSpPr/>
          <p:nvPr/>
        </p:nvSpPr>
        <p:spPr>
          <a:xfrm>
            <a:off x="6214533" y="5621867"/>
            <a:ext cx="4097868" cy="34713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7439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A0B8DF35-AC11-7D94-CB8A-3E30E942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4" b="6415"/>
          <a:stretch/>
        </p:blipFill>
        <p:spPr>
          <a:xfrm>
            <a:off x="2054942" y="23699"/>
            <a:ext cx="8401642" cy="5039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FFE278-8BC9-CB73-21AF-277A3C440C96}"/>
              </a:ext>
            </a:extLst>
          </p:cNvPr>
          <p:cNvSpPr txBox="1"/>
          <p:nvPr/>
        </p:nvSpPr>
        <p:spPr>
          <a:xfrm>
            <a:off x="682538" y="5527040"/>
            <a:ext cx="10959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Basert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nesten</a:t>
            </a:r>
            <a:r>
              <a:rPr lang="en-GB" sz="2400" dirty="0"/>
              <a:t> 39 000 </a:t>
            </a:r>
            <a:r>
              <a:rPr lang="en-GB" sz="2400" dirty="0" err="1"/>
              <a:t>eksempler</a:t>
            </a:r>
            <a:r>
              <a:rPr lang="en-GB" sz="2400" dirty="0"/>
              <a:t> </a:t>
            </a:r>
            <a:r>
              <a:rPr lang="en-GB" sz="2400" dirty="0" err="1"/>
              <a:t>fra</a:t>
            </a:r>
            <a:r>
              <a:rPr lang="en-GB" sz="2400" dirty="0"/>
              <a:t> RNC, </a:t>
            </a:r>
            <a:r>
              <a:rPr lang="en-GB" sz="2400" dirty="0" err="1"/>
              <a:t>kan</a:t>
            </a:r>
            <a:r>
              <a:rPr lang="en-GB" sz="2400" dirty="0"/>
              <a:t> vi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fastslå</a:t>
            </a:r>
            <a:r>
              <a:rPr lang="en-GB" sz="2400" dirty="0"/>
              <a:t> </a:t>
            </a:r>
            <a:r>
              <a:rPr lang="en-GB" sz="2400" dirty="0" err="1"/>
              <a:t>noen</a:t>
            </a:r>
            <a:r>
              <a:rPr lang="en-GB" sz="2400" dirty="0"/>
              <a:t> </a:t>
            </a:r>
            <a:r>
              <a:rPr lang="en-GB" sz="2400" dirty="0" err="1"/>
              <a:t>statistisk</a:t>
            </a:r>
            <a:r>
              <a:rPr lang="en-GB" sz="2400" dirty="0"/>
              <a:t> </a:t>
            </a:r>
            <a:r>
              <a:rPr lang="en-GB" sz="2400" dirty="0" err="1"/>
              <a:t>signifikante</a:t>
            </a:r>
            <a:r>
              <a:rPr lang="en-GB" sz="2400" dirty="0"/>
              <a:t> </a:t>
            </a:r>
            <a:r>
              <a:rPr lang="en-GB" sz="2400" dirty="0" err="1"/>
              <a:t>endringer</a:t>
            </a:r>
            <a:r>
              <a:rPr lang="en-GB" sz="2400" dirty="0"/>
              <a:t> over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periode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mer</a:t>
            </a:r>
            <a:r>
              <a:rPr lang="en-GB" sz="2400" dirty="0"/>
              <a:t> </a:t>
            </a:r>
            <a:r>
              <a:rPr lang="en-GB" sz="2400" dirty="0" err="1"/>
              <a:t>enn</a:t>
            </a:r>
            <a:r>
              <a:rPr lang="en-GB" sz="2400" dirty="0"/>
              <a:t> 200 </a:t>
            </a:r>
            <a:r>
              <a:rPr lang="en-GB" sz="2400" dirty="0" err="1"/>
              <a:t>år</a:t>
            </a:r>
            <a:endParaRPr lang="en-NO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21F25-2488-A832-BA94-DF4634515AE0}"/>
              </a:ext>
            </a:extLst>
          </p:cNvPr>
          <p:cNvSpPr txBox="1"/>
          <p:nvPr/>
        </p:nvSpPr>
        <p:spPr>
          <a:xfrm rot="16200000">
            <a:off x="-495758" y="2385358"/>
            <a:ext cx="4639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dirty="0"/>
              <a:t>Prosent PL</a:t>
            </a:r>
            <a:endParaRPr lang="en-NO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E431E-C436-B4D8-A0DB-09DD7C37FC0D}"/>
              </a:ext>
            </a:extLst>
          </p:cNvPr>
          <p:cNvSpPr txBox="1"/>
          <p:nvPr/>
        </p:nvSpPr>
        <p:spPr>
          <a:xfrm>
            <a:off x="2573867" y="5063059"/>
            <a:ext cx="77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1800</a:t>
            </a:r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283C5-67CB-C1C2-9A25-C48B049E39FC}"/>
              </a:ext>
            </a:extLst>
          </p:cNvPr>
          <p:cNvSpPr txBox="1"/>
          <p:nvPr/>
        </p:nvSpPr>
        <p:spPr>
          <a:xfrm>
            <a:off x="9821333" y="5071526"/>
            <a:ext cx="77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2017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4413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2E03D-04E5-C81F-2594-CA058FE3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D6D2-AFA5-CCD6-6081-ED594FDD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3" y="1118585"/>
            <a:ext cx="9259431" cy="3399627"/>
          </a:xfrm>
        </p:spPr>
        <p:txBody>
          <a:bodyPr>
            <a:normAutofit fontScale="90000"/>
          </a:bodyPr>
          <a:lstStyle/>
          <a:p>
            <a:r>
              <a:rPr lang="nb-NO" sz="6500" dirty="0"/>
              <a:t>Ukrainsk: </a:t>
            </a:r>
            <a:br>
              <a:rPr lang="nb-NO" sz="6500" dirty="0"/>
            </a:br>
            <a:r>
              <a:rPr lang="nb-NO" sz="6500" dirty="0"/>
              <a:t>Subjekt med den</a:t>
            </a:r>
            <a:br>
              <a:rPr lang="nb-NO" sz="6500" dirty="0"/>
            </a:br>
            <a:r>
              <a:rPr lang="nb-NO" sz="6500" dirty="0"/>
              <a:t>ubestemte kvantoren </a:t>
            </a:r>
            <a:br>
              <a:rPr lang="nb-NO" sz="6500" dirty="0"/>
            </a:br>
            <a:r>
              <a:rPr lang="ru-RU" sz="6500" i="1" dirty="0" err="1"/>
              <a:t>багато</a:t>
            </a:r>
            <a:r>
              <a:rPr lang="nb-NO" sz="6500" i="1" dirty="0"/>
              <a:t> </a:t>
            </a:r>
            <a:r>
              <a:rPr lang="nb-NO" sz="6500" dirty="0"/>
              <a:t>‘mange, mye’</a:t>
            </a:r>
            <a:endParaRPr lang="en-NO" sz="65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380274-4E81-1D4B-E228-30C6CA6299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2036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35EDEE57-18A9-F4AD-D2FC-29513C7E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81"/>
          <a:stretch/>
        </p:blipFill>
        <p:spPr>
          <a:xfrm>
            <a:off x="0" y="0"/>
            <a:ext cx="12192000" cy="5711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E41DB-C51F-5C53-B2A7-640E0CAA682B}"/>
              </a:ext>
            </a:extLst>
          </p:cNvPr>
          <p:cNvSpPr txBox="1"/>
          <p:nvPr/>
        </p:nvSpPr>
        <p:spPr>
          <a:xfrm>
            <a:off x="134112" y="6035040"/>
            <a:ext cx="1192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hlinkClick r:id="rId3"/>
              </a:rPr>
              <a:t>https://link.springer.com/article/10.1007/s11185-024-09301-7</a:t>
            </a:r>
            <a:endParaRPr lang="en-NO" sz="3200" dirty="0"/>
          </a:p>
        </p:txBody>
      </p:sp>
    </p:spTree>
    <p:extLst>
      <p:ext uri="{BB962C8B-B14F-4D97-AF65-F5344CB8AC3E}">
        <p14:creationId xmlns:p14="http://schemas.microsoft.com/office/powerpoint/2010/main" val="399762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Smaller Crowd Rdc Color Clip Art at Clker.com - vector clip art online,  royalty free &amp; public domain">
            <a:extLst>
              <a:ext uri="{FF2B5EF4-FFF2-40B4-BE49-F238E27FC236}">
                <a16:creationId xmlns:a16="http://schemas.microsoft.com/office/drawing/2014/main" id="{38F79157-18B7-809C-B96F-45CF796254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O"/>
          </a:p>
        </p:txBody>
      </p:sp>
      <p:pic>
        <p:nvPicPr>
          <p:cNvPr id="1032" name="Picture 8" descr="Smaller Crowd Rdc Color Clip Art">
            <a:extLst>
              <a:ext uri="{FF2B5EF4-FFF2-40B4-BE49-F238E27FC236}">
                <a16:creationId xmlns:a16="http://schemas.microsoft.com/office/drawing/2014/main" id="{2DC020B9-1800-1760-5B31-469E638BB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5273"/>
            <a:ext cx="4929991" cy="312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Crowd of people A big group of different people Vector">
            <a:extLst>
              <a:ext uri="{FF2B5EF4-FFF2-40B4-BE49-F238E27FC236}">
                <a16:creationId xmlns:a16="http://schemas.microsoft.com/office/drawing/2014/main" id="{E34F73AE-E5DA-C00C-F35C-72E1E592E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51" t="24391" r="12805" b="10204"/>
          <a:stretch/>
        </p:blipFill>
        <p:spPr bwMode="auto">
          <a:xfrm>
            <a:off x="5782569" y="1795272"/>
            <a:ext cx="6409431" cy="312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ACD13-DE1D-AE24-00BD-F5C03458320F}"/>
              </a:ext>
            </a:extLst>
          </p:cNvPr>
          <p:cNvSpPr txBox="1"/>
          <p:nvPr/>
        </p:nvSpPr>
        <p:spPr>
          <a:xfrm>
            <a:off x="2950086" y="498308"/>
            <a:ext cx="5987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err="1"/>
              <a:t>багато</a:t>
            </a:r>
            <a:r>
              <a:rPr lang="ru-RU" sz="4400"/>
              <a:t> людей</a:t>
            </a:r>
            <a:r>
              <a:rPr lang="nb-NO" sz="4400"/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2507B-ACF6-70C8-D264-1400B266F807}"/>
              </a:ext>
            </a:extLst>
          </p:cNvPr>
          <p:cNvSpPr txBox="1"/>
          <p:nvPr/>
        </p:nvSpPr>
        <p:spPr>
          <a:xfrm>
            <a:off x="52556" y="4922011"/>
            <a:ext cx="5433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err="1"/>
              <a:t>прийшло</a:t>
            </a:r>
            <a:r>
              <a:rPr lang="nb-NO" sz="4000"/>
              <a:t> (SG)</a:t>
            </a:r>
            <a:endParaRPr lang="en-NO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1072A-0ADD-E0FD-82BA-B1B944123D13}"/>
              </a:ext>
            </a:extLst>
          </p:cNvPr>
          <p:cNvSpPr txBox="1"/>
          <p:nvPr/>
        </p:nvSpPr>
        <p:spPr>
          <a:xfrm>
            <a:off x="6316713" y="4922011"/>
            <a:ext cx="5433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err="1"/>
              <a:t>прийшли</a:t>
            </a:r>
            <a:r>
              <a:rPr lang="nb-NO" sz="4000"/>
              <a:t> (PL)</a:t>
            </a:r>
            <a:endParaRPr lang="en-NO" sz="400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6916CE3-48B7-7CFC-7D83-502736D8A43D}"/>
              </a:ext>
            </a:extLst>
          </p:cNvPr>
          <p:cNvSpPr/>
          <p:nvPr/>
        </p:nvSpPr>
        <p:spPr>
          <a:xfrm>
            <a:off x="1684908" y="5576845"/>
            <a:ext cx="8517382" cy="1158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>
                <a:solidFill>
                  <a:schemeClr val="bg1"/>
                </a:solidFill>
              </a:rPr>
              <a:t>H</a:t>
            </a:r>
            <a:r>
              <a:rPr lang="en-GB" sz="3600" dirty="0" err="1"/>
              <a:t>istorisk</a:t>
            </a:r>
            <a:r>
              <a:rPr lang="en-GB" sz="3600" dirty="0"/>
              <a:t> </a:t>
            </a:r>
            <a:r>
              <a:rPr lang="en-GB" sz="3600" dirty="0" err="1"/>
              <a:t>utvikling</a:t>
            </a:r>
            <a:endParaRPr lang="en-NO" sz="3600" dirty="0"/>
          </a:p>
        </p:txBody>
      </p:sp>
    </p:spTree>
    <p:extLst>
      <p:ext uri="{BB962C8B-B14F-4D97-AF65-F5344CB8AC3E}">
        <p14:creationId xmlns:p14="http://schemas.microsoft.com/office/powerpoint/2010/main" val="213417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2467</Words>
  <Application>Microsoft Macintosh PowerPoint</Application>
  <PresentationFormat>Widescreen</PresentationFormat>
  <Paragraphs>695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Aptos Display</vt:lpstr>
      <vt:lpstr>Arial</vt:lpstr>
      <vt:lpstr>Times New Roman</vt:lpstr>
      <vt:lpstr>Office Theme</vt:lpstr>
      <vt:lpstr>Mange sider av ‘mange’:  багато i ukrainsk  sammenlignet med много i russisk </vt:lpstr>
      <vt:lpstr>Oversikt</vt:lpstr>
      <vt:lpstr>Russisk:  Kvantifisert subjekt og numeruskongruens på verbet</vt:lpstr>
      <vt:lpstr>Russisk:  Kvantifisert subjekt og numeruskongruens på verbet</vt:lpstr>
      <vt:lpstr>PowerPoint Presentation</vt:lpstr>
      <vt:lpstr>PowerPoint Presentation</vt:lpstr>
      <vt:lpstr>Ukrainsk:  Subjekt med den ubestemte kvantoren  багато ‘mange, mye’</vt:lpstr>
      <vt:lpstr>PowerPoint Presentation</vt:lpstr>
      <vt:lpstr>PowerPoint Presentation</vt:lpstr>
      <vt:lpstr>Ukrainsk багато vs. Russisk много, многие</vt:lpstr>
      <vt:lpstr>PowerPoint Presentation</vt:lpstr>
      <vt:lpstr>Begrepet MANGE/MYE</vt:lpstr>
      <vt:lpstr>PowerPoint Presentation</vt:lpstr>
      <vt:lpstr>PowerPoint Presentation</vt:lpstr>
      <vt:lpstr>Ukrainsk: 28 491 eksempler fra ГРАК (Генеральний регіонально анотований корпус української мови ) og fordeling av Sg vs. Pl på verb</vt:lpstr>
      <vt:lpstr>Fordeling etter ordstilling og in/animatum </vt:lpstr>
      <vt:lpstr>Fordeling etter ordstilling og in/animatum </vt:lpstr>
      <vt:lpstr>Fordeling etter ordstilling og in/animatum </vt:lpstr>
      <vt:lpstr>Fordeling etter ordstilling og in/animatum </vt:lpstr>
      <vt:lpstr>Fordeling etter ordstilling og in/animatum </vt:lpstr>
      <vt:lpstr>Fordeling etter ordstilling og in/animatum </vt:lpstr>
      <vt:lpstr>Fordeling etter ordstilling og in/animatum </vt:lpstr>
      <vt:lpstr>Fordeling etter ordstilling og in/animatum </vt:lpstr>
      <vt:lpstr>Fordeling etter ordstilling og in/animatum </vt:lpstr>
      <vt:lpstr>Statistisk analyse:  Logistisk regresjon  med blandede effekter</vt:lpstr>
      <vt:lpstr>PowerPoint Presentation</vt:lpstr>
      <vt:lpstr>PowerPoint Presentation</vt:lpstr>
      <vt:lpstr>PowerPoint Presentation</vt:lpstr>
      <vt:lpstr>Verb som foretrekker Sg  </vt:lpstr>
      <vt:lpstr>PowerPoint Presentation</vt:lpstr>
      <vt:lpstr>Spesifikke grupper av verb som foretrekker SG: mikrokonstruksjoner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Konklusjoner </vt:lpstr>
      <vt:lpstr>Oppsummering av mikrokonstruksjoner</vt:lpstr>
      <vt:lpstr>Konklusjoner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Alexis Janda</dc:creator>
  <cp:lastModifiedBy>Laura Alexis Janda</cp:lastModifiedBy>
  <cp:revision>1</cp:revision>
  <dcterms:created xsi:type="dcterms:W3CDTF">2024-10-09T13:15:51Z</dcterms:created>
  <dcterms:modified xsi:type="dcterms:W3CDTF">2025-05-08T16:43:21Z</dcterms:modified>
</cp:coreProperties>
</file>