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82" r:id="rId2"/>
    <p:sldId id="288" r:id="rId3"/>
    <p:sldId id="257" r:id="rId4"/>
    <p:sldId id="260" r:id="rId5"/>
    <p:sldId id="259" r:id="rId6"/>
    <p:sldId id="258" r:id="rId7"/>
    <p:sldId id="284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85" r:id="rId18"/>
    <p:sldId id="270" r:id="rId19"/>
    <p:sldId id="271" r:id="rId20"/>
    <p:sldId id="272" r:id="rId21"/>
    <p:sldId id="286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7" r:id="rId31"/>
    <p:sldId id="283" r:id="rId32"/>
    <p:sldId id="281" r:id="rId33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C7386A-A43A-754A-BBEF-4C4B04B8D2FA}" v="4" dt="2024-11-08T10:44:05.2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5"/>
    <p:restoredTop sz="94720"/>
  </p:normalViewPr>
  <p:slideViewPr>
    <p:cSldViewPr snapToGrid="0">
      <p:cViewPr varScale="1">
        <p:scale>
          <a:sx n="105" d="100"/>
          <a:sy n="105" d="100"/>
        </p:scale>
        <p:origin x="1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Alexis Janda" userId="1f227e26-6259-47d3-b693-dce21943f79e" providerId="ADAL" clId="{34C7386A-A43A-754A-BBEF-4C4B04B8D2FA}"/>
    <pc:docChg chg="undo custSel addSld delSld modSld">
      <pc:chgData name="Laura Alexis Janda" userId="1f227e26-6259-47d3-b693-dce21943f79e" providerId="ADAL" clId="{34C7386A-A43A-754A-BBEF-4C4B04B8D2FA}" dt="2024-11-08T10:44:42.628" v="1653" actId="122"/>
      <pc:docMkLst>
        <pc:docMk/>
      </pc:docMkLst>
      <pc:sldChg chg="del">
        <pc:chgData name="Laura Alexis Janda" userId="1f227e26-6259-47d3-b693-dce21943f79e" providerId="ADAL" clId="{34C7386A-A43A-754A-BBEF-4C4B04B8D2FA}" dt="2024-10-14T13:05:11.675" v="719" actId="2696"/>
        <pc:sldMkLst>
          <pc:docMk/>
          <pc:sldMk cId="2611742336" sldId="256"/>
        </pc:sldMkLst>
      </pc:sldChg>
      <pc:sldChg chg="modSp mod modNotesTx">
        <pc:chgData name="Laura Alexis Janda" userId="1f227e26-6259-47d3-b693-dce21943f79e" providerId="ADAL" clId="{34C7386A-A43A-754A-BBEF-4C4B04B8D2FA}" dt="2024-10-15T09:40:01.998" v="1554" actId="20577"/>
        <pc:sldMkLst>
          <pc:docMk/>
          <pc:sldMk cId="2134171899" sldId="257"/>
        </pc:sldMkLst>
        <pc:spChg chg="mod">
          <ac:chgData name="Laura Alexis Janda" userId="1f227e26-6259-47d3-b693-dce21943f79e" providerId="ADAL" clId="{34C7386A-A43A-754A-BBEF-4C4B04B8D2FA}" dt="2024-10-09T14:01:22.726" v="109" actId="1076"/>
          <ac:spMkLst>
            <pc:docMk/>
            <pc:sldMk cId="2134171899" sldId="257"/>
            <ac:spMk id="5" creationId="{DB3ACD13-DE1D-AE24-00BD-F5C03458320F}"/>
          </ac:spMkLst>
        </pc:spChg>
        <pc:spChg chg="mod">
          <ac:chgData name="Laura Alexis Janda" userId="1f227e26-6259-47d3-b693-dce21943f79e" providerId="ADAL" clId="{34C7386A-A43A-754A-BBEF-4C4B04B8D2FA}" dt="2024-10-09T14:01:33.949" v="110" actId="20577"/>
          <ac:spMkLst>
            <pc:docMk/>
            <pc:sldMk cId="2134171899" sldId="257"/>
            <ac:spMk id="6" creationId="{EF72507B-ACF6-70C8-D264-1400B266F807}"/>
          </ac:spMkLst>
        </pc:spChg>
      </pc:sldChg>
      <pc:sldChg chg="modNotesTx">
        <pc:chgData name="Laura Alexis Janda" userId="1f227e26-6259-47d3-b693-dce21943f79e" providerId="ADAL" clId="{34C7386A-A43A-754A-BBEF-4C4B04B8D2FA}" dt="2024-10-15T09:40:13.541" v="1563" actId="20577"/>
        <pc:sldMkLst>
          <pc:docMk/>
          <pc:sldMk cId="2426146168" sldId="258"/>
        </pc:sldMkLst>
      </pc:sldChg>
      <pc:sldChg chg="addSp delSp modSp mod modNotesTx">
        <pc:chgData name="Laura Alexis Janda" userId="1f227e26-6259-47d3-b693-dce21943f79e" providerId="ADAL" clId="{34C7386A-A43A-754A-BBEF-4C4B04B8D2FA}" dt="2024-10-15T09:40:09.804" v="1560" actId="20577"/>
        <pc:sldMkLst>
          <pc:docMk/>
          <pc:sldMk cId="3674109952" sldId="259"/>
        </pc:sldMkLst>
        <pc:spChg chg="mod">
          <ac:chgData name="Laura Alexis Janda" userId="1f227e26-6259-47d3-b693-dce21943f79e" providerId="ADAL" clId="{34C7386A-A43A-754A-BBEF-4C4B04B8D2FA}" dt="2024-10-09T14:00:16.862" v="105" actId="122"/>
          <ac:spMkLst>
            <pc:docMk/>
            <pc:sldMk cId="3674109952" sldId="259"/>
            <ac:spMk id="2" creationId="{0B3CCCD8-471A-489F-AC9F-9B92AC9543F1}"/>
          </ac:spMkLst>
        </pc:spChg>
        <pc:spChg chg="add mod">
          <ac:chgData name="Laura Alexis Janda" userId="1f227e26-6259-47d3-b693-dce21943f79e" providerId="ADAL" clId="{34C7386A-A43A-754A-BBEF-4C4B04B8D2FA}" dt="2024-10-09T14:00:31.919" v="106" actId="20577"/>
          <ac:spMkLst>
            <pc:docMk/>
            <pc:sldMk cId="3674109952" sldId="259"/>
            <ac:spMk id="3" creationId="{3FE136A0-533D-DBA7-52A9-294897BFCFFC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4" creationId="{01AF0FBE-397B-00EA-E697-01267078A8B7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5" creationId="{0CC4E1BC-6A27-90FA-30E8-0A008E26349E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6" creationId="{8AAA863E-79AC-5216-46B4-BF2ABD79ABA3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7" creationId="{272318CA-73B4-12E9-2DE4-6A6861F9AEB4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8" creationId="{2D707A8E-B86A-0E81-6561-06547BBEE624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9" creationId="{9F90D485-4DFB-EEBF-EB04-07080EAC3160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10" creationId="{303DD5AC-D299-E20C-615A-2D3A8FEA873B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11" creationId="{66CECF9A-D8D2-A2BF-4FEE-10070316927C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12" creationId="{E3FC6FA1-A258-6621-512A-A5B35A94D551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13" creationId="{C5B65933-4C3A-5948-9BAB-8A55A7D6768B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14" creationId="{5E86757C-C6F4-33AA-4E9E-6452265CC26C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15" creationId="{0534630D-B844-40E8-F145-1CBCA557F276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16" creationId="{2ABA7B83-8456-8571-22EC-A4B019A2AAFF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17" creationId="{88966532-CC78-16FF-B421-E28045426788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18" creationId="{2CCA47F8-1E2B-5BBF-3F4E-ABC948F08007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19" creationId="{20A8E948-EF85-F867-68E0-FE12E912C602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20" creationId="{BA84E312-3DFA-BF17-BC23-5FB3A500502D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21" creationId="{F9F85561-012D-1CCF-1420-ECEA4B702ED7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22" creationId="{AFBDA25E-61B8-FAB2-C909-C52C856D9670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23" creationId="{05C0C387-B7BD-BAD2-77BB-F868823578EF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24" creationId="{F5A5F9BF-E46A-6E34-A420-78BB2E88A190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25" creationId="{5548DD06-2098-DB90-1683-0037BD785DF8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26" creationId="{8612D6F1-EA57-C835-0EDA-AFF0A1A14242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27" creationId="{6DF19C0F-C332-E6C0-5BD0-87767BA6E83E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28" creationId="{40AD2E25-1221-443A-B337-87FCAEBEC6FC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29" creationId="{64621C56-2041-45B0-D975-F59A3917D42E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30" creationId="{411A61C6-EEFC-4D9B-136E-5F2A45836FA2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31" creationId="{D6168A7E-F008-14FB-CB2A-A000D612880A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32" creationId="{7F4D9EA0-FC62-F4FE-959D-A810BAF901C8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33" creationId="{2CB92AE8-2492-395E-EE4E-022A9B2D0342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34" creationId="{ED146503-1413-9C3E-C1BC-69ECDC5B9F02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35" creationId="{866362FB-892B-5969-1F13-3005D5E9702A}"/>
          </ac:spMkLst>
        </pc:spChg>
        <pc:spChg chg="mod">
          <ac:chgData name="Laura Alexis Janda" userId="1f227e26-6259-47d3-b693-dce21943f79e" providerId="ADAL" clId="{34C7386A-A43A-754A-BBEF-4C4B04B8D2FA}" dt="2024-10-09T13:55:00.990" v="54" actId="1076"/>
          <ac:spMkLst>
            <pc:docMk/>
            <pc:sldMk cId="3674109952" sldId="259"/>
            <ac:spMk id="36" creationId="{243B299C-5BB9-EBE9-2CAA-EFC81604F6FA}"/>
          </ac:spMkLst>
        </pc:spChg>
        <pc:spChg chg="mod">
          <ac:chgData name="Laura Alexis Janda" userId="1f227e26-6259-47d3-b693-dce21943f79e" providerId="ADAL" clId="{34C7386A-A43A-754A-BBEF-4C4B04B8D2FA}" dt="2024-10-09T13:49:17.887" v="32" actId="1036"/>
          <ac:spMkLst>
            <pc:docMk/>
            <pc:sldMk cId="3674109952" sldId="259"/>
            <ac:spMk id="37" creationId="{8DF8618C-344C-A0C5-66F3-DCF60A5EAC7B}"/>
          </ac:spMkLst>
        </pc:spChg>
        <pc:spChg chg="add del">
          <ac:chgData name="Laura Alexis Janda" userId="1f227e26-6259-47d3-b693-dce21943f79e" providerId="ADAL" clId="{34C7386A-A43A-754A-BBEF-4C4B04B8D2FA}" dt="2024-10-09T13:53:09.956" v="47" actId="22"/>
          <ac:spMkLst>
            <pc:docMk/>
            <pc:sldMk cId="3674109952" sldId="259"/>
            <ac:spMk id="39" creationId="{7F7CE504-A90E-D580-844F-17D0BA9F95B4}"/>
          </ac:spMkLst>
        </pc:spChg>
        <pc:grpChg chg="add mod">
          <ac:chgData name="Laura Alexis Janda" userId="1f227e26-6259-47d3-b693-dce21943f79e" providerId="ADAL" clId="{34C7386A-A43A-754A-BBEF-4C4B04B8D2FA}" dt="2024-10-09T13:54:54.283" v="52" actId="1076"/>
          <ac:grpSpMkLst>
            <pc:docMk/>
            <pc:sldMk cId="3674109952" sldId="259"/>
            <ac:grpSpMk id="40" creationId="{B2BB71B3-14E1-A93D-DD36-9003AC0E936A}"/>
          </ac:grpSpMkLst>
        </pc:grpChg>
        <pc:picChg chg="add del mod">
          <ac:chgData name="Laura Alexis Janda" userId="1f227e26-6259-47d3-b693-dce21943f79e" providerId="ADAL" clId="{34C7386A-A43A-754A-BBEF-4C4B04B8D2FA}" dt="2024-10-09T13:58:26.564" v="62" actId="478"/>
          <ac:picMkLst>
            <pc:docMk/>
            <pc:sldMk cId="3674109952" sldId="259"/>
            <ac:picMk id="3074" creationId="{99BD19FA-FC14-6926-A33B-C92BD7897173}"/>
          </ac:picMkLst>
        </pc:picChg>
        <pc:picChg chg="add">
          <ac:chgData name="Laura Alexis Janda" userId="1f227e26-6259-47d3-b693-dce21943f79e" providerId="ADAL" clId="{34C7386A-A43A-754A-BBEF-4C4B04B8D2FA}" dt="2024-10-09T13:57:18.250" v="57"/>
          <ac:picMkLst>
            <pc:docMk/>
            <pc:sldMk cId="3674109952" sldId="259"/>
            <ac:picMk id="3076" creationId="{521DF2CB-A20B-E81C-CAF1-904ED4EF3EC2}"/>
          </ac:picMkLst>
        </pc:picChg>
        <pc:picChg chg="add mod">
          <ac:chgData name="Laura Alexis Janda" userId="1f227e26-6259-47d3-b693-dce21943f79e" providerId="ADAL" clId="{34C7386A-A43A-754A-BBEF-4C4B04B8D2FA}" dt="2024-10-09T13:58:23.755" v="61" actId="14100"/>
          <ac:picMkLst>
            <pc:docMk/>
            <pc:sldMk cId="3674109952" sldId="259"/>
            <ac:picMk id="3078" creationId="{17D2119C-94A4-5D9F-6A37-C2841A0A8EA8}"/>
          </ac:picMkLst>
        </pc:picChg>
      </pc:sldChg>
      <pc:sldChg chg="modNotesTx">
        <pc:chgData name="Laura Alexis Janda" userId="1f227e26-6259-47d3-b693-dce21943f79e" providerId="ADAL" clId="{34C7386A-A43A-754A-BBEF-4C4B04B8D2FA}" dt="2024-10-15T09:40:06.026" v="1557" actId="20577"/>
        <pc:sldMkLst>
          <pc:docMk/>
          <pc:sldMk cId="1358687260" sldId="260"/>
        </pc:sldMkLst>
      </pc:sldChg>
      <pc:sldChg chg="modNotesTx">
        <pc:chgData name="Laura Alexis Janda" userId="1f227e26-6259-47d3-b693-dce21943f79e" providerId="ADAL" clId="{34C7386A-A43A-754A-BBEF-4C4B04B8D2FA}" dt="2024-10-15T09:40:26.722" v="1567" actId="20577"/>
        <pc:sldMkLst>
          <pc:docMk/>
          <pc:sldMk cId="2894551463" sldId="261"/>
        </pc:sldMkLst>
      </pc:sldChg>
      <pc:sldChg chg="modNotesTx">
        <pc:chgData name="Laura Alexis Janda" userId="1f227e26-6259-47d3-b693-dce21943f79e" providerId="ADAL" clId="{34C7386A-A43A-754A-BBEF-4C4B04B8D2FA}" dt="2024-10-15T09:40:35.866" v="1569" actId="20577"/>
        <pc:sldMkLst>
          <pc:docMk/>
          <pc:sldMk cId="2155286298" sldId="262"/>
        </pc:sldMkLst>
      </pc:sldChg>
      <pc:sldChg chg="modNotesTx">
        <pc:chgData name="Laura Alexis Janda" userId="1f227e26-6259-47d3-b693-dce21943f79e" providerId="ADAL" clId="{34C7386A-A43A-754A-BBEF-4C4B04B8D2FA}" dt="2024-10-15T09:40:40.865" v="1571" actId="20577"/>
        <pc:sldMkLst>
          <pc:docMk/>
          <pc:sldMk cId="1397224822" sldId="263"/>
        </pc:sldMkLst>
      </pc:sldChg>
      <pc:sldChg chg="modNotesTx">
        <pc:chgData name="Laura Alexis Janda" userId="1f227e26-6259-47d3-b693-dce21943f79e" providerId="ADAL" clId="{34C7386A-A43A-754A-BBEF-4C4B04B8D2FA}" dt="2024-10-15T09:40:45.008" v="1573" actId="20577"/>
        <pc:sldMkLst>
          <pc:docMk/>
          <pc:sldMk cId="2547818742" sldId="264"/>
        </pc:sldMkLst>
      </pc:sldChg>
      <pc:sldChg chg="modNotesTx">
        <pc:chgData name="Laura Alexis Janda" userId="1f227e26-6259-47d3-b693-dce21943f79e" providerId="ADAL" clId="{34C7386A-A43A-754A-BBEF-4C4B04B8D2FA}" dt="2024-10-15T09:40:49.671" v="1575" actId="20577"/>
        <pc:sldMkLst>
          <pc:docMk/>
          <pc:sldMk cId="248946941" sldId="265"/>
        </pc:sldMkLst>
      </pc:sldChg>
      <pc:sldChg chg="modNotesTx">
        <pc:chgData name="Laura Alexis Janda" userId="1f227e26-6259-47d3-b693-dce21943f79e" providerId="ADAL" clId="{34C7386A-A43A-754A-BBEF-4C4B04B8D2FA}" dt="2024-10-15T09:40:53.738" v="1577" actId="20577"/>
        <pc:sldMkLst>
          <pc:docMk/>
          <pc:sldMk cId="4248959347" sldId="266"/>
        </pc:sldMkLst>
      </pc:sldChg>
      <pc:sldChg chg="modNotesTx">
        <pc:chgData name="Laura Alexis Janda" userId="1f227e26-6259-47d3-b693-dce21943f79e" providerId="ADAL" clId="{34C7386A-A43A-754A-BBEF-4C4B04B8D2FA}" dt="2024-10-15T09:40:58.354" v="1579" actId="20577"/>
        <pc:sldMkLst>
          <pc:docMk/>
          <pc:sldMk cId="320481501" sldId="267"/>
        </pc:sldMkLst>
      </pc:sldChg>
      <pc:sldChg chg="modNotesTx">
        <pc:chgData name="Laura Alexis Janda" userId="1f227e26-6259-47d3-b693-dce21943f79e" providerId="ADAL" clId="{34C7386A-A43A-754A-BBEF-4C4B04B8D2FA}" dt="2024-10-15T09:41:03.353" v="1581" actId="20577"/>
        <pc:sldMkLst>
          <pc:docMk/>
          <pc:sldMk cId="2974852489" sldId="268"/>
        </pc:sldMkLst>
      </pc:sldChg>
      <pc:sldChg chg="modNotesTx">
        <pc:chgData name="Laura Alexis Janda" userId="1f227e26-6259-47d3-b693-dce21943f79e" providerId="ADAL" clId="{34C7386A-A43A-754A-BBEF-4C4B04B8D2FA}" dt="2024-10-15T09:41:09.593" v="1583" actId="20577"/>
        <pc:sldMkLst>
          <pc:docMk/>
          <pc:sldMk cId="3808051947" sldId="269"/>
        </pc:sldMkLst>
      </pc:sldChg>
      <pc:sldChg chg="modNotesTx">
        <pc:chgData name="Laura Alexis Janda" userId="1f227e26-6259-47d3-b693-dce21943f79e" providerId="ADAL" clId="{34C7386A-A43A-754A-BBEF-4C4B04B8D2FA}" dt="2024-10-15T09:41:20.033" v="1589" actId="20577"/>
        <pc:sldMkLst>
          <pc:docMk/>
          <pc:sldMk cId="3722334747" sldId="270"/>
        </pc:sldMkLst>
      </pc:sldChg>
      <pc:sldChg chg="modNotesTx">
        <pc:chgData name="Laura Alexis Janda" userId="1f227e26-6259-47d3-b693-dce21943f79e" providerId="ADAL" clId="{34C7386A-A43A-754A-BBEF-4C4B04B8D2FA}" dt="2024-10-15T09:41:23.498" v="1592" actId="20577"/>
        <pc:sldMkLst>
          <pc:docMk/>
          <pc:sldMk cId="3117883975" sldId="271"/>
        </pc:sldMkLst>
      </pc:sldChg>
      <pc:sldChg chg="modNotesTx">
        <pc:chgData name="Laura Alexis Janda" userId="1f227e26-6259-47d3-b693-dce21943f79e" providerId="ADAL" clId="{34C7386A-A43A-754A-BBEF-4C4B04B8D2FA}" dt="2024-10-15T09:41:27.306" v="1595" actId="20577"/>
        <pc:sldMkLst>
          <pc:docMk/>
          <pc:sldMk cId="4068000419" sldId="272"/>
        </pc:sldMkLst>
      </pc:sldChg>
      <pc:sldChg chg="addSp delSp modSp mod setBg modNotesTx">
        <pc:chgData name="Laura Alexis Janda" userId="1f227e26-6259-47d3-b693-dce21943f79e" providerId="ADAL" clId="{34C7386A-A43A-754A-BBEF-4C4B04B8D2FA}" dt="2024-10-15T09:41:37.314" v="1599" actId="20577"/>
        <pc:sldMkLst>
          <pc:docMk/>
          <pc:sldMk cId="3381626884" sldId="273"/>
        </pc:sldMkLst>
        <pc:spChg chg="add del">
          <ac:chgData name="Laura Alexis Janda" userId="1f227e26-6259-47d3-b693-dce21943f79e" providerId="ADAL" clId="{34C7386A-A43A-754A-BBEF-4C4B04B8D2FA}" dt="2024-10-14T12:08:28.802" v="113" actId="26606"/>
          <ac:spMkLst>
            <pc:docMk/>
            <pc:sldMk cId="3381626884" sldId="273"/>
            <ac:spMk id="4" creationId="{86FF76B9-219D-4469-AF87-0236D29032F1}"/>
          </ac:spMkLst>
        </pc:spChg>
        <pc:spChg chg="add mod">
          <ac:chgData name="Laura Alexis Janda" userId="1f227e26-6259-47d3-b693-dce21943f79e" providerId="ADAL" clId="{34C7386A-A43A-754A-BBEF-4C4B04B8D2FA}" dt="2024-10-14T12:10:38.402" v="149" actId="1035"/>
          <ac:spMkLst>
            <pc:docMk/>
            <pc:sldMk cId="3381626884" sldId="273"/>
            <ac:spMk id="5" creationId="{EDB37B11-37A8-7D1F-95F5-3E220084025C}"/>
          </ac:spMkLst>
        </pc:spChg>
        <pc:spChg chg="add del">
          <ac:chgData name="Laura Alexis Janda" userId="1f227e26-6259-47d3-b693-dce21943f79e" providerId="ADAL" clId="{34C7386A-A43A-754A-BBEF-4C4B04B8D2FA}" dt="2024-10-14T12:08:28.802" v="113" actId="26606"/>
          <ac:spMkLst>
            <pc:docMk/>
            <pc:sldMk cId="3381626884" sldId="273"/>
            <ac:spMk id="13" creationId="{2E80C965-DB6D-4F81-9E9E-B027384D0BD6}"/>
          </ac:spMkLst>
        </pc:spChg>
        <pc:spChg chg="add del">
          <ac:chgData name="Laura Alexis Janda" userId="1f227e26-6259-47d3-b693-dce21943f79e" providerId="ADAL" clId="{34C7386A-A43A-754A-BBEF-4C4B04B8D2FA}" dt="2024-10-14T12:08:28.802" v="113" actId="26606"/>
          <ac:spMkLst>
            <pc:docMk/>
            <pc:sldMk cId="3381626884" sldId="273"/>
            <ac:spMk id="15" creationId="{633C5E46-DAC5-4661-9C87-22B08E2A512F}"/>
          </ac:spMkLst>
        </pc:spChg>
        <pc:spChg chg="add del">
          <ac:chgData name="Laura Alexis Janda" userId="1f227e26-6259-47d3-b693-dce21943f79e" providerId="ADAL" clId="{34C7386A-A43A-754A-BBEF-4C4B04B8D2FA}" dt="2024-10-14T12:08:49.377" v="115" actId="26606"/>
          <ac:spMkLst>
            <pc:docMk/>
            <pc:sldMk cId="3381626884" sldId="273"/>
            <ac:spMk id="17" creationId="{5F879AC3-D4CE-493C-ADC7-06205677F4F8}"/>
          </ac:spMkLst>
        </pc:spChg>
        <pc:spChg chg="add del">
          <ac:chgData name="Laura Alexis Janda" userId="1f227e26-6259-47d3-b693-dce21943f79e" providerId="ADAL" clId="{34C7386A-A43A-754A-BBEF-4C4B04B8D2FA}" dt="2024-10-14T12:08:49.377" v="115" actId="26606"/>
          <ac:spMkLst>
            <pc:docMk/>
            <pc:sldMk cId="3381626884" sldId="273"/>
            <ac:spMk id="18" creationId="{736F0DFD-0954-464F-BF12-DD2E6F6E0380}"/>
          </ac:spMkLst>
        </pc:spChg>
        <pc:spChg chg="add">
          <ac:chgData name="Laura Alexis Janda" userId="1f227e26-6259-47d3-b693-dce21943f79e" providerId="ADAL" clId="{34C7386A-A43A-754A-BBEF-4C4B04B8D2FA}" dt="2024-10-14T12:08:49.415" v="116" actId="26606"/>
          <ac:spMkLst>
            <pc:docMk/>
            <pc:sldMk cId="3381626884" sldId="273"/>
            <ac:spMk id="20" creationId="{86FF76B9-219D-4469-AF87-0236D29032F1}"/>
          </ac:spMkLst>
        </pc:spChg>
        <pc:spChg chg="add">
          <ac:chgData name="Laura Alexis Janda" userId="1f227e26-6259-47d3-b693-dce21943f79e" providerId="ADAL" clId="{34C7386A-A43A-754A-BBEF-4C4B04B8D2FA}" dt="2024-10-14T12:08:49.415" v="116" actId="26606"/>
          <ac:spMkLst>
            <pc:docMk/>
            <pc:sldMk cId="3381626884" sldId="273"/>
            <ac:spMk id="22" creationId="{2E80C965-DB6D-4F81-9E9E-B027384D0BD6}"/>
          </ac:spMkLst>
        </pc:spChg>
        <pc:spChg chg="add">
          <ac:chgData name="Laura Alexis Janda" userId="1f227e26-6259-47d3-b693-dce21943f79e" providerId="ADAL" clId="{34C7386A-A43A-754A-BBEF-4C4B04B8D2FA}" dt="2024-10-14T12:08:49.415" v="116" actId="26606"/>
          <ac:spMkLst>
            <pc:docMk/>
            <pc:sldMk cId="3381626884" sldId="273"/>
            <ac:spMk id="23" creationId="{633C5E46-DAC5-4661-9C87-22B08E2A512F}"/>
          </ac:spMkLst>
        </pc:spChg>
        <pc:grpChg chg="add del">
          <ac:chgData name="Laura Alexis Janda" userId="1f227e26-6259-47d3-b693-dce21943f79e" providerId="ADAL" clId="{34C7386A-A43A-754A-BBEF-4C4B04B8D2FA}" dt="2024-10-14T12:08:28.802" v="113" actId="26606"/>
          <ac:grpSpMkLst>
            <pc:docMk/>
            <pc:sldMk cId="3381626884" sldId="273"/>
            <ac:grpSpMk id="9" creationId="{DB88BD78-87E1-424D-B479-C37D8E41B12E}"/>
          </ac:grpSpMkLst>
        </pc:grpChg>
        <pc:grpChg chg="add">
          <ac:chgData name="Laura Alexis Janda" userId="1f227e26-6259-47d3-b693-dce21943f79e" providerId="ADAL" clId="{34C7386A-A43A-754A-BBEF-4C4B04B8D2FA}" dt="2024-10-14T12:08:49.415" v="116" actId="26606"/>
          <ac:grpSpMkLst>
            <pc:docMk/>
            <pc:sldMk cId="3381626884" sldId="273"/>
            <ac:grpSpMk id="21" creationId="{DB88BD78-87E1-424D-B479-C37D8E41B12E}"/>
          </ac:grpSpMkLst>
        </pc:grpChg>
        <pc:graphicFrameChg chg="add mod modGraphic">
          <ac:chgData name="Laura Alexis Janda" userId="1f227e26-6259-47d3-b693-dce21943f79e" providerId="ADAL" clId="{34C7386A-A43A-754A-BBEF-4C4B04B8D2FA}" dt="2024-10-14T12:09:25.692" v="135" actId="1035"/>
          <ac:graphicFrameMkLst>
            <pc:docMk/>
            <pc:sldMk cId="3381626884" sldId="273"/>
            <ac:graphicFrameMk id="2" creationId="{F714D53A-E62F-F405-001A-9902B349FF8B}"/>
          </ac:graphicFrameMkLst>
        </pc:graphicFrameChg>
      </pc:sldChg>
      <pc:sldChg chg="addSp modSp new mod modNotesTx">
        <pc:chgData name="Laura Alexis Janda" userId="1f227e26-6259-47d3-b693-dce21943f79e" providerId="ADAL" clId="{34C7386A-A43A-754A-BBEF-4C4B04B8D2FA}" dt="2024-10-15T09:41:42.026" v="1601" actId="20577"/>
        <pc:sldMkLst>
          <pc:docMk/>
          <pc:sldMk cId="2507425313" sldId="274"/>
        </pc:sldMkLst>
        <pc:spChg chg="mod">
          <ac:chgData name="Laura Alexis Janda" userId="1f227e26-6259-47d3-b693-dce21943f79e" providerId="ADAL" clId="{34C7386A-A43A-754A-BBEF-4C4B04B8D2FA}" dt="2024-10-14T12:29:30.149" v="464" actId="20577"/>
          <ac:spMkLst>
            <pc:docMk/>
            <pc:sldMk cId="2507425313" sldId="274"/>
            <ac:spMk id="2" creationId="{0F5FCBDE-CB3C-AE5E-786E-AB821D96678C}"/>
          </ac:spMkLst>
        </pc:spChg>
        <pc:spChg chg="mod">
          <ac:chgData name="Laura Alexis Janda" userId="1f227e26-6259-47d3-b693-dce21943f79e" providerId="ADAL" clId="{34C7386A-A43A-754A-BBEF-4C4B04B8D2FA}" dt="2024-10-14T12:29:10.147" v="442" actId="1036"/>
          <ac:spMkLst>
            <pc:docMk/>
            <pc:sldMk cId="2507425313" sldId="274"/>
            <ac:spMk id="3" creationId="{EE9D6091-91D0-D7AC-7421-9DD7ED1954EB}"/>
          </ac:spMkLst>
        </pc:spChg>
        <pc:spChg chg="add mod">
          <ac:chgData name="Laura Alexis Janda" userId="1f227e26-6259-47d3-b693-dce21943f79e" providerId="ADAL" clId="{34C7386A-A43A-754A-BBEF-4C4B04B8D2FA}" dt="2024-10-14T12:29:10.147" v="442" actId="1036"/>
          <ac:spMkLst>
            <pc:docMk/>
            <pc:sldMk cId="2507425313" sldId="274"/>
            <ac:spMk id="4" creationId="{EF1060EC-FE7F-CA33-A2BB-6777E8A8FC28}"/>
          </ac:spMkLst>
        </pc:spChg>
      </pc:sldChg>
      <pc:sldChg chg="addSp modSp new mod modNotesTx">
        <pc:chgData name="Laura Alexis Janda" userId="1f227e26-6259-47d3-b693-dce21943f79e" providerId="ADAL" clId="{34C7386A-A43A-754A-BBEF-4C4B04B8D2FA}" dt="2024-10-15T09:41:46.658" v="1603" actId="20577"/>
        <pc:sldMkLst>
          <pc:docMk/>
          <pc:sldMk cId="3054754098" sldId="275"/>
        </pc:sldMkLst>
        <pc:spChg chg="add mod">
          <ac:chgData name="Laura Alexis Janda" userId="1f227e26-6259-47d3-b693-dce21943f79e" providerId="ADAL" clId="{34C7386A-A43A-754A-BBEF-4C4B04B8D2FA}" dt="2024-10-14T12:27:21.668" v="399" actId="255"/>
          <ac:spMkLst>
            <pc:docMk/>
            <pc:sldMk cId="3054754098" sldId="275"/>
            <ac:spMk id="3" creationId="{44AFA2C6-25F7-C866-5B5C-9AE374E1719D}"/>
          </ac:spMkLst>
        </pc:spChg>
        <pc:spChg chg="add mod">
          <ac:chgData name="Laura Alexis Janda" userId="1f227e26-6259-47d3-b693-dce21943f79e" providerId="ADAL" clId="{34C7386A-A43A-754A-BBEF-4C4B04B8D2FA}" dt="2024-10-14T12:28:49.329" v="421" actId="255"/>
          <ac:spMkLst>
            <pc:docMk/>
            <pc:sldMk cId="3054754098" sldId="275"/>
            <ac:spMk id="4" creationId="{5F9ABA63-1B10-EFB4-2B13-15C64E007DC0}"/>
          </ac:spMkLst>
        </pc:spChg>
        <pc:graphicFrameChg chg="add mod modGraphic">
          <ac:chgData name="Laura Alexis Janda" userId="1f227e26-6259-47d3-b693-dce21943f79e" providerId="ADAL" clId="{34C7386A-A43A-754A-BBEF-4C4B04B8D2FA}" dt="2024-10-14T12:25:55.784" v="392" actId="14734"/>
          <ac:graphicFrameMkLst>
            <pc:docMk/>
            <pc:sldMk cId="3054754098" sldId="275"/>
            <ac:graphicFrameMk id="2" creationId="{88FA29E1-483D-F5B2-5B3F-94F94E91CAC2}"/>
          </ac:graphicFrameMkLst>
        </pc:graphicFrameChg>
      </pc:sldChg>
      <pc:sldChg chg="addSp delSp modSp new mod modNotesTx">
        <pc:chgData name="Laura Alexis Janda" userId="1f227e26-6259-47d3-b693-dce21943f79e" providerId="ADAL" clId="{34C7386A-A43A-754A-BBEF-4C4B04B8D2FA}" dt="2024-10-15T09:41:51.552" v="1605" actId="20577"/>
        <pc:sldMkLst>
          <pc:docMk/>
          <pc:sldMk cId="2625594824" sldId="276"/>
        </pc:sldMkLst>
        <pc:spChg chg="add del mod">
          <ac:chgData name="Laura Alexis Janda" userId="1f227e26-6259-47d3-b693-dce21943f79e" providerId="ADAL" clId="{34C7386A-A43A-754A-BBEF-4C4B04B8D2FA}" dt="2024-10-14T12:34:25.540" v="503" actId="14100"/>
          <ac:spMkLst>
            <pc:docMk/>
            <pc:sldMk cId="2625594824" sldId="276"/>
            <ac:spMk id="4" creationId="{1ACB6860-2960-9AD8-4EB5-609D3B29D7E6}"/>
          </ac:spMkLst>
        </pc:spChg>
        <pc:graphicFrameChg chg="add del mod modGraphic">
          <ac:chgData name="Laura Alexis Janda" userId="1f227e26-6259-47d3-b693-dce21943f79e" providerId="ADAL" clId="{34C7386A-A43A-754A-BBEF-4C4B04B8D2FA}" dt="2024-10-14T12:31:14.397" v="473" actId="478"/>
          <ac:graphicFrameMkLst>
            <pc:docMk/>
            <pc:sldMk cId="2625594824" sldId="276"/>
            <ac:graphicFrameMk id="2" creationId="{6D031A7E-1256-9F84-A7B2-314761EA6F20}"/>
          </ac:graphicFrameMkLst>
        </pc:graphicFrameChg>
        <pc:graphicFrameChg chg="add mod modGraphic">
          <ac:chgData name="Laura Alexis Janda" userId="1f227e26-6259-47d3-b693-dce21943f79e" providerId="ADAL" clId="{34C7386A-A43A-754A-BBEF-4C4B04B8D2FA}" dt="2024-10-14T12:31:51.301" v="480" actId="14734"/>
          <ac:graphicFrameMkLst>
            <pc:docMk/>
            <pc:sldMk cId="2625594824" sldId="276"/>
            <ac:graphicFrameMk id="3" creationId="{74C9AB3B-5079-E5DC-5E99-7B20707E3A53}"/>
          </ac:graphicFrameMkLst>
        </pc:graphicFrameChg>
      </pc:sldChg>
      <pc:sldChg chg="addSp modSp new mod modAnim modNotesTx">
        <pc:chgData name="Laura Alexis Janda" userId="1f227e26-6259-47d3-b693-dce21943f79e" providerId="ADAL" clId="{34C7386A-A43A-754A-BBEF-4C4B04B8D2FA}" dt="2024-10-15T09:42:02.209" v="1607" actId="20577"/>
        <pc:sldMkLst>
          <pc:docMk/>
          <pc:sldMk cId="2159266622" sldId="277"/>
        </pc:sldMkLst>
        <pc:spChg chg="add mod">
          <ac:chgData name="Laura Alexis Janda" userId="1f227e26-6259-47d3-b693-dce21943f79e" providerId="ADAL" clId="{34C7386A-A43A-754A-BBEF-4C4B04B8D2FA}" dt="2024-10-14T12:42:40.858" v="516" actId="255"/>
          <ac:spMkLst>
            <pc:docMk/>
            <pc:sldMk cId="2159266622" sldId="277"/>
            <ac:spMk id="3" creationId="{6B436859-5C22-62F2-A309-58A30159CAFF}"/>
          </ac:spMkLst>
        </pc:spChg>
        <pc:spChg chg="add mod">
          <ac:chgData name="Laura Alexis Janda" userId="1f227e26-6259-47d3-b693-dce21943f79e" providerId="ADAL" clId="{34C7386A-A43A-754A-BBEF-4C4B04B8D2FA}" dt="2024-10-14T12:46:15.935" v="528" actId="14100"/>
          <ac:spMkLst>
            <pc:docMk/>
            <pc:sldMk cId="2159266622" sldId="277"/>
            <ac:spMk id="4" creationId="{7E0546BF-2549-6035-FE8A-B9B27148195A}"/>
          </ac:spMkLst>
        </pc:spChg>
        <pc:graphicFrameChg chg="add mod modGraphic">
          <ac:chgData name="Laura Alexis Janda" userId="1f227e26-6259-47d3-b693-dce21943f79e" providerId="ADAL" clId="{34C7386A-A43A-754A-BBEF-4C4B04B8D2FA}" dt="2024-10-14T12:35:53.157" v="511" actId="14734"/>
          <ac:graphicFrameMkLst>
            <pc:docMk/>
            <pc:sldMk cId="2159266622" sldId="277"/>
            <ac:graphicFrameMk id="2" creationId="{A4769DE7-D60E-216B-3423-078828CE448D}"/>
          </ac:graphicFrameMkLst>
        </pc:graphicFrameChg>
      </pc:sldChg>
      <pc:sldChg chg="addSp modSp new mod modNotesTx">
        <pc:chgData name="Laura Alexis Janda" userId="1f227e26-6259-47d3-b693-dce21943f79e" providerId="ADAL" clId="{34C7386A-A43A-754A-BBEF-4C4B04B8D2FA}" dt="2024-10-15T09:42:06.678" v="1609" actId="20577"/>
        <pc:sldMkLst>
          <pc:docMk/>
          <pc:sldMk cId="1981730378" sldId="278"/>
        </pc:sldMkLst>
        <pc:spChg chg="add mod">
          <ac:chgData name="Laura Alexis Janda" userId="1f227e26-6259-47d3-b693-dce21943f79e" providerId="ADAL" clId="{34C7386A-A43A-754A-BBEF-4C4B04B8D2FA}" dt="2024-10-14T12:52:23.163" v="572" actId="1035"/>
          <ac:spMkLst>
            <pc:docMk/>
            <pc:sldMk cId="1981730378" sldId="278"/>
            <ac:spMk id="3" creationId="{8C458EB8-15B7-5072-1A8F-C5FA2EACAB70}"/>
          </ac:spMkLst>
        </pc:spChg>
        <pc:graphicFrameChg chg="add mod modGraphic">
          <ac:chgData name="Laura Alexis Janda" userId="1f227e26-6259-47d3-b693-dce21943f79e" providerId="ADAL" clId="{34C7386A-A43A-754A-BBEF-4C4B04B8D2FA}" dt="2024-10-14T12:52:11.869" v="556" actId="14734"/>
          <ac:graphicFrameMkLst>
            <pc:docMk/>
            <pc:sldMk cId="1981730378" sldId="278"/>
            <ac:graphicFrameMk id="2" creationId="{86A3059C-DE4D-ACB5-1805-CA4D09D60FDE}"/>
          </ac:graphicFrameMkLst>
        </pc:graphicFrameChg>
      </pc:sldChg>
      <pc:sldChg chg="addSp modSp new mod modNotesTx">
        <pc:chgData name="Laura Alexis Janda" userId="1f227e26-6259-47d3-b693-dce21943f79e" providerId="ADAL" clId="{34C7386A-A43A-754A-BBEF-4C4B04B8D2FA}" dt="2024-10-15T09:42:10.578" v="1611" actId="20577"/>
        <pc:sldMkLst>
          <pc:docMk/>
          <pc:sldMk cId="1443821601" sldId="279"/>
        </pc:sldMkLst>
        <pc:spChg chg="add mod">
          <ac:chgData name="Laura Alexis Janda" userId="1f227e26-6259-47d3-b693-dce21943f79e" providerId="ADAL" clId="{34C7386A-A43A-754A-BBEF-4C4B04B8D2FA}" dt="2024-10-14T12:55:51.184" v="582" actId="255"/>
          <ac:spMkLst>
            <pc:docMk/>
            <pc:sldMk cId="1443821601" sldId="279"/>
            <ac:spMk id="3" creationId="{A6F3B539-BF02-2BD9-843B-84EBF83560B8}"/>
          </ac:spMkLst>
        </pc:spChg>
        <pc:graphicFrameChg chg="add mod modGraphic">
          <ac:chgData name="Laura Alexis Janda" userId="1f227e26-6259-47d3-b693-dce21943f79e" providerId="ADAL" clId="{34C7386A-A43A-754A-BBEF-4C4B04B8D2FA}" dt="2024-10-14T12:53:57.442" v="577" actId="255"/>
          <ac:graphicFrameMkLst>
            <pc:docMk/>
            <pc:sldMk cId="1443821601" sldId="279"/>
            <ac:graphicFrameMk id="2" creationId="{EF526EED-157F-D9BA-3B78-E0E48BCD2168}"/>
          </ac:graphicFrameMkLst>
        </pc:graphicFrameChg>
      </pc:sldChg>
      <pc:sldChg chg="modSp new mod modNotesTx">
        <pc:chgData name="Laura Alexis Janda" userId="1f227e26-6259-47d3-b693-dce21943f79e" providerId="ADAL" clId="{34C7386A-A43A-754A-BBEF-4C4B04B8D2FA}" dt="2024-10-15T09:42:17.914" v="1613" actId="20577"/>
        <pc:sldMkLst>
          <pc:docMk/>
          <pc:sldMk cId="2654131604" sldId="280"/>
        </pc:sldMkLst>
        <pc:spChg chg="mod">
          <ac:chgData name="Laura Alexis Janda" userId="1f227e26-6259-47d3-b693-dce21943f79e" providerId="ADAL" clId="{34C7386A-A43A-754A-BBEF-4C4B04B8D2FA}" dt="2024-10-14T12:56:43.311" v="625" actId="20577"/>
          <ac:spMkLst>
            <pc:docMk/>
            <pc:sldMk cId="2654131604" sldId="280"/>
            <ac:spMk id="2" creationId="{D50AFC22-BAC5-1291-3CD6-39E804044633}"/>
          </ac:spMkLst>
        </pc:spChg>
        <pc:spChg chg="mod">
          <ac:chgData name="Laura Alexis Janda" userId="1f227e26-6259-47d3-b693-dce21943f79e" providerId="ADAL" clId="{34C7386A-A43A-754A-BBEF-4C4B04B8D2FA}" dt="2024-10-14T12:59:12.930" v="680" actId="20577"/>
          <ac:spMkLst>
            <pc:docMk/>
            <pc:sldMk cId="2654131604" sldId="280"/>
            <ac:spMk id="3" creationId="{5C28CAEE-334E-2F98-97F6-8CCE9ACEDE2C}"/>
          </ac:spMkLst>
        </pc:spChg>
      </pc:sldChg>
      <pc:sldChg chg="modSp new mod modNotesTx">
        <pc:chgData name="Laura Alexis Janda" userId="1f227e26-6259-47d3-b693-dce21943f79e" providerId="ADAL" clId="{34C7386A-A43A-754A-BBEF-4C4B04B8D2FA}" dt="2024-10-15T09:42:45.953" v="1625" actId="20577"/>
        <pc:sldMkLst>
          <pc:docMk/>
          <pc:sldMk cId="938845048" sldId="281"/>
        </pc:sldMkLst>
        <pc:spChg chg="mod">
          <ac:chgData name="Laura Alexis Janda" userId="1f227e26-6259-47d3-b693-dce21943f79e" providerId="ADAL" clId="{34C7386A-A43A-754A-BBEF-4C4B04B8D2FA}" dt="2024-10-14T13:00:35.326" v="692" actId="20577"/>
          <ac:spMkLst>
            <pc:docMk/>
            <pc:sldMk cId="938845048" sldId="281"/>
            <ac:spMk id="2" creationId="{0DA496CF-8DF8-A8CF-CAE2-E0D33B46FE19}"/>
          </ac:spMkLst>
        </pc:spChg>
        <pc:spChg chg="mod">
          <ac:chgData name="Laura Alexis Janda" userId="1f227e26-6259-47d3-b693-dce21943f79e" providerId="ADAL" clId="{34C7386A-A43A-754A-BBEF-4C4B04B8D2FA}" dt="2024-10-14T13:00:58.571" v="697" actId="114"/>
          <ac:spMkLst>
            <pc:docMk/>
            <pc:sldMk cId="938845048" sldId="281"/>
            <ac:spMk id="3" creationId="{58ED820C-C66F-29BE-914A-42DA35141E29}"/>
          </ac:spMkLst>
        </pc:spChg>
      </pc:sldChg>
      <pc:sldChg chg="delSp modSp add mod modNotesTx">
        <pc:chgData name="Laura Alexis Janda" userId="1f227e26-6259-47d3-b693-dce21943f79e" providerId="ADAL" clId="{34C7386A-A43A-754A-BBEF-4C4B04B8D2FA}" dt="2024-10-15T09:39:56.929" v="1551" actId="20577"/>
        <pc:sldMkLst>
          <pc:docMk/>
          <pc:sldMk cId="1511105242" sldId="282"/>
        </pc:sldMkLst>
        <pc:spChg chg="mod">
          <ac:chgData name="Laura Alexis Janda" userId="1f227e26-6259-47d3-b693-dce21943f79e" providerId="ADAL" clId="{34C7386A-A43A-754A-BBEF-4C4B04B8D2FA}" dt="2024-10-14T13:04:53.798" v="706" actId="255"/>
          <ac:spMkLst>
            <pc:docMk/>
            <pc:sldMk cId="1511105242" sldId="282"/>
            <ac:spMk id="2" creationId="{00000000-0000-0000-0000-000000000000}"/>
          </ac:spMkLst>
        </pc:spChg>
        <pc:spChg chg="mod">
          <ac:chgData name="Laura Alexis Janda" userId="1f227e26-6259-47d3-b693-dce21943f79e" providerId="ADAL" clId="{34C7386A-A43A-754A-BBEF-4C4B04B8D2FA}" dt="2024-10-14T13:04:41.133" v="705" actId="20577"/>
          <ac:spMkLst>
            <pc:docMk/>
            <pc:sldMk cId="1511105242" sldId="282"/>
            <ac:spMk id="3" creationId="{00000000-0000-0000-0000-000000000000}"/>
          </ac:spMkLst>
        </pc:spChg>
        <pc:spChg chg="mod">
          <ac:chgData name="Laura Alexis Janda" userId="1f227e26-6259-47d3-b693-dce21943f79e" providerId="ADAL" clId="{34C7386A-A43A-754A-BBEF-4C4B04B8D2FA}" dt="2024-10-14T13:05:06.971" v="718" actId="20577"/>
          <ac:spMkLst>
            <pc:docMk/>
            <pc:sldMk cId="1511105242" sldId="282"/>
            <ac:spMk id="4" creationId="{00000000-0000-0000-0000-000000000000}"/>
          </ac:spMkLst>
        </pc:spChg>
        <pc:picChg chg="mod">
          <ac:chgData name="Laura Alexis Janda" userId="1f227e26-6259-47d3-b693-dce21943f79e" providerId="ADAL" clId="{34C7386A-A43A-754A-BBEF-4C4B04B8D2FA}" dt="2024-10-14T13:03:12.480" v="701"/>
          <ac:picMkLst>
            <pc:docMk/>
            <pc:sldMk cId="1511105242" sldId="282"/>
            <ac:picMk id="7" creationId="{69F658C0-5BBB-8FE5-DC9F-9BF85826DBB1}"/>
          </ac:picMkLst>
        </pc:picChg>
        <pc:picChg chg="del">
          <ac:chgData name="Laura Alexis Janda" userId="1f227e26-6259-47d3-b693-dce21943f79e" providerId="ADAL" clId="{34C7386A-A43A-754A-BBEF-4C4B04B8D2FA}" dt="2024-10-14T13:02:22.672" v="699" actId="478"/>
          <ac:picMkLst>
            <pc:docMk/>
            <pc:sldMk cId="1511105242" sldId="282"/>
            <ac:picMk id="8" creationId="{99D908C7-ACFB-B38F-CC88-69B591BDC732}"/>
          </ac:picMkLst>
        </pc:picChg>
      </pc:sldChg>
      <pc:sldChg chg="modSp new mod modNotesTx">
        <pc:chgData name="Laura Alexis Janda" userId="1f227e26-6259-47d3-b693-dce21943f79e" providerId="ADAL" clId="{34C7386A-A43A-754A-BBEF-4C4B04B8D2FA}" dt="2024-10-15T09:42:40.120" v="1621" actId="20577"/>
        <pc:sldMkLst>
          <pc:docMk/>
          <pc:sldMk cId="194356965" sldId="283"/>
        </pc:sldMkLst>
        <pc:spChg chg="mod">
          <ac:chgData name="Laura Alexis Janda" userId="1f227e26-6259-47d3-b693-dce21943f79e" providerId="ADAL" clId="{34C7386A-A43A-754A-BBEF-4C4B04B8D2FA}" dt="2024-10-15T09:25:37.527" v="798" actId="20577"/>
          <ac:spMkLst>
            <pc:docMk/>
            <pc:sldMk cId="194356965" sldId="283"/>
            <ac:spMk id="2" creationId="{B60098C8-24B9-CAD0-E681-B71B20EDE8EF}"/>
          </ac:spMkLst>
        </pc:spChg>
        <pc:spChg chg="mod">
          <ac:chgData name="Laura Alexis Janda" userId="1f227e26-6259-47d3-b693-dce21943f79e" providerId="ADAL" clId="{34C7386A-A43A-754A-BBEF-4C4B04B8D2FA}" dt="2024-10-15T09:31:11.715" v="1315" actId="20577"/>
          <ac:spMkLst>
            <pc:docMk/>
            <pc:sldMk cId="194356965" sldId="283"/>
            <ac:spMk id="3" creationId="{1B3B7390-D1AC-E616-DB43-38753665FD2C}"/>
          </ac:spMkLst>
        </pc:spChg>
      </pc:sldChg>
      <pc:sldChg chg="delSp modSp new mod modNotesTx">
        <pc:chgData name="Laura Alexis Janda" userId="1f227e26-6259-47d3-b693-dce21943f79e" providerId="ADAL" clId="{34C7386A-A43A-754A-BBEF-4C4B04B8D2FA}" dt="2024-10-15T09:40:21.138" v="1565" actId="20577"/>
        <pc:sldMkLst>
          <pc:docMk/>
          <pc:sldMk cId="993359697" sldId="284"/>
        </pc:sldMkLst>
        <pc:spChg chg="mod">
          <ac:chgData name="Laura Alexis Janda" userId="1f227e26-6259-47d3-b693-dce21943f79e" providerId="ADAL" clId="{34C7386A-A43A-754A-BBEF-4C4B04B8D2FA}" dt="2024-10-15T09:36:25.746" v="1459" actId="20577"/>
          <ac:spMkLst>
            <pc:docMk/>
            <pc:sldMk cId="993359697" sldId="284"/>
            <ac:spMk id="2" creationId="{146E0EF0-A057-F13C-7887-96EEA5BA4F62}"/>
          </ac:spMkLst>
        </pc:spChg>
        <pc:spChg chg="del">
          <ac:chgData name="Laura Alexis Janda" userId="1f227e26-6259-47d3-b693-dce21943f79e" providerId="ADAL" clId="{34C7386A-A43A-754A-BBEF-4C4B04B8D2FA}" dt="2024-10-15T09:34:14.103" v="1334" actId="478"/>
          <ac:spMkLst>
            <pc:docMk/>
            <pc:sldMk cId="993359697" sldId="284"/>
            <ac:spMk id="3" creationId="{A7F1EF79-6A3F-6D6A-8AA2-9B8828F8F9D9}"/>
          </ac:spMkLst>
        </pc:spChg>
        <pc:spChg chg="del">
          <ac:chgData name="Laura Alexis Janda" userId="1f227e26-6259-47d3-b693-dce21943f79e" providerId="ADAL" clId="{34C7386A-A43A-754A-BBEF-4C4B04B8D2FA}" dt="2024-10-15T09:34:15.773" v="1335" actId="478"/>
          <ac:spMkLst>
            <pc:docMk/>
            <pc:sldMk cId="993359697" sldId="284"/>
            <ac:spMk id="4" creationId="{BB072F6F-B2FB-3894-84C8-7B127BDDE3A9}"/>
          </ac:spMkLst>
        </pc:spChg>
        <pc:spChg chg="del">
          <ac:chgData name="Laura Alexis Janda" userId="1f227e26-6259-47d3-b693-dce21943f79e" providerId="ADAL" clId="{34C7386A-A43A-754A-BBEF-4C4B04B8D2FA}" dt="2024-10-15T09:34:17.317" v="1336" actId="478"/>
          <ac:spMkLst>
            <pc:docMk/>
            <pc:sldMk cId="993359697" sldId="284"/>
            <ac:spMk id="5" creationId="{DD9754A5-FA5B-1149-4FF8-DB3A53E98247}"/>
          </ac:spMkLst>
        </pc:spChg>
      </pc:sldChg>
      <pc:sldChg chg="modSp add mod modNotesTx">
        <pc:chgData name="Laura Alexis Janda" userId="1f227e26-6259-47d3-b693-dce21943f79e" providerId="ADAL" clId="{34C7386A-A43A-754A-BBEF-4C4B04B8D2FA}" dt="2024-10-15T09:41:15.593" v="1586" actId="20577"/>
        <pc:sldMkLst>
          <pc:docMk/>
          <pc:sldMk cId="4205588367" sldId="285"/>
        </pc:sldMkLst>
        <pc:spChg chg="mod">
          <ac:chgData name="Laura Alexis Janda" userId="1f227e26-6259-47d3-b693-dce21943f79e" providerId="ADAL" clId="{34C7386A-A43A-754A-BBEF-4C4B04B8D2FA}" dt="2024-10-15T09:36:17.125" v="1458" actId="20577"/>
          <ac:spMkLst>
            <pc:docMk/>
            <pc:sldMk cId="4205588367" sldId="285"/>
            <ac:spMk id="2" creationId="{16CE194B-8C05-6024-D6B3-47261D0235CB}"/>
          </ac:spMkLst>
        </pc:spChg>
      </pc:sldChg>
      <pc:sldChg chg="modSp add mod modNotesTx">
        <pc:chgData name="Laura Alexis Janda" userId="1f227e26-6259-47d3-b693-dce21943f79e" providerId="ADAL" clId="{34C7386A-A43A-754A-BBEF-4C4B04B8D2FA}" dt="2024-10-15T09:41:32.469" v="1597" actId="20577"/>
        <pc:sldMkLst>
          <pc:docMk/>
          <pc:sldMk cId="2835018314" sldId="286"/>
        </pc:sldMkLst>
        <pc:spChg chg="mod">
          <ac:chgData name="Laura Alexis Janda" userId="1f227e26-6259-47d3-b693-dce21943f79e" providerId="ADAL" clId="{34C7386A-A43A-754A-BBEF-4C4B04B8D2FA}" dt="2024-10-15T09:37:03.643" v="1503" actId="20577"/>
          <ac:spMkLst>
            <pc:docMk/>
            <pc:sldMk cId="2835018314" sldId="286"/>
            <ac:spMk id="2" creationId="{0826F3CE-7761-A89E-A315-EBDA8BF6BF58}"/>
          </ac:spMkLst>
        </pc:spChg>
      </pc:sldChg>
      <pc:sldChg chg="modSp add mod modNotesTx">
        <pc:chgData name="Laura Alexis Janda" userId="1f227e26-6259-47d3-b693-dce21943f79e" providerId="ADAL" clId="{34C7386A-A43A-754A-BBEF-4C4B04B8D2FA}" dt="2024-10-15T09:42:36.374" v="1617" actId="20577"/>
        <pc:sldMkLst>
          <pc:docMk/>
          <pc:sldMk cId="3591907749" sldId="287"/>
        </pc:sldMkLst>
        <pc:spChg chg="mod">
          <ac:chgData name="Laura Alexis Janda" userId="1f227e26-6259-47d3-b693-dce21943f79e" providerId="ADAL" clId="{34C7386A-A43A-754A-BBEF-4C4B04B8D2FA}" dt="2024-10-15T09:37:52.937" v="1548" actId="20577"/>
          <ac:spMkLst>
            <pc:docMk/>
            <pc:sldMk cId="3591907749" sldId="287"/>
            <ac:spMk id="2" creationId="{C695916B-9010-E387-8FD5-202BBDEF807F}"/>
          </ac:spMkLst>
        </pc:spChg>
      </pc:sldChg>
      <pc:sldChg chg="addSp delSp modSp new mod">
        <pc:chgData name="Laura Alexis Janda" userId="1f227e26-6259-47d3-b693-dce21943f79e" providerId="ADAL" clId="{34C7386A-A43A-754A-BBEF-4C4B04B8D2FA}" dt="2024-11-08T10:44:42.628" v="1653" actId="122"/>
        <pc:sldMkLst>
          <pc:docMk/>
          <pc:sldMk cId="3997621204" sldId="288"/>
        </pc:sldMkLst>
        <pc:spChg chg="add del mod">
          <ac:chgData name="Laura Alexis Janda" userId="1f227e26-6259-47d3-b693-dce21943f79e" providerId="ADAL" clId="{34C7386A-A43A-754A-BBEF-4C4B04B8D2FA}" dt="2024-11-08T10:35:23.728" v="1642"/>
          <ac:spMkLst>
            <pc:docMk/>
            <pc:sldMk cId="3997621204" sldId="288"/>
            <ac:spMk id="4" creationId="{C74F60DF-BACF-70DB-73C4-CD168EBD780B}"/>
          </ac:spMkLst>
        </pc:spChg>
        <pc:spChg chg="add mod">
          <ac:chgData name="Laura Alexis Janda" userId="1f227e26-6259-47d3-b693-dce21943f79e" providerId="ADAL" clId="{34C7386A-A43A-754A-BBEF-4C4B04B8D2FA}" dt="2024-11-08T10:44:42.628" v="1653" actId="122"/>
          <ac:spMkLst>
            <pc:docMk/>
            <pc:sldMk cId="3997621204" sldId="288"/>
            <ac:spMk id="5" creationId="{E8CE41DB-C51F-5C53-B2A7-640E0CAA682B}"/>
          </ac:spMkLst>
        </pc:spChg>
        <pc:picChg chg="add mod modCrop">
          <ac:chgData name="Laura Alexis Janda" userId="1f227e26-6259-47d3-b693-dce21943f79e" providerId="ADAL" clId="{34C7386A-A43A-754A-BBEF-4C4B04B8D2FA}" dt="2024-11-08T10:35:09.216" v="1639" actId="14100"/>
          <ac:picMkLst>
            <pc:docMk/>
            <pc:sldMk cId="3997621204" sldId="288"/>
            <ac:picMk id="3" creationId="{35EDEE57-18A9-F4AD-D2FC-29513C7E2482}"/>
          </ac:picMkLst>
        </pc:picChg>
      </pc:sldChg>
    </pc:docChg>
  </pc:docChgLst>
  <pc:docChgLst>
    <pc:chgData name="Laura Alexis Janda" userId="S::lja001@uit.no::1f227e26-6259-47d3-b693-dce21943f79e" providerId="AD" clId="Web-{900A3DD9-27AE-40B4-4D8D-73331E2FA57D}"/>
    <pc:docChg chg="addSld modSld sldOrd">
      <pc:chgData name="Laura Alexis Janda" userId="S::lja001@uit.no::1f227e26-6259-47d3-b693-dce21943f79e" providerId="AD" clId="Web-{900A3DD9-27AE-40B4-4D8D-73331E2FA57D}" dt="2024-10-14T10:31:47.481" v="503" actId="20577"/>
      <pc:docMkLst>
        <pc:docMk/>
      </pc:docMkLst>
      <pc:sldChg chg="addSp modSp mod setBg">
        <pc:chgData name="Laura Alexis Janda" userId="S::lja001@uit.no::1f227e26-6259-47d3-b693-dce21943f79e" providerId="AD" clId="Web-{900A3DD9-27AE-40B4-4D8D-73331E2FA57D}" dt="2024-10-14T06:48:08.828" v="155"/>
        <pc:sldMkLst>
          <pc:docMk/>
          <pc:sldMk cId="2426146168" sldId="258"/>
        </pc:sldMkLst>
        <pc:spChg chg="add mod">
          <ac:chgData name="Laura Alexis Janda" userId="S::lja001@uit.no::1f227e26-6259-47d3-b693-dce21943f79e" providerId="AD" clId="Web-{900A3DD9-27AE-40B4-4D8D-73331E2FA57D}" dt="2024-10-14T06:47:29.171" v="80"/>
          <ac:spMkLst>
            <pc:docMk/>
            <pc:sldMk cId="2426146168" sldId="258"/>
            <ac:spMk id="4" creationId="{CB32D93D-ED53-8F51-F69B-A13EC67D0F91}"/>
          </ac:spMkLst>
        </pc:spChg>
        <pc:graphicFrameChg chg="add mod modGraphic">
          <ac:chgData name="Laura Alexis Janda" userId="S::lja001@uit.no::1f227e26-6259-47d3-b693-dce21943f79e" providerId="AD" clId="Web-{900A3DD9-27AE-40B4-4D8D-73331E2FA57D}" dt="2024-10-14T06:48:08.828" v="155"/>
          <ac:graphicFrameMkLst>
            <pc:docMk/>
            <pc:sldMk cId="2426146168" sldId="258"/>
            <ac:graphicFrameMk id="3" creationId="{1CDDA935-8C9C-A00D-19A9-EE506F02AFC1}"/>
          </ac:graphicFrameMkLst>
        </pc:graphicFrameChg>
      </pc:sldChg>
      <pc:sldChg chg="ord">
        <pc:chgData name="Laura Alexis Janda" userId="S::lja001@uit.no::1f227e26-6259-47d3-b693-dce21943f79e" providerId="AD" clId="Web-{900A3DD9-27AE-40B4-4D8D-73331E2FA57D}" dt="2024-10-14T06:37:36.268" v="31"/>
        <pc:sldMkLst>
          <pc:docMk/>
          <pc:sldMk cId="3674109952" sldId="259"/>
        </pc:sldMkLst>
      </pc:sldChg>
      <pc:sldChg chg="addSp modSp ord">
        <pc:chgData name="Laura Alexis Janda" userId="S::lja001@uit.no::1f227e26-6259-47d3-b693-dce21943f79e" providerId="AD" clId="Web-{900A3DD9-27AE-40B4-4D8D-73331E2FA57D}" dt="2024-10-14T10:02:22.813" v="419" actId="20577"/>
        <pc:sldMkLst>
          <pc:docMk/>
          <pc:sldMk cId="1358687260" sldId="260"/>
        </pc:sldMkLst>
        <pc:spChg chg="add mod">
          <ac:chgData name="Laura Alexis Janda" userId="S::lja001@uit.no::1f227e26-6259-47d3-b693-dce21943f79e" providerId="AD" clId="Web-{900A3DD9-27AE-40B4-4D8D-73331E2FA57D}" dt="2024-10-14T06:36:07.470" v="18" actId="1076"/>
          <ac:spMkLst>
            <pc:docMk/>
            <pc:sldMk cId="1358687260" sldId="260"/>
            <ac:spMk id="9" creationId="{F07F545D-0638-37CF-2CF7-6561A7CF4547}"/>
          </ac:spMkLst>
        </pc:spChg>
        <pc:spChg chg="add mod">
          <ac:chgData name="Laura Alexis Janda" userId="S::lja001@uit.no::1f227e26-6259-47d3-b693-dce21943f79e" providerId="AD" clId="Web-{900A3DD9-27AE-40B4-4D8D-73331E2FA57D}" dt="2024-10-14T06:37:22.112" v="30" actId="20577"/>
          <ac:spMkLst>
            <pc:docMk/>
            <pc:sldMk cId="1358687260" sldId="260"/>
            <ac:spMk id="10" creationId="{3A736BA3-5635-1B1C-3270-EC10FA191EF8}"/>
          </ac:spMkLst>
        </pc:spChg>
        <pc:spChg chg="mod">
          <ac:chgData name="Laura Alexis Janda" userId="S::lja001@uit.no::1f227e26-6259-47d3-b693-dce21943f79e" providerId="AD" clId="Web-{900A3DD9-27AE-40B4-4D8D-73331E2FA57D}" dt="2024-10-14T10:02:02.937" v="411" actId="20577"/>
          <ac:spMkLst>
            <pc:docMk/>
            <pc:sldMk cId="1358687260" sldId="260"/>
            <ac:spMk id="12" creationId="{7C7298DD-EB43-A2E1-11F0-130BB118EE62}"/>
          </ac:spMkLst>
        </pc:spChg>
        <pc:spChg chg="mod">
          <ac:chgData name="Laura Alexis Janda" userId="S::lja001@uit.no::1f227e26-6259-47d3-b693-dce21943f79e" providerId="AD" clId="Web-{900A3DD9-27AE-40B4-4D8D-73331E2FA57D}" dt="2024-10-14T10:02:22.813" v="419" actId="20577"/>
          <ac:spMkLst>
            <pc:docMk/>
            <pc:sldMk cId="1358687260" sldId="260"/>
            <ac:spMk id="13" creationId="{4DAAC218-2340-E388-80C7-307BF6F38666}"/>
          </ac:spMkLst>
        </pc:spChg>
      </pc:sldChg>
      <pc:sldChg chg="addSp modSp new mod setBg">
        <pc:chgData name="Laura Alexis Janda" userId="S::lja001@uit.no::1f227e26-6259-47d3-b693-dce21943f79e" providerId="AD" clId="Web-{900A3DD9-27AE-40B4-4D8D-73331E2FA57D}" dt="2024-10-14T06:52:37.614" v="221" actId="1076"/>
        <pc:sldMkLst>
          <pc:docMk/>
          <pc:sldMk cId="2894551463" sldId="261"/>
        </pc:sldMkLst>
        <pc:spChg chg="mod">
          <ac:chgData name="Laura Alexis Janda" userId="S::lja001@uit.no::1f227e26-6259-47d3-b693-dce21943f79e" providerId="AD" clId="Web-{900A3DD9-27AE-40B4-4D8D-73331E2FA57D}" dt="2024-10-14T06:51:51.895" v="193"/>
          <ac:spMkLst>
            <pc:docMk/>
            <pc:sldMk cId="2894551463" sldId="261"/>
            <ac:spMk id="2" creationId="{B6859A89-54B3-CC0A-014A-55003AC70A67}"/>
          </ac:spMkLst>
        </pc:spChg>
        <pc:spChg chg="add">
          <ac:chgData name="Laura Alexis Janda" userId="S::lja001@uit.no::1f227e26-6259-47d3-b693-dce21943f79e" providerId="AD" clId="Web-{900A3DD9-27AE-40B4-4D8D-73331E2FA57D}" dt="2024-10-14T06:51:51.895" v="193"/>
          <ac:spMkLst>
            <pc:docMk/>
            <pc:sldMk cId="2894551463" sldId="261"/>
            <ac:spMk id="9" creationId="{BCED4D40-4B67-4331-AC48-79B82B4A47D8}"/>
          </ac:spMkLst>
        </pc:spChg>
        <pc:spChg chg="add">
          <ac:chgData name="Laura Alexis Janda" userId="S::lja001@uit.no::1f227e26-6259-47d3-b693-dce21943f79e" providerId="AD" clId="Web-{900A3DD9-27AE-40B4-4D8D-73331E2FA57D}" dt="2024-10-14T06:51:51.895" v="193"/>
          <ac:spMkLst>
            <pc:docMk/>
            <pc:sldMk cId="2894551463" sldId="261"/>
            <ac:spMk id="11" creationId="{670CEDEF-4F34-412E-84EE-329C1E936AF5}"/>
          </ac:spMkLst>
        </pc:spChg>
        <pc:graphicFrameChg chg="add mod modGraphic">
          <ac:chgData name="Laura Alexis Janda" userId="S::lja001@uit.no::1f227e26-6259-47d3-b693-dce21943f79e" providerId="AD" clId="Web-{900A3DD9-27AE-40B4-4D8D-73331E2FA57D}" dt="2024-10-14T06:52:37.614" v="221" actId="1076"/>
          <ac:graphicFrameMkLst>
            <pc:docMk/>
            <pc:sldMk cId="2894551463" sldId="261"/>
            <ac:graphicFrameMk id="4" creationId="{40F52380-D7D9-B796-834B-E0CED0859F5A}"/>
          </ac:graphicFrameMkLst>
        </pc:graphicFrameChg>
      </pc:sldChg>
      <pc:sldChg chg="addSp modSp add replId">
        <pc:chgData name="Laura Alexis Janda" userId="S::lja001@uit.no::1f227e26-6259-47d3-b693-dce21943f79e" providerId="AD" clId="Web-{900A3DD9-27AE-40B4-4D8D-73331E2FA57D}" dt="2024-10-14T06:55:46.603" v="241" actId="20577"/>
        <pc:sldMkLst>
          <pc:docMk/>
          <pc:sldMk cId="2155286298" sldId="262"/>
        </pc:sldMkLst>
        <pc:spChg chg="add mod">
          <ac:chgData name="Laura Alexis Janda" userId="S::lja001@uit.no::1f227e26-6259-47d3-b693-dce21943f79e" providerId="AD" clId="Web-{900A3DD9-27AE-40B4-4D8D-73331E2FA57D}" dt="2024-10-14T06:55:46.603" v="241" actId="20577"/>
          <ac:spMkLst>
            <pc:docMk/>
            <pc:sldMk cId="2155286298" sldId="262"/>
            <ac:spMk id="3" creationId="{DD9D9129-7A46-EE9E-7829-5C8C43848520}"/>
          </ac:spMkLst>
        </pc:spChg>
        <pc:graphicFrameChg chg="mod modGraphic">
          <ac:chgData name="Laura Alexis Janda" userId="S::lja001@uit.no::1f227e26-6259-47d3-b693-dce21943f79e" providerId="AD" clId="Web-{900A3DD9-27AE-40B4-4D8D-73331E2FA57D}" dt="2024-10-14T06:54:32.226" v="231"/>
          <ac:graphicFrameMkLst>
            <pc:docMk/>
            <pc:sldMk cId="2155286298" sldId="262"/>
            <ac:graphicFrameMk id="4" creationId="{40F52380-D7D9-B796-834B-E0CED0859F5A}"/>
          </ac:graphicFrameMkLst>
        </pc:graphicFrameChg>
      </pc:sldChg>
      <pc:sldChg chg="addSp delSp modSp add replId">
        <pc:chgData name="Laura Alexis Janda" userId="S::lja001@uit.no::1f227e26-6259-47d3-b693-dce21943f79e" providerId="AD" clId="Web-{900A3DD9-27AE-40B4-4D8D-73331E2FA57D}" dt="2024-10-14T06:58:04.887" v="268"/>
        <pc:sldMkLst>
          <pc:docMk/>
          <pc:sldMk cId="1397224822" sldId="263"/>
        </pc:sldMkLst>
        <pc:spChg chg="mod">
          <ac:chgData name="Laura Alexis Janda" userId="S::lja001@uit.no::1f227e26-6259-47d3-b693-dce21943f79e" providerId="AD" clId="Web-{900A3DD9-27AE-40B4-4D8D-73331E2FA57D}" dt="2024-10-14T06:57:58.183" v="264" actId="20577"/>
          <ac:spMkLst>
            <pc:docMk/>
            <pc:sldMk cId="1397224822" sldId="263"/>
            <ac:spMk id="3" creationId="{DD9D9129-7A46-EE9E-7829-5C8C43848520}"/>
          </ac:spMkLst>
        </pc:spChg>
        <pc:spChg chg="add del mod">
          <ac:chgData name="Laura Alexis Janda" userId="S::lja001@uit.no::1f227e26-6259-47d3-b693-dce21943f79e" providerId="AD" clId="Web-{900A3DD9-27AE-40B4-4D8D-73331E2FA57D}" dt="2024-10-14T06:58:04.887" v="268"/>
          <ac:spMkLst>
            <pc:docMk/>
            <pc:sldMk cId="1397224822" sldId="263"/>
            <ac:spMk id="5" creationId="{84A5978E-E423-DDF5-0220-5604947791CC}"/>
          </ac:spMkLst>
        </pc:spChg>
        <pc:graphicFrameChg chg="mod modGraphic">
          <ac:chgData name="Laura Alexis Janda" userId="S::lja001@uit.no::1f227e26-6259-47d3-b693-dce21943f79e" providerId="AD" clId="Web-{900A3DD9-27AE-40B4-4D8D-73331E2FA57D}" dt="2024-10-14T06:56:44.713" v="258"/>
          <ac:graphicFrameMkLst>
            <pc:docMk/>
            <pc:sldMk cId="1397224822" sldId="263"/>
            <ac:graphicFrameMk id="4" creationId="{40F52380-D7D9-B796-834B-E0CED0859F5A}"/>
          </ac:graphicFrameMkLst>
        </pc:graphicFrameChg>
      </pc:sldChg>
      <pc:sldChg chg="modSp add replId">
        <pc:chgData name="Laura Alexis Janda" userId="S::lja001@uit.no::1f227e26-6259-47d3-b693-dce21943f79e" providerId="AD" clId="Web-{900A3DD9-27AE-40B4-4D8D-73331E2FA57D}" dt="2024-10-14T07:00:40.608" v="288"/>
        <pc:sldMkLst>
          <pc:docMk/>
          <pc:sldMk cId="2547818742" sldId="264"/>
        </pc:sldMkLst>
        <pc:spChg chg="mod">
          <ac:chgData name="Laura Alexis Janda" userId="S::lja001@uit.no::1f227e26-6259-47d3-b693-dce21943f79e" providerId="AD" clId="Web-{900A3DD9-27AE-40B4-4D8D-73331E2FA57D}" dt="2024-10-14T07:00:02.951" v="285" actId="20577"/>
          <ac:spMkLst>
            <pc:docMk/>
            <pc:sldMk cId="2547818742" sldId="264"/>
            <ac:spMk id="3" creationId="{DD9D9129-7A46-EE9E-7829-5C8C43848520}"/>
          </ac:spMkLst>
        </pc:spChg>
        <pc:graphicFrameChg chg="mod modGraphic">
          <ac:chgData name="Laura Alexis Janda" userId="S::lja001@uit.no::1f227e26-6259-47d3-b693-dce21943f79e" providerId="AD" clId="Web-{900A3DD9-27AE-40B4-4D8D-73331E2FA57D}" dt="2024-10-14T07:00:40.608" v="288"/>
          <ac:graphicFrameMkLst>
            <pc:docMk/>
            <pc:sldMk cId="2547818742" sldId="264"/>
            <ac:graphicFrameMk id="4" creationId="{40F52380-D7D9-B796-834B-E0CED0859F5A}"/>
          </ac:graphicFrameMkLst>
        </pc:graphicFrameChg>
      </pc:sldChg>
      <pc:sldChg chg="modSp add replId">
        <pc:chgData name="Laura Alexis Janda" userId="S::lja001@uit.no::1f227e26-6259-47d3-b693-dce21943f79e" providerId="AD" clId="Web-{900A3DD9-27AE-40B4-4D8D-73331E2FA57D}" dt="2024-10-14T07:01:25.469" v="301" actId="20577"/>
        <pc:sldMkLst>
          <pc:docMk/>
          <pc:sldMk cId="248946941" sldId="265"/>
        </pc:sldMkLst>
        <pc:spChg chg="mod">
          <ac:chgData name="Laura Alexis Janda" userId="S::lja001@uit.no::1f227e26-6259-47d3-b693-dce21943f79e" providerId="AD" clId="Web-{900A3DD9-27AE-40B4-4D8D-73331E2FA57D}" dt="2024-10-14T07:01:25.469" v="301" actId="20577"/>
          <ac:spMkLst>
            <pc:docMk/>
            <pc:sldMk cId="248946941" sldId="265"/>
            <ac:spMk id="3" creationId="{DD9D9129-7A46-EE9E-7829-5C8C43848520}"/>
          </ac:spMkLst>
        </pc:spChg>
        <pc:graphicFrameChg chg="mod modGraphic">
          <ac:chgData name="Laura Alexis Janda" userId="S::lja001@uit.no::1f227e26-6259-47d3-b693-dce21943f79e" providerId="AD" clId="Web-{900A3DD9-27AE-40B4-4D8D-73331E2FA57D}" dt="2024-10-14T07:00:56.687" v="296"/>
          <ac:graphicFrameMkLst>
            <pc:docMk/>
            <pc:sldMk cId="248946941" sldId="265"/>
            <ac:graphicFrameMk id="4" creationId="{40F52380-D7D9-B796-834B-E0CED0859F5A}"/>
          </ac:graphicFrameMkLst>
        </pc:graphicFrameChg>
      </pc:sldChg>
      <pc:sldChg chg="addSp delSp modSp add replId">
        <pc:chgData name="Laura Alexis Janda" userId="S::lja001@uit.no::1f227e26-6259-47d3-b693-dce21943f79e" providerId="AD" clId="Web-{900A3DD9-27AE-40B4-4D8D-73331E2FA57D}" dt="2024-10-14T08:00:52.110" v="330"/>
        <pc:sldMkLst>
          <pc:docMk/>
          <pc:sldMk cId="4248959347" sldId="266"/>
        </pc:sldMkLst>
        <pc:spChg chg="mod">
          <ac:chgData name="Laura Alexis Janda" userId="S::lja001@uit.no::1f227e26-6259-47d3-b693-dce21943f79e" providerId="AD" clId="Web-{900A3DD9-27AE-40B4-4D8D-73331E2FA57D}" dt="2024-10-14T08:00:42.516" v="326" actId="20577"/>
          <ac:spMkLst>
            <pc:docMk/>
            <pc:sldMk cId="4248959347" sldId="266"/>
            <ac:spMk id="3" creationId="{DD9D9129-7A46-EE9E-7829-5C8C43848520}"/>
          </ac:spMkLst>
        </pc:spChg>
        <pc:spChg chg="add del mod">
          <ac:chgData name="Laura Alexis Janda" userId="S::lja001@uit.no::1f227e26-6259-47d3-b693-dce21943f79e" providerId="AD" clId="Web-{900A3DD9-27AE-40B4-4D8D-73331E2FA57D}" dt="2024-10-14T08:00:52.110" v="330"/>
          <ac:spMkLst>
            <pc:docMk/>
            <pc:sldMk cId="4248959347" sldId="266"/>
            <ac:spMk id="5" creationId="{F5F4F71F-C02E-AB79-58CA-6A1F9515749F}"/>
          </ac:spMkLst>
        </pc:spChg>
        <pc:graphicFrameChg chg="mod modGraphic">
          <ac:chgData name="Laura Alexis Janda" userId="S::lja001@uit.no::1f227e26-6259-47d3-b693-dce21943f79e" providerId="AD" clId="Web-{900A3DD9-27AE-40B4-4D8D-73331E2FA57D}" dt="2024-10-14T07:59:43.984" v="320"/>
          <ac:graphicFrameMkLst>
            <pc:docMk/>
            <pc:sldMk cId="4248959347" sldId="266"/>
            <ac:graphicFrameMk id="4" creationId="{40F52380-D7D9-B796-834B-E0CED0859F5A}"/>
          </ac:graphicFrameMkLst>
        </pc:graphicFrameChg>
      </pc:sldChg>
      <pc:sldChg chg="modSp add replId">
        <pc:chgData name="Laura Alexis Janda" userId="S::lja001@uit.no::1f227e26-6259-47d3-b693-dce21943f79e" providerId="AD" clId="Web-{900A3DD9-27AE-40B4-4D8D-73331E2FA57D}" dt="2024-10-14T08:02:04.564" v="348" actId="20577"/>
        <pc:sldMkLst>
          <pc:docMk/>
          <pc:sldMk cId="320481501" sldId="267"/>
        </pc:sldMkLst>
        <pc:spChg chg="mod">
          <ac:chgData name="Laura Alexis Janda" userId="S::lja001@uit.no::1f227e26-6259-47d3-b693-dce21943f79e" providerId="AD" clId="Web-{900A3DD9-27AE-40B4-4D8D-73331E2FA57D}" dt="2024-10-14T08:02:04.564" v="348" actId="20577"/>
          <ac:spMkLst>
            <pc:docMk/>
            <pc:sldMk cId="320481501" sldId="267"/>
            <ac:spMk id="3" creationId="{DD9D9129-7A46-EE9E-7829-5C8C43848520}"/>
          </ac:spMkLst>
        </pc:spChg>
        <pc:graphicFrameChg chg="mod modGraphic">
          <ac:chgData name="Laura Alexis Janda" userId="S::lja001@uit.no::1f227e26-6259-47d3-b693-dce21943f79e" providerId="AD" clId="Web-{900A3DD9-27AE-40B4-4D8D-73331E2FA57D}" dt="2024-10-14T08:01:19.172" v="341"/>
          <ac:graphicFrameMkLst>
            <pc:docMk/>
            <pc:sldMk cId="320481501" sldId="267"/>
            <ac:graphicFrameMk id="4" creationId="{40F52380-D7D9-B796-834B-E0CED0859F5A}"/>
          </ac:graphicFrameMkLst>
        </pc:graphicFrameChg>
      </pc:sldChg>
      <pc:sldChg chg="modSp add replId">
        <pc:chgData name="Laura Alexis Janda" userId="S::lja001@uit.no::1f227e26-6259-47d3-b693-dce21943f79e" providerId="AD" clId="Web-{900A3DD9-27AE-40B4-4D8D-73331E2FA57D}" dt="2024-10-14T08:03:34.596" v="375" actId="20577"/>
        <pc:sldMkLst>
          <pc:docMk/>
          <pc:sldMk cId="2974852489" sldId="268"/>
        </pc:sldMkLst>
        <pc:spChg chg="mod">
          <ac:chgData name="Laura Alexis Janda" userId="S::lja001@uit.no::1f227e26-6259-47d3-b693-dce21943f79e" providerId="AD" clId="Web-{900A3DD9-27AE-40B4-4D8D-73331E2FA57D}" dt="2024-10-14T08:03:34.596" v="375" actId="20577"/>
          <ac:spMkLst>
            <pc:docMk/>
            <pc:sldMk cId="2974852489" sldId="268"/>
            <ac:spMk id="3" creationId="{DD9D9129-7A46-EE9E-7829-5C8C43848520}"/>
          </ac:spMkLst>
        </pc:spChg>
        <pc:graphicFrameChg chg="mod modGraphic">
          <ac:chgData name="Laura Alexis Janda" userId="S::lja001@uit.no::1f227e26-6259-47d3-b693-dce21943f79e" providerId="AD" clId="Web-{900A3DD9-27AE-40B4-4D8D-73331E2FA57D}" dt="2024-10-14T08:02:39.111" v="363"/>
          <ac:graphicFrameMkLst>
            <pc:docMk/>
            <pc:sldMk cId="2974852489" sldId="268"/>
            <ac:graphicFrameMk id="4" creationId="{40F52380-D7D9-B796-834B-E0CED0859F5A}"/>
          </ac:graphicFrameMkLst>
        </pc:graphicFrameChg>
      </pc:sldChg>
      <pc:sldChg chg="modSp add replId">
        <pc:chgData name="Laura Alexis Janda" userId="S::lja001@uit.no::1f227e26-6259-47d3-b693-dce21943f79e" providerId="AD" clId="Web-{900A3DD9-27AE-40B4-4D8D-73331E2FA57D}" dt="2024-10-14T08:04:36.675" v="391" actId="20577"/>
        <pc:sldMkLst>
          <pc:docMk/>
          <pc:sldMk cId="3808051947" sldId="269"/>
        </pc:sldMkLst>
        <pc:spChg chg="mod">
          <ac:chgData name="Laura Alexis Janda" userId="S::lja001@uit.no::1f227e26-6259-47d3-b693-dce21943f79e" providerId="AD" clId="Web-{900A3DD9-27AE-40B4-4D8D-73331E2FA57D}" dt="2024-10-14T08:04:36.675" v="391" actId="20577"/>
          <ac:spMkLst>
            <pc:docMk/>
            <pc:sldMk cId="3808051947" sldId="269"/>
            <ac:spMk id="3" creationId="{DD9D9129-7A46-EE9E-7829-5C8C43848520}"/>
          </ac:spMkLst>
        </pc:spChg>
        <pc:graphicFrameChg chg="mod modGraphic">
          <ac:chgData name="Laura Alexis Janda" userId="S::lja001@uit.no::1f227e26-6259-47d3-b693-dce21943f79e" providerId="AD" clId="Web-{900A3DD9-27AE-40B4-4D8D-73331E2FA57D}" dt="2024-10-14T08:03:58.722" v="386"/>
          <ac:graphicFrameMkLst>
            <pc:docMk/>
            <pc:sldMk cId="3808051947" sldId="269"/>
            <ac:graphicFrameMk id="4" creationId="{40F52380-D7D9-B796-834B-E0CED0859F5A}"/>
          </ac:graphicFrameMkLst>
        </pc:graphicFrameChg>
      </pc:sldChg>
      <pc:sldChg chg="addSp modSp new">
        <pc:chgData name="Laura Alexis Janda" userId="S::lja001@uit.no::1f227e26-6259-47d3-b693-dce21943f79e" providerId="AD" clId="Web-{900A3DD9-27AE-40B4-4D8D-73331E2FA57D}" dt="2024-10-14T10:31:47.481" v="503" actId="20577"/>
        <pc:sldMkLst>
          <pc:docMk/>
          <pc:sldMk cId="3722334747" sldId="270"/>
        </pc:sldMkLst>
        <pc:spChg chg="add mod">
          <ac:chgData name="Laura Alexis Janda" userId="S::lja001@uit.no::1f227e26-6259-47d3-b693-dce21943f79e" providerId="AD" clId="Web-{900A3DD9-27AE-40B4-4D8D-73331E2FA57D}" dt="2024-10-14T10:31:47.481" v="503" actId="20577"/>
          <ac:spMkLst>
            <pc:docMk/>
            <pc:sldMk cId="3722334747" sldId="270"/>
            <ac:spMk id="2" creationId="{2AF1076E-9E79-F2B6-53A3-BB89CDCE0B21}"/>
          </ac:spMkLst>
        </pc:spChg>
        <pc:graphicFrameChg chg="add mod modGraphic">
          <ac:chgData name="Laura Alexis Janda" userId="S::lja001@uit.no::1f227e26-6259-47d3-b693-dce21943f79e" providerId="AD" clId="Web-{900A3DD9-27AE-40B4-4D8D-73331E2FA57D}" dt="2024-10-14T10:30:36.557" v="497" actId="1076"/>
          <ac:graphicFrameMkLst>
            <pc:docMk/>
            <pc:sldMk cId="3722334747" sldId="270"/>
            <ac:graphicFrameMk id="3" creationId="{56395BA3-D92C-8EF8-50EF-06DE2FB85956}"/>
          </ac:graphicFrameMkLst>
        </pc:graphicFrameChg>
      </pc:sldChg>
    </pc:docChg>
  </pc:docChgLst>
  <pc:docChgLst>
    <pc:chgData name="Laura Alexis Janda" userId="S::lja001@uit.no::1f227e26-6259-47d3-b693-dce21943f79e" providerId="AD" clId="Web-{EC96EE5E-1B21-C4A8-3E1F-7BD39CB3A731}"/>
    <pc:docChg chg="addSld modSld">
      <pc:chgData name="Laura Alexis Janda" userId="S::lja001@uit.no::1f227e26-6259-47d3-b693-dce21943f79e" providerId="AD" clId="Web-{EC96EE5E-1B21-C4A8-3E1F-7BD39CB3A731}" dt="2024-10-14T12:02:56.295" v="121"/>
      <pc:docMkLst>
        <pc:docMk/>
      </pc:docMkLst>
      <pc:sldChg chg="addSp modSp">
        <pc:chgData name="Laura Alexis Janda" userId="S::lja001@uit.no::1f227e26-6259-47d3-b693-dce21943f79e" providerId="AD" clId="Web-{EC96EE5E-1B21-C4A8-3E1F-7BD39CB3A731}" dt="2024-10-14T11:49:50.242" v="33" actId="20577"/>
        <pc:sldMkLst>
          <pc:docMk/>
          <pc:sldMk cId="3722334747" sldId="270"/>
        </pc:sldMkLst>
        <pc:spChg chg="mod">
          <ac:chgData name="Laura Alexis Janda" userId="S::lja001@uit.no::1f227e26-6259-47d3-b693-dce21943f79e" providerId="AD" clId="Web-{EC96EE5E-1B21-C4A8-3E1F-7BD39CB3A731}" dt="2024-10-14T11:49:50.242" v="33" actId="20577"/>
          <ac:spMkLst>
            <pc:docMk/>
            <pc:sldMk cId="3722334747" sldId="270"/>
            <ac:spMk id="2" creationId="{2AF1076E-9E79-F2B6-53A3-BB89CDCE0B21}"/>
          </ac:spMkLst>
        </pc:spChg>
        <pc:spChg chg="add mod">
          <ac:chgData name="Laura Alexis Janda" userId="S::lja001@uit.no::1f227e26-6259-47d3-b693-dce21943f79e" providerId="AD" clId="Web-{EC96EE5E-1B21-C4A8-3E1F-7BD39CB3A731}" dt="2024-10-14T11:49:43.023" v="32" actId="20577"/>
          <ac:spMkLst>
            <pc:docMk/>
            <pc:sldMk cId="3722334747" sldId="270"/>
            <ac:spMk id="4" creationId="{3DF8F076-D331-FECF-FF24-C35D235FC1DE}"/>
          </ac:spMkLst>
        </pc:spChg>
      </pc:sldChg>
      <pc:sldChg chg="addSp delSp modSp new">
        <pc:chgData name="Laura Alexis Janda" userId="S::lja001@uit.no::1f227e26-6259-47d3-b693-dce21943f79e" providerId="AD" clId="Web-{EC96EE5E-1B21-C4A8-3E1F-7BD39CB3A731}" dt="2024-10-14T11:57:38.567" v="61" actId="1076"/>
        <pc:sldMkLst>
          <pc:docMk/>
          <pc:sldMk cId="3117883975" sldId="271"/>
        </pc:sldMkLst>
        <pc:spChg chg="add mod">
          <ac:chgData name="Laura Alexis Janda" userId="S::lja001@uit.no::1f227e26-6259-47d3-b693-dce21943f79e" providerId="AD" clId="Web-{EC96EE5E-1B21-C4A8-3E1F-7BD39CB3A731}" dt="2024-10-14T11:52:56.075" v="56" actId="1076"/>
          <ac:spMkLst>
            <pc:docMk/>
            <pc:sldMk cId="3117883975" sldId="271"/>
            <ac:spMk id="3" creationId="{AACBAEF5-59A6-5F1D-C944-C7C45CEF9509}"/>
          </ac:spMkLst>
        </pc:spChg>
        <pc:picChg chg="add del mod">
          <ac:chgData name="Laura Alexis Janda" userId="S::lja001@uit.no::1f227e26-6259-47d3-b693-dce21943f79e" providerId="AD" clId="Web-{EC96EE5E-1B21-C4A8-3E1F-7BD39CB3A731}" dt="2024-10-14T11:57:25.754" v="58"/>
          <ac:picMkLst>
            <pc:docMk/>
            <pc:sldMk cId="3117883975" sldId="271"/>
            <ac:picMk id="2" creationId="{E8A0D6B6-E94E-39F6-BDCA-E88076CC7C0A}"/>
          </ac:picMkLst>
        </pc:picChg>
        <pc:picChg chg="add mod">
          <ac:chgData name="Laura Alexis Janda" userId="S::lja001@uit.no::1f227e26-6259-47d3-b693-dce21943f79e" providerId="AD" clId="Web-{EC96EE5E-1B21-C4A8-3E1F-7BD39CB3A731}" dt="2024-10-14T11:57:38.567" v="61" actId="1076"/>
          <ac:picMkLst>
            <pc:docMk/>
            <pc:sldMk cId="3117883975" sldId="271"/>
            <ac:picMk id="4" creationId="{ABD2C5EB-A19D-D601-BF8D-A75F6B419CBC}"/>
          </ac:picMkLst>
        </pc:picChg>
      </pc:sldChg>
      <pc:sldChg chg="addSp delSp modSp new">
        <pc:chgData name="Laura Alexis Janda" userId="S::lja001@uit.no::1f227e26-6259-47d3-b693-dce21943f79e" providerId="AD" clId="Web-{EC96EE5E-1B21-C4A8-3E1F-7BD39CB3A731}" dt="2024-10-14T12:00:03.102" v="103" actId="1076"/>
        <pc:sldMkLst>
          <pc:docMk/>
          <pc:sldMk cId="4068000419" sldId="272"/>
        </pc:sldMkLst>
        <pc:spChg chg="add del mod">
          <ac:chgData name="Laura Alexis Janda" userId="S::lja001@uit.no::1f227e26-6259-47d3-b693-dce21943f79e" providerId="AD" clId="Web-{EC96EE5E-1B21-C4A8-3E1F-7BD39CB3A731}" dt="2024-10-14T11:59:15.648" v="71"/>
          <ac:spMkLst>
            <pc:docMk/>
            <pc:sldMk cId="4068000419" sldId="272"/>
            <ac:spMk id="3" creationId="{7031B971-F3DF-75CB-AFB9-CDC555F65725}"/>
          </ac:spMkLst>
        </pc:spChg>
        <pc:spChg chg="add del mod">
          <ac:chgData name="Laura Alexis Janda" userId="S::lja001@uit.no::1f227e26-6259-47d3-b693-dce21943f79e" providerId="AD" clId="Web-{EC96EE5E-1B21-C4A8-3E1F-7BD39CB3A731}" dt="2024-10-14T11:59:26.804" v="75"/>
          <ac:spMkLst>
            <pc:docMk/>
            <pc:sldMk cId="4068000419" sldId="272"/>
            <ac:spMk id="4" creationId="{E57A7E2C-CB42-F3CA-A825-F926B52F2FDF}"/>
          </ac:spMkLst>
        </pc:spChg>
        <pc:spChg chg="add mod">
          <ac:chgData name="Laura Alexis Janda" userId="S::lja001@uit.no::1f227e26-6259-47d3-b693-dce21943f79e" providerId="AD" clId="Web-{EC96EE5E-1B21-C4A8-3E1F-7BD39CB3A731}" dt="2024-10-14T12:00:03.102" v="103" actId="1076"/>
          <ac:spMkLst>
            <pc:docMk/>
            <pc:sldMk cId="4068000419" sldId="272"/>
            <ac:spMk id="5" creationId="{D4BD4960-80CE-4101-F169-89BAFD497455}"/>
          </ac:spMkLst>
        </pc:spChg>
        <pc:picChg chg="add mod">
          <ac:chgData name="Laura Alexis Janda" userId="S::lja001@uit.no::1f227e26-6259-47d3-b693-dce21943f79e" providerId="AD" clId="Web-{EC96EE5E-1B21-C4A8-3E1F-7BD39CB3A731}" dt="2024-10-14T11:59:00.601" v="67" actId="1076"/>
          <ac:picMkLst>
            <pc:docMk/>
            <pc:sldMk cId="4068000419" sldId="272"/>
            <ac:picMk id="2" creationId="{10F218DC-AFCF-6997-E470-DCCD3BD917E9}"/>
          </ac:picMkLst>
        </pc:picChg>
      </pc:sldChg>
      <pc:sldChg chg="addSp delSp modSp new">
        <pc:chgData name="Laura Alexis Janda" userId="S::lja001@uit.no::1f227e26-6259-47d3-b693-dce21943f79e" providerId="AD" clId="Web-{EC96EE5E-1B21-C4A8-3E1F-7BD39CB3A731}" dt="2024-10-14T12:02:56.295" v="121"/>
        <pc:sldMkLst>
          <pc:docMk/>
          <pc:sldMk cId="3381626884" sldId="273"/>
        </pc:sldMkLst>
        <pc:graphicFrameChg chg="add del mod modGraphic">
          <ac:chgData name="Laura Alexis Janda" userId="S::lja001@uit.no::1f227e26-6259-47d3-b693-dce21943f79e" providerId="AD" clId="Web-{EC96EE5E-1B21-C4A8-3E1F-7BD39CB3A731}" dt="2024-10-14T12:02:56.295" v="121"/>
          <ac:graphicFrameMkLst>
            <pc:docMk/>
            <pc:sldMk cId="3381626884" sldId="273"/>
            <ac:graphicFrameMk id="3" creationId="{1903C2BD-4EF6-14BD-A662-AD83BB3C85D3}"/>
          </ac:graphicFrameMkLst>
        </pc:graphicFrameChg>
        <pc:graphicFrameChg chg="add del mod">
          <ac:chgData name="Laura Alexis Janda" userId="S::lja001@uit.no::1f227e26-6259-47d3-b693-dce21943f79e" providerId="AD" clId="Web-{EC96EE5E-1B21-C4A8-3E1F-7BD39CB3A731}" dt="2024-10-14T12:02:39.622" v="120"/>
          <ac:graphicFrameMkLst>
            <pc:docMk/>
            <pc:sldMk cId="3381626884" sldId="273"/>
            <ac:graphicFrameMk id="5" creationId="{783C9AAB-E2E4-5486-A1E9-271CFD8C5EF1}"/>
          </ac:graphicFrameMkLst>
        </pc:graphicFrameChg>
        <pc:graphicFrameChg chg="add del mod">
          <ac:chgData name="Laura Alexis Janda" userId="S::lja001@uit.no::1f227e26-6259-47d3-b693-dce21943f79e" providerId="AD" clId="Web-{EC96EE5E-1B21-C4A8-3E1F-7BD39CB3A731}" dt="2024-10-14T12:02:34.232" v="119"/>
          <ac:graphicFrameMkLst>
            <pc:docMk/>
            <pc:sldMk cId="3381626884" sldId="273"/>
            <ac:graphicFrameMk id="7" creationId="{BD3C686F-9443-D9CB-F659-986F1D73DEE2}"/>
          </ac:graphicFrameMkLst>
        </pc:graphicFrameChg>
      </pc:sldChg>
    </pc:docChg>
  </pc:docChgLst>
  <pc:docChgLst>
    <pc:chgData name="Yuliia Palii" userId="S::ypa005@uit.no::cb31ddc4-9e85-4d78-939f-d2cff4c2825e" providerId="AD" clId="Web-{6C5C6F70-29F0-D43B-8833-684E4EC603AE}"/>
    <pc:docChg chg="modSld">
      <pc:chgData name="Yuliia Palii" userId="S::ypa005@uit.no::cb31ddc4-9e85-4d78-939f-d2cff4c2825e" providerId="AD" clId="Web-{6C5C6F70-29F0-D43B-8833-684E4EC603AE}" dt="2024-11-06T12:48:23.579" v="112"/>
      <pc:docMkLst>
        <pc:docMk/>
      </pc:docMkLst>
      <pc:sldChg chg="modNotes">
        <pc:chgData name="Yuliia Palii" userId="S::ypa005@uit.no::cb31ddc4-9e85-4d78-939f-d2cff4c2825e" providerId="AD" clId="Web-{6C5C6F70-29F0-D43B-8833-684E4EC603AE}" dt="2024-11-06T12:48:03.657" v="106"/>
        <pc:sldMkLst>
          <pc:docMk/>
          <pc:sldMk cId="2894551463" sldId="261"/>
        </pc:sldMkLst>
      </pc:sldChg>
      <pc:sldChg chg="modNotes">
        <pc:chgData name="Yuliia Palii" userId="S::ypa005@uit.no::cb31ddc4-9e85-4d78-939f-d2cff4c2825e" providerId="AD" clId="Web-{6C5C6F70-29F0-D43B-8833-684E4EC603AE}" dt="2024-11-06T12:47:38.219" v="99"/>
        <pc:sldMkLst>
          <pc:docMk/>
          <pc:sldMk cId="2155286298" sldId="262"/>
        </pc:sldMkLst>
      </pc:sldChg>
      <pc:sldChg chg="modNotes">
        <pc:chgData name="Yuliia Palii" userId="S::ypa005@uit.no::cb31ddc4-9e85-4d78-939f-d2cff4c2825e" providerId="AD" clId="Web-{6C5C6F70-29F0-D43B-8833-684E4EC603AE}" dt="2024-11-06T12:47:31.093" v="97"/>
        <pc:sldMkLst>
          <pc:docMk/>
          <pc:sldMk cId="1397224822" sldId="263"/>
        </pc:sldMkLst>
      </pc:sldChg>
      <pc:sldChg chg="modNotes">
        <pc:chgData name="Yuliia Palii" userId="S::ypa005@uit.no::cb31ddc4-9e85-4d78-939f-d2cff4c2825e" providerId="AD" clId="Web-{6C5C6F70-29F0-D43B-8833-684E4EC603AE}" dt="2024-11-06T12:47:25.453" v="95"/>
        <pc:sldMkLst>
          <pc:docMk/>
          <pc:sldMk cId="2547818742" sldId="264"/>
        </pc:sldMkLst>
      </pc:sldChg>
      <pc:sldChg chg="modNotes">
        <pc:chgData name="Yuliia Palii" userId="S::ypa005@uit.no::cb31ddc4-9e85-4d78-939f-d2cff4c2825e" providerId="AD" clId="Web-{6C5C6F70-29F0-D43B-8833-684E4EC603AE}" dt="2024-11-06T12:47:15.046" v="90"/>
        <pc:sldMkLst>
          <pc:docMk/>
          <pc:sldMk cId="248946941" sldId="265"/>
        </pc:sldMkLst>
      </pc:sldChg>
      <pc:sldChg chg="modNotes">
        <pc:chgData name="Yuliia Palii" userId="S::ypa005@uit.no::cb31ddc4-9e85-4d78-939f-d2cff4c2825e" providerId="AD" clId="Web-{6C5C6F70-29F0-D43B-8833-684E4EC603AE}" dt="2024-11-06T12:47:05.671" v="88"/>
        <pc:sldMkLst>
          <pc:docMk/>
          <pc:sldMk cId="320481501" sldId="267"/>
        </pc:sldMkLst>
      </pc:sldChg>
      <pc:sldChg chg="modNotes">
        <pc:chgData name="Yuliia Palii" userId="S::ypa005@uit.no::cb31ddc4-9e85-4d78-939f-d2cff4c2825e" providerId="AD" clId="Web-{6C5C6F70-29F0-D43B-8833-684E4EC603AE}" dt="2024-11-06T12:46:58.812" v="87"/>
        <pc:sldMkLst>
          <pc:docMk/>
          <pc:sldMk cId="3808051947" sldId="269"/>
        </pc:sldMkLst>
      </pc:sldChg>
      <pc:sldChg chg="modNotes">
        <pc:chgData name="Yuliia Palii" userId="S::ypa005@uit.no::cb31ddc4-9e85-4d78-939f-d2cff4c2825e" providerId="AD" clId="Web-{6C5C6F70-29F0-D43B-8833-684E4EC603AE}" dt="2024-11-06T12:46:25.030" v="79"/>
        <pc:sldMkLst>
          <pc:docMk/>
          <pc:sldMk cId="3381626884" sldId="273"/>
        </pc:sldMkLst>
      </pc:sldChg>
      <pc:sldChg chg="modNotes">
        <pc:chgData name="Yuliia Palii" userId="S::ypa005@uit.no::cb31ddc4-9e85-4d78-939f-d2cff4c2825e" providerId="AD" clId="Web-{6C5C6F70-29F0-D43B-8833-684E4EC603AE}" dt="2024-11-06T12:46:08.264" v="61"/>
        <pc:sldMkLst>
          <pc:docMk/>
          <pc:sldMk cId="2507425313" sldId="274"/>
        </pc:sldMkLst>
      </pc:sldChg>
      <pc:sldChg chg="modNotes">
        <pc:chgData name="Yuliia Palii" userId="S::ypa005@uit.no::cb31ddc4-9e85-4d78-939f-d2cff4c2825e" providerId="AD" clId="Web-{6C5C6F70-29F0-D43B-8833-684E4EC603AE}" dt="2024-11-06T12:45:59.576" v="59"/>
        <pc:sldMkLst>
          <pc:docMk/>
          <pc:sldMk cId="3054754098" sldId="275"/>
        </pc:sldMkLst>
      </pc:sldChg>
      <pc:sldChg chg="modNotes">
        <pc:chgData name="Yuliia Palii" userId="S::ypa005@uit.no::cb31ddc4-9e85-4d78-939f-d2cff4c2825e" providerId="AD" clId="Web-{6C5C6F70-29F0-D43B-8833-684E4EC603AE}" dt="2024-11-06T12:45:39.794" v="55"/>
        <pc:sldMkLst>
          <pc:docMk/>
          <pc:sldMk cId="2625594824" sldId="276"/>
        </pc:sldMkLst>
      </pc:sldChg>
      <pc:sldChg chg="modNotes">
        <pc:chgData name="Yuliia Palii" userId="S::ypa005@uit.no::cb31ddc4-9e85-4d78-939f-d2cff4c2825e" providerId="AD" clId="Web-{6C5C6F70-29F0-D43B-8833-684E4EC603AE}" dt="2024-11-06T12:45:16.263" v="23"/>
        <pc:sldMkLst>
          <pc:docMk/>
          <pc:sldMk cId="2159266622" sldId="277"/>
        </pc:sldMkLst>
      </pc:sldChg>
      <pc:sldChg chg="modNotes">
        <pc:chgData name="Yuliia Palii" userId="S::ypa005@uit.no::cb31ddc4-9e85-4d78-939f-d2cff4c2825e" providerId="AD" clId="Web-{6C5C6F70-29F0-D43B-8833-684E4EC603AE}" dt="2024-11-06T12:45:06.403" v="15"/>
        <pc:sldMkLst>
          <pc:docMk/>
          <pc:sldMk cId="1981730378" sldId="278"/>
        </pc:sldMkLst>
      </pc:sldChg>
      <pc:sldChg chg="modNotes">
        <pc:chgData name="Yuliia Palii" userId="S::ypa005@uit.no::cb31ddc4-9e85-4d78-939f-d2cff4c2825e" providerId="AD" clId="Web-{6C5C6F70-29F0-D43B-8833-684E4EC603AE}" dt="2024-11-06T12:44:47.825" v="11"/>
        <pc:sldMkLst>
          <pc:docMk/>
          <pc:sldMk cId="1443821601" sldId="279"/>
        </pc:sldMkLst>
      </pc:sldChg>
      <pc:sldChg chg="modNotes">
        <pc:chgData name="Yuliia Palii" userId="S::ypa005@uit.no::cb31ddc4-9e85-4d78-939f-d2cff4c2825e" providerId="AD" clId="Web-{6C5C6F70-29F0-D43B-8833-684E4EC603AE}" dt="2024-11-06T12:44:30.949" v="7"/>
        <pc:sldMkLst>
          <pc:docMk/>
          <pc:sldMk cId="2654131604" sldId="280"/>
        </pc:sldMkLst>
      </pc:sldChg>
      <pc:sldChg chg="modNotes">
        <pc:chgData name="Yuliia Palii" userId="S::ypa005@uit.no::cb31ddc4-9e85-4d78-939f-d2cff4c2825e" providerId="AD" clId="Web-{6C5C6F70-29F0-D43B-8833-684E4EC603AE}" dt="2024-11-06T12:44:19.949" v="4"/>
        <pc:sldMkLst>
          <pc:docMk/>
          <pc:sldMk cId="194356965" sldId="283"/>
        </pc:sldMkLst>
      </pc:sldChg>
      <pc:sldChg chg="modNotes">
        <pc:chgData name="Yuliia Palii" userId="S::ypa005@uit.no::cb31ddc4-9e85-4d78-939f-d2cff4c2825e" providerId="AD" clId="Web-{6C5C6F70-29F0-D43B-8833-684E4EC603AE}" dt="2024-11-06T12:48:23.579" v="112"/>
        <pc:sldMkLst>
          <pc:docMk/>
          <pc:sldMk cId="993359697" sldId="284"/>
        </pc:sldMkLst>
      </pc:sldChg>
      <pc:sldChg chg="modNotes">
        <pc:chgData name="Yuliia Palii" userId="S::ypa005@uit.no::cb31ddc4-9e85-4d78-939f-d2cff4c2825e" providerId="AD" clId="Web-{6C5C6F70-29F0-D43B-8833-684E4EC603AE}" dt="2024-11-06T12:46:50.671" v="86"/>
        <pc:sldMkLst>
          <pc:docMk/>
          <pc:sldMk cId="2835018314" sldId="286"/>
        </pc:sldMkLst>
      </pc:sldChg>
    </pc:docChg>
  </pc:docChgLst>
  <pc:docChgLst>
    <pc:chgData name="Laura Alexis Janda" userId="S::lja001@uit.no::1f227e26-6259-47d3-b693-dce21943f79e" providerId="AD" clId="Web-{E737CE23-598D-1C09-EC7E-501856419F4C}"/>
    <pc:docChg chg="addSld modSld">
      <pc:chgData name="Laura Alexis Janda" userId="S::lja001@uit.no::1f227e26-6259-47d3-b693-dce21943f79e" providerId="AD" clId="Web-{E737CE23-598D-1C09-EC7E-501856419F4C}" dt="2024-10-11T12:57:59.662" v="154" actId="14100"/>
      <pc:docMkLst>
        <pc:docMk/>
      </pc:docMkLst>
      <pc:sldChg chg="addSp delSp modSp new">
        <pc:chgData name="Laura Alexis Janda" userId="S::lja001@uit.no::1f227e26-6259-47d3-b693-dce21943f79e" providerId="AD" clId="Web-{E737CE23-598D-1C09-EC7E-501856419F4C}" dt="2024-10-11T12:57:59.662" v="154" actId="14100"/>
        <pc:sldMkLst>
          <pc:docMk/>
          <pc:sldMk cId="1358687260" sldId="260"/>
        </pc:sldMkLst>
        <pc:spChg chg="add mod">
          <ac:chgData name="Laura Alexis Janda" userId="S::lja001@uit.no::1f227e26-6259-47d3-b693-dce21943f79e" providerId="AD" clId="Web-{E737CE23-598D-1C09-EC7E-501856419F4C}" dt="2024-10-11T12:44:39.452" v="19" actId="1076"/>
          <ac:spMkLst>
            <pc:docMk/>
            <pc:sldMk cId="1358687260" sldId="260"/>
            <ac:spMk id="4" creationId="{A00B7457-A11E-FB48-EEA7-33E39512DB1A}"/>
          </ac:spMkLst>
        </pc:spChg>
        <pc:spChg chg="add mod">
          <ac:chgData name="Laura Alexis Janda" userId="S::lja001@uit.no::1f227e26-6259-47d3-b693-dce21943f79e" providerId="AD" clId="Web-{E737CE23-598D-1C09-EC7E-501856419F4C}" dt="2024-10-11T12:45:05.546" v="22" actId="20577"/>
          <ac:spMkLst>
            <pc:docMk/>
            <pc:sldMk cId="1358687260" sldId="260"/>
            <ac:spMk id="5" creationId="{5AA1CE5F-3392-7ED5-6388-877EED083479}"/>
          </ac:spMkLst>
        </pc:spChg>
        <pc:spChg chg="add mod">
          <ac:chgData name="Laura Alexis Janda" userId="S::lja001@uit.no::1f227e26-6259-47d3-b693-dce21943f79e" providerId="AD" clId="Web-{E737CE23-598D-1C09-EC7E-501856419F4C}" dt="2024-10-11T12:47:03.893" v="29" actId="20577"/>
          <ac:spMkLst>
            <pc:docMk/>
            <pc:sldMk cId="1358687260" sldId="260"/>
            <ac:spMk id="6" creationId="{8F6E4D55-7F40-A8D5-AA40-91EABD28A2C7}"/>
          </ac:spMkLst>
        </pc:spChg>
        <pc:spChg chg="add mod">
          <ac:chgData name="Laura Alexis Janda" userId="S::lja001@uit.no::1f227e26-6259-47d3-b693-dce21943f79e" providerId="AD" clId="Web-{E737CE23-598D-1C09-EC7E-501856419F4C}" dt="2024-10-11T12:47:18.488" v="33" actId="20577"/>
          <ac:spMkLst>
            <pc:docMk/>
            <pc:sldMk cId="1358687260" sldId="260"/>
            <ac:spMk id="7" creationId="{EA1F2B0B-E8C6-86A2-9BBB-3024B735D2B5}"/>
          </ac:spMkLst>
        </pc:spChg>
        <pc:spChg chg="add mod">
          <ac:chgData name="Laura Alexis Janda" userId="S::lja001@uit.no::1f227e26-6259-47d3-b693-dce21943f79e" providerId="AD" clId="Web-{E737CE23-598D-1C09-EC7E-501856419F4C}" dt="2024-10-11T12:48:04.067" v="45" actId="1076"/>
          <ac:spMkLst>
            <pc:docMk/>
            <pc:sldMk cId="1358687260" sldId="260"/>
            <ac:spMk id="8" creationId="{73691B35-0DB3-83EC-73C3-64C8BE7C481B}"/>
          </ac:spMkLst>
        </pc:spChg>
        <pc:spChg chg="add del">
          <ac:chgData name="Laura Alexis Janda" userId="S::lja001@uit.no::1f227e26-6259-47d3-b693-dce21943f79e" providerId="AD" clId="Web-{E737CE23-598D-1C09-EC7E-501856419F4C}" dt="2024-10-11T12:48:10.973" v="47"/>
          <ac:spMkLst>
            <pc:docMk/>
            <pc:sldMk cId="1358687260" sldId="260"/>
            <ac:spMk id="9" creationId="{33D8357C-2BE6-CFB5-6BFB-BA99B22B7F31}"/>
          </ac:spMkLst>
        </pc:spChg>
        <pc:spChg chg="add del">
          <ac:chgData name="Laura Alexis Janda" userId="S::lja001@uit.no::1f227e26-6259-47d3-b693-dce21943f79e" providerId="AD" clId="Web-{E737CE23-598D-1C09-EC7E-501856419F4C}" dt="2024-10-11T12:48:22.614" v="49"/>
          <ac:spMkLst>
            <pc:docMk/>
            <pc:sldMk cId="1358687260" sldId="260"/>
            <ac:spMk id="10" creationId="{16F2C336-B410-5256-E2C0-88F84AC71147}"/>
          </ac:spMkLst>
        </pc:spChg>
        <pc:spChg chg="add mod">
          <ac:chgData name="Laura Alexis Janda" userId="S::lja001@uit.no::1f227e26-6259-47d3-b693-dce21943f79e" providerId="AD" clId="Web-{E737CE23-598D-1C09-EC7E-501856419F4C}" dt="2024-10-11T12:48:38.099" v="51" actId="1076"/>
          <ac:spMkLst>
            <pc:docMk/>
            <pc:sldMk cId="1358687260" sldId="260"/>
            <ac:spMk id="11" creationId="{08557255-554F-30F6-C894-27EBBDA6901E}"/>
          </ac:spMkLst>
        </pc:spChg>
        <pc:spChg chg="add mod">
          <ac:chgData name="Laura Alexis Janda" userId="S::lja001@uit.no::1f227e26-6259-47d3-b693-dce21943f79e" providerId="AD" clId="Web-{E737CE23-598D-1C09-EC7E-501856419F4C}" dt="2024-10-11T12:57:59.662" v="154" actId="14100"/>
          <ac:spMkLst>
            <pc:docMk/>
            <pc:sldMk cId="1358687260" sldId="260"/>
            <ac:spMk id="12" creationId="{7C7298DD-EB43-A2E1-11F0-130BB118EE62}"/>
          </ac:spMkLst>
        </pc:spChg>
        <pc:spChg chg="add mod">
          <ac:chgData name="Laura Alexis Janda" userId="S::lja001@uit.no::1f227e26-6259-47d3-b693-dce21943f79e" providerId="AD" clId="Web-{E737CE23-598D-1C09-EC7E-501856419F4C}" dt="2024-10-11T12:57:57.740" v="153" actId="20577"/>
          <ac:spMkLst>
            <pc:docMk/>
            <pc:sldMk cId="1358687260" sldId="260"/>
            <ac:spMk id="13" creationId="{4DAAC218-2340-E388-80C7-307BF6F38666}"/>
          </ac:spMkLst>
        </pc:spChg>
        <pc:picChg chg="add mod modCrop">
          <ac:chgData name="Laura Alexis Janda" userId="S::lja001@uit.no::1f227e26-6259-47d3-b693-dce21943f79e" providerId="AD" clId="Web-{E737CE23-598D-1C09-EC7E-501856419F4C}" dt="2024-10-11T12:50:40.103" v="57"/>
          <ac:picMkLst>
            <pc:docMk/>
            <pc:sldMk cId="1358687260" sldId="260"/>
            <ac:picMk id="2" creationId="{3210D4DC-8727-DC82-86D2-F28288997F1E}"/>
          </ac:picMkLst>
        </pc:picChg>
        <pc:picChg chg="add mod modCrop">
          <ac:chgData name="Laura Alexis Janda" userId="S::lja001@uit.no::1f227e26-6259-47d3-b693-dce21943f79e" providerId="AD" clId="Web-{E737CE23-598D-1C09-EC7E-501856419F4C}" dt="2024-10-11T12:45:52.470" v="26"/>
          <ac:picMkLst>
            <pc:docMk/>
            <pc:sldMk cId="1358687260" sldId="260"/>
            <ac:picMk id="3" creationId="{F204B290-5707-6937-87BC-175550A723DB}"/>
          </ac:picMkLst>
        </pc:picChg>
      </pc:sldChg>
    </pc:docChg>
  </pc:docChgLst>
  <pc:docChgLst>
    <pc:chgData name="Yuliia Palii" userId="cb31ddc4-9e85-4d78-939f-d2cff4c2825e" providerId="ADAL" clId="{284A3F51-5272-4849-B532-DB5CF8B7064A}"/>
    <pc:docChg chg="undo custSel modSld">
      <pc:chgData name="Yuliia Palii" userId="cb31ddc4-9e85-4d78-939f-d2cff4c2825e" providerId="ADAL" clId="{284A3F51-5272-4849-B532-DB5CF8B7064A}" dt="2024-11-05T11:49:46.271" v="1270" actId="20577"/>
      <pc:docMkLst>
        <pc:docMk/>
      </pc:docMkLst>
      <pc:sldChg chg="modNotesTx">
        <pc:chgData name="Yuliia Palii" userId="cb31ddc4-9e85-4d78-939f-d2cff4c2825e" providerId="ADAL" clId="{284A3F51-5272-4849-B532-DB5CF8B7064A}" dt="2024-11-05T08:56:08.961" v="1153" actId="20577"/>
        <pc:sldMkLst>
          <pc:docMk/>
          <pc:sldMk cId="2894551463" sldId="261"/>
        </pc:sldMkLst>
      </pc:sldChg>
      <pc:sldChg chg="modNotesTx">
        <pc:chgData name="Yuliia Palii" userId="cb31ddc4-9e85-4d78-939f-d2cff4c2825e" providerId="ADAL" clId="{284A3F51-5272-4849-B532-DB5CF8B7064A}" dt="2024-11-05T08:32:39.440" v="1009"/>
        <pc:sldMkLst>
          <pc:docMk/>
          <pc:sldMk cId="2155286298" sldId="262"/>
        </pc:sldMkLst>
      </pc:sldChg>
      <pc:sldChg chg="modNotesTx">
        <pc:chgData name="Yuliia Palii" userId="cb31ddc4-9e85-4d78-939f-d2cff4c2825e" providerId="ADAL" clId="{284A3F51-5272-4849-B532-DB5CF8B7064A}" dt="2024-11-05T08:32:56.834" v="1011"/>
        <pc:sldMkLst>
          <pc:docMk/>
          <pc:sldMk cId="1397224822" sldId="263"/>
        </pc:sldMkLst>
      </pc:sldChg>
      <pc:sldChg chg="modNotesTx">
        <pc:chgData name="Yuliia Palii" userId="cb31ddc4-9e85-4d78-939f-d2cff4c2825e" providerId="ADAL" clId="{284A3F51-5272-4849-B532-DB5CF8B7064A}" dt="2024-11-05T08:56:55.701" v="1182" actId="20577"/>
        <pc:sldMkLst>
          <pc:docMk/>
          <pc:sldMk cId="2547818742" sldId="264"/>
        </pc:sldMkLst>
      </pc:sldChg>
      <pc:sldChg chg="modNotesTx">
        <pc:chgData name="Yuliia Palii" userId="cb31ddc4-9e85-4d78-939f-d2cff4c2825e" providerId="ADAL" clId="{284A3F51-5272-4849-B532-DB5CF8B7064A}" dt="2024-11-05T08:33:50.070" v="1017"/>
        <pc:sldMkLst>
          <pc:docMk/>
          <pc:sldMk cId="248946941" sldId="265"/>
        </pc:sldMkLst>
      </pc:sldChg>
      <pc:sldChg chg="modNotesTx">
        <pc:chgData name="Yuliia Palii" userId="cb31ddc4-9e85-4d78-939f-d2cff4c2825e" providerId="ADAL" clId="{284A3F51-5272-4849-B532-DB5CF8B7064A}" dt="2024-11-05T08:57:19.782" v="1183" actId="20577"/>
        <pc:sldMkLst>
          <pc:docMk/>
          <pc:sldMk cId="4248959347" sldId="266"/>
        </pc:sldMkLst>
      </pc:sldChg>
      <pc:sldChg chg="modNotesTx">
        <pc:chgData name="Yuliia Palii" userId="cb31ddc4-9e85-4d78-939f-d2cff4c2825e" providerId="ADAL" clId="{284A3F51-5272-4849-B532-DB5CF8B7064A}" dt="2024-11-03T16:06:41.704" v="557" actId="20577"/>
        <pc:sldMkLst>
          <pc:docMk/>
          <pc:sldMk cId="320481501" sldId="267"/>
        </pc:sldMkLst>
      </pc:sldChg>
      <pc:sldChg chg="modNotesTx">
        <pc:chgData name="Yuliia Palii" userId="cb31ddc4-9e85-4d78-939f-d2cff4c2825e" providerId="ADAL" clId="{284A3F51-5272-4849-B532-DB5CF8B7064A}" dt="2024-11-05T08:58:24.722" v="1202" actId="20577"/>
        <pc:sldMkLst>
          <pc:docMk/>
          <pc:sldMk cId="2974852489" sldId="268"/>
        </pc:sldMkLst>
      </pc:sldChg>
      <pc:sldChg chg="modNotesTx">
        <pc:chgData name="Yuliia Palii" userId="cb31ddc4-9e85-4d78-939f-d2cff4c2825e" providerId="ADAL" clId="{284A3F51-5272-4849-B532-DB5CF8B7064A}" dt="2024-11-03T16:08:36.229" v="660" actId="20577"/>
        <pc:sldMkLst>
          <pc:docMk/>
          <pc:sldMk cId="3808051947" sldId="269"/>
        </pc:sldMkLst>
      </pc:sldChg>
      <pc:sldChg chg="modNotesTx">
        <pc:chgData name="Yuliia Palii" userId="cb31ddc4-9e85-4d78-939f-d2cff4c2825e" providerId="ADAL" clId="{284A3F51-5272-4849-B532-DB5CF8B7064A}" dt="2024-11-05T08:35:16.198" v="1024"/>
        <pc:sldMkLst>
          <pc:docMk/>
          <pc:sldMk cId="3381626884" sldId="273"/>
        </pc:sldMkLst>
      </pc:sldChg>
      <pc:sldChg chg="modNotesTx">
        <pc:chgData name="Yuliia Palii" userId="cb31ddc4-9e85-4d78-939f-d2cff4c2825e" providerId="ADAL" clId="{284A3F51-5272-4849-B532-DB5CF8B7064A}" dt="2024-11-05T11:49:46.271" v="1270" actId="20577"/>
        <pc:sldMkLst>
          <pc:docMk/>
          <pc:sldMk cId="2507425313" sldId="274"/>
        </pc:sldMkLst>
      </pc:sldChg>
      <pc:sldChg chg="modNotesTx">
        <pc:chgData name="Yuliia Palii" userId="cb31ddc4-9e85-4d78-939f-d2cff4c2825e" providerId="ADAL" clId="{284A3F51-5272-4849-B532-DB5CF8B7064A}" dt="2024-11-05T09:05:57.589" v="1247" actId="114"/>
        <pc:sldMkLst>
          <pc:docMk/>
          <pc:sldMk cId="3054754098" sldId="275"/>
        </pc:sldMkLst>
      </pc:sldChg>
      <pc:sldChg chg="modNotesTx">
        <pc:chgData name="Yuliia Palii" userId="cb31ddc4-9e85-4d78-939f-d2cff4c2825e" providerId="ADAL" clId="{284A3F51-5272-4849-B532-DB5CF8B7064A}" dt="2024-11-05T09:05:19.356" v="1246" actId="114"/>
        <pc:sldMkLst>
          <pc:docMk/>
          <pc:sldMk cId="2625594824" sldId="276"/>
        </pc:sldMkLst>
      </pc:sldChg>
      <pc:sldChg chg="modSp mod modNotesTx">
        <pc:chgData name="Yuliia Palii" userId="cb31ddc4-9e85-4d78-939f-d2cff4c2825e" providerId="ADAL" clId="{284A3F51-5272-4849-B532-DB5CF8B7064A}" dt="2024-11-05T09:03:32.822" v="1242" actId="1076"/>
        <pc:sldMkLst>
          <pc:docMk/>
          <pc:sldMk cId="2159266622" sldId="277"/>
        </pc:sldMkLst>
        <pc:spChg chg="mod">
          <ac:chgData name="Yuliia Palii" userId="cb31ddc4-9e85-4d78-939f-d2cff4c2825e" providerId="ADAL" clId="{284A3F51-5272-4849-B532-DB5CF8B7064A}" dt="2024-11-05T09:03:32.822" v="1242" actId="1076"/>
          <ac:spMkLst>
            <pc:docMk/>
            <pc:sldMk cId="2159266622" sldId="277"/>
            <ac:spMk id="4" creationId="{7E0546BF-2549-6035-FE8A-B9B27148195A}"/>
          </ac:spMkLst>
        </pc:spChg>
      </pc:sldChg>
      <pc:sldChg chg="modNotesTx">
        <pc:chgData name="Yuliia Palii" userId="cb31ddc4-9e85-4d78-939f-d2cff4c2825e" providerId="ADAL" clId="{284A3F51-5272-4849-B532-DB5CF8B7064A}" dt="2024-11-05T09:02:50.440" v="1237" actId="114"/>
        <pc:sldMkLst>
          <pc:docMk/>
          <pc:sldMk cId="1981730378" sldId="278"/>
        </pc:sldMkLst>
      </pc:sldChg>
      <pc:sldChg chg="modNotesTx">
        <pc:chgData name="Yuliia Palii" userId="cb31ddc4-9e85-4d78-939f-d2cff4c2825e" providerId="ADAL" clId="{284A3F51-5272-4849-B532-DB5CF8B7064A}" dt="2024-11-05T09:00:16.213" v="1210" actId="20577"/>
        <pc:sldMkLst>
          <pc:docMk/>
          <pc:sldMk cId="1443821601" sldId="279"/>
        </pc:sldMkLst>
      </pc:sldChg>
      <pc:sldChg chg="modNotesTx">
        <pc:chgData name="Yuliia Palii" userId="cb31ddc4-9e85-4d78-939f-d2cff4c2825e" providerId="ADAL" clId="{284A3F51-5272-4849-B532-DB5CF8B7064A}" dt="2024-11-05T08:39:23.751" v="1038"/>
        <pc:sldMkLst>
          <pc:docMk/>
          <pc:sldMk cId="2654131604" sldId="280"/>
        </pc:sldMkLst>
      </pc:sldChg>
      <pc:sldChg chg="modNotesTx">
        <pc:chgData name="Yuliia Palii" userId="cb31ddc4-9e85-4d78-939f-d2cff4c2825e" providerId="ADAL" clId="{284A3F51-5272-4849-B532-DB5CF8B7064A}" dt="2024-11-05T08:59:40.458" v="1209" actId="20577"/>
        <pc:sldMkLst>
          <pc:docMk/>
          <pc:sldMk cId="194356965" sldId="283"/>
        </pc:sldMkLst>
      </pc:sldChg>
      <pc:sldChg chg="modNotesTx">
        <pc:chgData name="Yuliia Palii" userId="cb31ddc4-9e85-4d78-939f-d2cff4c2825e" providerId="ADAL" clId="{284A3F51-5272-4849-B532-DB5CF8B7064A}" dt="2024-11-05T11:42:17.620" v="1267" actId="113"/>
        <pc:sldMkLst>
          <pc:docMk/>
          <pc:sldMk cId="993359697" sldId="284"/>
        </pc:sldMkLst>
      </pc:sldChg>
      <pc:sldChg chg="modNotesTx">
        <pc:chgData name="Yuliia Palii" userId="cb31ddc4-9e85-4d78-939f-d2cff4c2825e" providerId="ADAL" clId="{284A3F51-5272-4849-B532-DB5CF8B7064A}" dt="2024-11-05T08:34:45.379" v="1021"/>
        <pc:sldMkLst>
          <pc:docMk/>
          <pc:sldMk cId="2835018314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3FDB8-DF9B-7042-8547-2C72CEEE3E4A}" type="datetimeFigureOut">
              <a:rPr lang="en-NO" smtClean="0"/>
              <a:t>08/11/2024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EA7E3C-98E3-5E48-B6BD-D1AE119CC95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44427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LAJ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85229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Y</a:t>
            </a:r>
            <a:r>
              <a:rPr lang="en-GB" dirty="0"/>
              <a:t>p</a:t>
            </a:r>
            <a:endParaRPr lang="en-NO" dirty="0"/>
          </a:p>
          <a:p>
            <a:endParaRPr lang="en-GB" sz="1800" i="1" kern="100" dirty="0">
              <a:effectLst/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11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995480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YP</a:t>
            </a:r>
          </a:p>
          <a:p>
            <a:endParaRPr lang="en-NO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i="1" kern="100" dirty="0">
                <a:solidFill>
                  <a:srgbClr val="FF0000"/>
                </a:solidFill>
                <a:effectLst/>
                <a:latin typeface="Aptos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NO" dirty="0">
              <a:latin typeface="Apto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12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136104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YP</a:t>
            </a:r>
          </a:p>
          <a:p>
            <a:endParaRPr lang="en-NO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i="1" kern="100">
              <a:solidFill>
                <a:srgbClr val="FF0000"/>
              </a:solidFill>
              <a:effectLst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i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inanimate noun in subject before verb word order can combine with a singular verb form.</a:t>
            </a:r>
            <a:endParaRPr lang="en-NO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NO"/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13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1307240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YP</a:t>
            </a:r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14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038315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YP</a:t>
            </a:r>
          </a:p>
          <a:p>
            <a:endParaRPr lang="en-NO"/>
          </a:p>
          <a:p>
            <a:r>
              <a:rPr lang="en-GB" sz="1800" i="1" kern="100">
                <a:solidFill>
                  <a:srgbClr val="FF0000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NO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i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 animate noun combining with a singular verb form is less used in subject before verb word order</a:t>
            </a:r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15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739752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YP</a:t>
            </a:r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16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7666482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LAJ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17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93432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LAJ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18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06605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LAJ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19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5934426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LAJ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20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95513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LAJ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7215835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YP</a:t>
            </a:r>
          </a:p>
          <a:p>
            <a:endParaRPr lang="en-GB" sz="1800" i="1" kern="100" dirty="0">
              <a:effectLst/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21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574386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YP</a:t>
            </a:r>
            <a:endParaRPr lang="en-GB" sz="1800" i="1" kern="100"/>
          </a:p>
          <a:p>
            <a:r>
              <a:rPr lang="en-GB" sz="1800" i="1" kern="100" dirty="0">
                <a:effectLst/>
                <a:latin typeface="Aptos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NO" sz="1800" kern="100" dirty="0">
              <a:effectLst/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22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769436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YP</a:t>
            </a:r>
            <a:endParaRPr lang="en-GB" sz="1800" i="1" kern="100">
              <a:effectLst/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23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938801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YP</a:t>
            </a:r>
          </a:p>
          <a:p>
            <a:endParaRPr lang="en-GB" sz="1800" i="1" kern="100" dirty="0">
              <a:effectLst/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24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134770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YP</a:t>
            </a:r>
          </a:p>
          <a:p>
            <a:r>
              <a:rPr lang="en-GB" sz="1800" i="1" kern="100" dirty="0">
                <a:effectLst/>
                <a:latin typeface="Aptos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25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242934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YP</a:t>
            </a:r>
            <a:endParaRPr lang="en-GB" sz="1800" i="1" u="sng" kern="100">
              <a:effectLst/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26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467933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YP</a:t>
            </a:r>
          </a:p>
          <a:p>
            <a:endParaRPr lang="en-NO">
              <a:latin typeface="Apto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27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70873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YP</a:t>
            </a:r>
          </a:p>
          <a:p>
            <a:endParaRPr lang="en-GB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28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248141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YP</a:t>
            </a:r>
            <a:endParaRPr lang="en-GB" sz="1800" i="1" kern="1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29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755045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30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8813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LAJ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34484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Both</a:t>
            </a:r>
            <a:r>
              <a:rPr lang="en-GB" sz="1800" i="1" kern="100" dirty="0">
                <a:effectLst/>
                <a:latin typeface="Aptos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</a:p>
          <a:p>
            <a:r>
              <a:rPr lang="en-NO" sz="1800" kern="100" dirty="0">
                <a:effectLst/>
                <a:latin typeface="Aptos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r>
              <a:rPr lang="en-NO" sz="1800" kern="100" dirty="0">
                <a:effectLst/>
                <a:latin typeface="Aptos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31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179307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Both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32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494464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LAJ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5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15080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LAJ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6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6229992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YP</a:t>
            </a:r>
            <a:r>
              <a:rPr lang="en-GB" sz="1800" b="1" kern="100" dirty="0">
                <a:effectLst/>
                <a:latin typeface="Aptos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n-GB" sz="1800" b="1" i="1" kern="100" dirty="0">
              <a:effectLst/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1800" b="1" i="1" kern="100" dirty="0">
                <a:effectLst/>
                <a:latin typeface="Aptos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NO" sz="1800" b="1" kern="100" dirty="0">
              <a:effectLst/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O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00" dirty="0">
                <a:effectLst/>
                <a:latin typeface="Aptos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NO" sz="1800" kern="100" dirty="0">
              <a:effectLst/>
              <a:latin typeface="Aptos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O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7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20738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YP</a:t>
            </a:r>
          </a:p>
          <a:p>
            <a:endParaRPr lang="en-GB" sz="1800" b="1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O" sz="1800" b="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8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023946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/>
              <a:t>YP</a:t>
            </a:r>
          </a:p>
          <a:p>
            <a:endParaRPr lang="en-NO"/>
          </a:p>
          <a:p>
            <a:endParaRPr lang="en-NO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9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015107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YP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EA7E3C-98E3-5E48-B6BD-D1AE119CC955}" type="slidenum">
              <a:rPr lang="en-NO" smtClean="0"/>
              <a:t>10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67145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A247-2830-490D-C6BF-6D48E362E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05D2B5-B508-964E-AB98-8BB834885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64302-1963-3CBE-D551-B869C67F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FAD14-4903-1803-202E-C91643898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6F59C-FA2F-248F-9933-B4EC01B5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91706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D7EB-14D1-BBBF-FE9D-BD5F258AE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D9B4B2-0600-E253-F24C-EC7DC0CFB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A6370-B063-BB1A-39C6-78925C7E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9ACE39-C0CE-6658-899E-D4D5FD5A4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6CBE8-E596-F8C0-FB90-DE90FA6E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37327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C0547C-F64A-3A68-45FA-8EDB6AB94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AA607-C490-15DE-3144-BD702957FE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4C40C-92C0-7D22-9A2A-0998FEC41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868B7-DE61-6DB5-8C5D-C69A7C875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68DCC-9A50-FBF7-7C69-B6990BCE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25352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" y="0"/>
            <a:ext cx="12189292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Document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Subtitle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Author’s name and last name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Address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the icon below to add a picture</a:t>
            </a:r>
          </a:p>
        </p:txBody>
      </p:sp>
    </p:spTree>
    <p:extLst>
      <p:ext uri="{BB962C8B-B14F-4D97-AF65-F5344CB8AC3E}">
        <p14:creationId xmlns:p14="http://schemas.microsoft.com/office/powerpoint/2010/main" val="405574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3323D-11F6-5C23-AFB7-E251089C4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4FB2C-4616-BD37-3E72-C417C8B9E3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FDBA1-0274-BA21-1ADB-CDAF8F409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2684DB-BC6E-5A32-D332-1D3DA9DF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59489-20FF-1CCD-7C9C-E04C9466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9937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18EE4-4809-91AD-1F0A-E5292C980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364213-A0DD-0D55-162C-DB8B1C7449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A755-C1EB-EC32-EDE8-511A1C47E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BA53E-E6E0-29EF-1F4B-397E82845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87E1B-0D7A-9B5D-C780-5EA3EC0F5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52173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7B0F1-7F21-C723-4439-F565E0157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157D3-68A2-79DD-D229-3A78332F8C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294768-F65D-FBC5-A5D1-83E80EB1C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44C51-C96B-916E-7067-0A3C51B09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08/11/2024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39E0B-D8BC-FC7B-0A80-AD659593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2C2C6-529B-9DBB-968F-66238CBF4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06835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A012B-AE02-D3D2-7AAF-6BAF5085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4418E-7310-BAB8-7A53-E314BE48D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75A63D-1FB8-07E0-E9BF-D972D773B3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AEB7A-039E-6E46-7B07-EF4BDBDE8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74BD0C-E744-056C-C31D-2188864A0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40ABAA-0D23-1400-737A-BE27016AA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08/11/2024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1D9514-1306-2B7B-3587-51EEC6882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F4A7F-2C93-7924-E96E-D36639AE0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82368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5AAF-6412-B15E-7CB6-6A2913D3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5558E-F0A3-E633-9E7F-40E1A8E3D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08/11/2024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7A466A-346A-8955-E904-1983D7C41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CD7377-5E0D-751C-938F-4A6C8FE1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33406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C831C4-D515-FD77-E927-85C15717D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08/11/2024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22CD2-E5B9-CE09-05DB-2E84FDACC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24976C-7BB0-31F4-67DF-C75F3D0D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260119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B50C8-F608-7CD7-7125-712BE3EF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B4EE8-3FDA-03E6-72BE-60D60CB23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26CA0-A19A-F3A6-421A-AC352EC2E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94C0F-8232-7479-1BA9-9084C5E5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08/11/2024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0C112-1CBB-1C3A-C1B9-795123F01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2D22A-AA5A-9F34-3AC2-8E4C557C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41760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A13F7-5A92-4B87-5005-0B7F037C6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B03A6-DFC7-EBC2-5C70-23D8B6C3C8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115F3-A693-9576-1B12-38EBF46B7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077DF-C547-0981-B4E3-19C0621C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A5A87-1784-7540-811E-AB2D9B71F960}" type="datetimeFigureOut">
              <a:rPr lang="en-NO" smtClean="0"/>
              <a:t>08/11/2024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C0C8F-613D-5103-BC79-25E5F8B6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3CC2-591C-A737-1FA2-E149E4354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67649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AFA60C-3B6B-DDB9-EBEB-3F89E184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2D070-8CB1-EE28-30AC-4B4BDEC8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D8C8D-F530-A000-A6E3-1F2FB9664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BA5A87-1784-7540-811E-AB2D9B71F960}" type="datetimeFigureOut">
              <a:rPr lang="en-NO" smtClean="0"/>
              <a:t>08/11/2024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CAB2-0548-7B79-1D31-A84827ECD1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3F320-A13D-6DC2-F97F-3CC5123AD9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CC7332-9CE3-1645-B781-FB2C202B4A15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9336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11185-024-09301-7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4464" y="2115790"/>
            <a:ext cx="8047536" cy="1811813"/>
          </a:xfrm>
        </p:spPr>
        <p:txBody>
          <a:bodyPr>
            <a:normAutofit/>
          </a:bodyPr>
          <a:lstStyle/>
          <a:p>
            <a:r>
              <a:rPr lang="nb-NO" sz="4400" err="1">
                <a:effectLst/>
                <a:ea typeface="Times New Roman" panose="02020603050405020304" pitchFamily="18" charset="0"/>
              </a:rPr>
              <a:t>Construal</a:t>
            </a:r>
            <a:r>
              <a:rPr lang="nb-NO" sz="4400">
                <a:effectLst/>
                <a:ea typeface="Times New Roman" panose="02020603050405020304" pitchFamily="18" charset="0"/>
              </a:rPr>
              <a:t> </a:t>
            </a:r>
            <a:r>
              <a:rPr lang="nb-NO" sz="4400" err="1">
                <a:effectLst/>
                <a:ea typeface="Times New Roman" panose="02020603050405020304" pitchFamily="18" charset="0"/>
              </a:rPr>
              <a:t>of</a:t>
            </a:r>
            <a:r>
              <a:rPr lang="nb-NO" sz="4400">
                <a:effectLst/>
                <a:ea typeface="Times New Roman" panose="02020603050405020304" pitchFamily="18" charset="0"/>
              </a:rPr>
              <a:t> </a:t>
            </a:r>
            <a:r>
              <a:rPr lang="nb-NO" sz="4400" err="1">
                <a:effectLst/>
                <a:ea typeface="Times New Roman" panose="02020603050405020304" pitchFamily="18" charset="0"/>
              </a:rPr>
              <a:t>number</a:t>
            </a:r>
            <a:r>
              <a:rPr lang="nb-NO" sz="4400">
                <a:effectLst/>
                <a:ea typeface="Times New Roman" panose="02020603050405020304" pitchFamily="18" charset="0"/>
              </a:rPr>
              <a:t> in </a:t>
            </a:r>
            <a:r>
              <a:rPr lang="nb-NO" sz="4400" err="1">
                <a:effectLst/>
                <a:ea typeface="Times New Roman" panose="02020603050405020304" pitchFamily="18" charset="0"/>
              </a:rPr>
              <a:t>the</a:t>
            </a:r>
            <a:r>
              <a:rPr lang="nb-NO" sz="4400">
                <a:effectLst/>
                <a:ea typeface="Times New Roman" panose="02020603050405020304" pitchFamily="18" charset="0"/>
              </a:rPr>
              <a:t> </a:t>
            </a:r>
            <a:r>
              <a:rPr lang="nb-NO" sz="4400" err="1">
                <a:effectLst/>
                <a:ea typeface="Times New Roman" panose="02020603050405020304" pitchFamily="18" charset="0"/>
              </a:rPr>
              <a:t>Ukrainian</a:t>
            </a:r>
            <a:r>
              <a:rPr lang="nb-NO" sz="4400">
                <a:effectLst/>
                <a:ea typeface="Times New Roman" panose="02020603050405020304" pitchFamily="18" charset="0"/>
              </a:rPr>
              <a:t> </a:t>
            </a:r>
            <a:r>
              <a:rPr lang="nb-NO" sz="4400" i="1" err="1">
                <a:effectLst/>
                <a:ea typeface="Times New Roman" panose="02020603050405020304" pitchFamily="18" charset="0"/>
              </a:rPr>
              <a:t>bahato</a:t>
            </a:r>
            <a:r>
              <a:rPr lang="nb-NO" sz="4400">
                <a:effectLst/>
                <a:ea typeface="Times New Roman" panose="02020603050405020304" pitchFamily="18" charset="0"/>
              </a:rPr>
              <a:t> </a:t>
            </a:r>
            <a:r>
              <a:rPr lang="nb-NO" sz="4400" err="1">
                <a:effectLst/>
                <a:ea typeface="Times New Roman" panose="02020603050405020304" pitchFamily="18" charset="0"/>
              </a:rPr>
              <a:t>construction</a:t>
            </a:r>
            <a:r>
              <a:rPr lang="en-NO" sz="4400">
                <a:effectLst/>
              </a:rPr>
              <a:t> </a:t>
            </a:r>
            <a:endParaRPr lang="en-NO" sz="44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1054464" y="3927603"/>
            <a:ext cx="8227322" cy="656923"/>
          </a:xfrm>
        </p:spPr>
        <p:txBody>
          <a:bodyPr/>
          <a:lstStyle/>
          <a:p>
            <a:pPr rtl="0"/>
            <a:endParaRPr lang="en-GB" sz="320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054464" y="4584526"/>
            <a:ext cx="6012000" cy="1323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2000"/>
              <a:t>Laura A. Janda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2000" err="1"/>
              <a:t>Yuliia</a:t>
            </a:r>
            <a:r>
              <a:rPr lang="nb-NO" sz="2000"/>
              <a:t> </a:t>
            </a:r>
            <a:r>
              <a:rPr lang="nb-NO" sz="2000" err="1"/>
              <a:t>Palii</a:t>
            </a:r>
            <a:endParaRPr lang="nb-NO" sz="200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nb-NO" sz="200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nb-NO" sz="2000"/>
              <a:t>UiT The Arctic </a:t>
            </a:r>
            <a:r>
              <a:rPr lang="nb-NO" sz="2000" err="1"/>
              <a:t>University</a:t>
            </a:r>
            <a:r>
              <a:rPr lang="nb-NO" sz="2000"/>
              <a:t> </a:t>
            </a:r>
            <a:r>
              <a:rPr lang="nb-NO" sz="2000" err="1"/>
              <a:t>of</a:t>
            </a:r>
            <a:r>
              <a:rPr lang="nb-NO" sz="2000"/>
              <a:t> Norway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90000" y="6111122"/>
            <a:ext cx="6012000" cy="746878"/>
          </a:xfrm>
        </p:spPr>
        <p:txBody>
          <a:bodyPr/>
          <a:lstStyle/>
          <a:p>
            <a:pPr algn="ctr">
              <a:spcBef>
                <a:spcPts val="400"/>
              </a:spcBef>
            </a:pPr>
            <a:r>
              <a:rPr lang="nb-NO" sz="2000" i="0"/>
              <a:t>SCLC 2024</a:t>
            </a:r>
          </a:p>
          <a:p>
            <a:pPr algn="ctr">
              <a:spcBef>
                <a:spcPts val="400"/>
              </a:spcBef>
            </a:pPr>
            <a:r>
              <a:rPr lang="nb-NO" sz="2000"/>
              <a:t>November 1­3–15, 2024</a:t>
            </a:r>
          </a:p>
        </p:txBody>
      </p:sp>
      <p:pic>
        <p:nvPicPr>
          <p:cNvPr id="7" name="Picture 6" descr="A picture containing text, logo&#10;&#10;Description automatically generated">
            <a:extLst>
              <a:ext uri="{FF2B5EF4-FFF2-40B4-BE49-F238E27FC236}">
                <a16:creationId xmlns:a16="http://schemas.microsoft.com/office/drawing/2014/main" id="{69F658C0-5BBB-8FE5-DC9F-9BF85826D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0769" y="419281"/>
            <a:ext cx="1982380" cy="59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105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59A89-54B3-CC0A-014A-55003AC7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Animacy and Word Order influence SG vs. PL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F52380-D7D9-B796-834B-E0CED0859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877902"/>
              </p:ext>
            </p:extLst>
          </p:nvPr>
        </p:nvGraphicFramePr>
        <p:xfrm>
          <a:off x="320040" y="2115817"/>
          <a:ext cx="11548876" cy="22171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effectLst/>
                          <a:latin typeface="Aptos"/>
                        </a:rPr>
                        <a:t>VS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SV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840980">
                <a:tc>
                  <a:txBody>
                    <a:bodyPr/>
                    <a:lstStyle/>
                    <a:p>
                      <a:r>
                        <a:rPr lang="en-US" sz="2500">
                          <a:effectLst/>
                          <a:latin typeface="Aptos"/>
                        </a:rPr>
                        <a:t>Verb number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 b="0">
                          <a:effectLst/>
                          <a:latin typeface="Aptos"/>
                        </a:rPr>
                        <a:t>Singular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Aptos"/>
                        </a:rPr>
                        <a:t>Plural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9D9129-7A46-EE9E-7829-5C8C43848520}"/>
              </a:ext>
            </a:extLst>
          </p:cNvPr>
          <p:cNvSpPr txBox="1"/>
          <p:nvPr/>
        </p:nvSpPr>
        <p:spPr>
          <a:xfrm>
            <a:off x="321733" y="4665133"/>
            <a:ext cx="11548533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ea typeface="+mn-lt"/>
                <a:cs typeface="+mn-lt"/>
              </a:rPr>
              <a:t>це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досить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суттєві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гроші</a:t>
            </a:r>
            <a:r>
              <a:rPr lang="en-US" sz="2400">
                <a:ea typeface="+mn-lt"/>
                <a:cs typeface="+mn-lt"/>
              </a:rPr>
              <a:t> і </a:t>
            </a:r>
            <a:r>
              <a:rPr lang="en-US" sz="2400" err="1">
                <a:ea typeface="+mn-lt"/>
                <a:cs typeface="+mn-lt"/>
              </a:rPr>
              <a:t>таким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способом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фінансувалися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багато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речей</a:t>
            </a:r>
            <a:r>
              <a:rPr lang="en-US" sz="2400">
                <a:ea typeface="+mn-lt"/>
                <a:cs typeface="+mn-lt"/>
              </a:rPr>
              <a:t> в </a:t>
            </a:r>
            <a:r>
              <a:rPr lang="en-US" sz="2400" err="1">
                <a:ea typeface="+mn-lt"/>
                <a:cs typeface="+mn-lt"/>
              </a:rPr>
              <a:t>країні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включаючи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політичну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корупцію</a:t>
            </a:r>
            <a:r>
              <a:rPr lang="en-US" sz="2400">
                <a:ea typeface="+mn-lt"/>
                <a:cs typeface="+mn-lt"/>
              </a:rPr>
              <a:t>. (</a:t>
            </a:r>
            <a:r>
              <a:rPr lang="en-US" sz="2400" err="1">
                <a:ea typeface="+mn-lt"/>
                <a:cs typeface="+mn-lt"/>
              </a:rPr>
              <a:t>Журнал</a:t>
            </a:r>
            <a:r>
              <a:rPr lang="en-US" sz="2400">
                <a:ea typeface="+mn-lt"/>
                <a:cs typeface="+mn-lt"/>
              </a:rPr>
              <a:t> «НВ», 2018)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‘this is a substantial amount of money and this is how </a:t>
            </a:r>
            <a:r>
              <a:rPr lang="en-US" sz="2400" b="1">
                <a:ea typeface="+mn-lt"/>
                <a:cs typeface="+mn-lt"/>
              </a:rPr>
              <a:t>many things</a:t>
            </a:r>
            <a:r>
              <a:rPr lang="en-US" sz="2400">
                <a:ea typeface="+mn-lt"/>
                <a:cs typeface="+mn-lt"/>
              </a:rPr>
              <a:t> in the country </a:t>
            </a:r>
            <a:r>
              <a:rPr lang="en-US" sz="2400" b="1">
                <a:ea typeface="+mn-lt"/>
                <a:cs typeface="+mn-lt"/>
              </a:rPr>
              <a:t>were financed</a:t>
            </a:r>
            <a:r>
              <a:rPr lang="en-US" sz="2400">
                <a:ea typeface="+mn-lt"/>
                <a:cs typeface="+mn-lt"/>
              </a:rPr>
              <a:t>, including political corruption’</a:t>
            </a:r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224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59A89-54B3-CC0A-014A-55003AC7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Animacy and Word Order influence SG vs. PL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F52380-D7D9-B796-834B-E0CED0859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2872"/>
              </p:ext>
            </p:extLst>
          </p:nvPr>
        </p:nvGraphicFramePr>
        <p:xfrm>
          <a:off x="320040" y="2115817"/>
          <a:ext cx="11548876" cy="22171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effectLst/>
                          <a:latin typeface="Aptos"/>
                        </a:rPr>
                        <a:t>VS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SV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840980">
                <a:tc>
                  <a:txBody>
                    <a:bodyPr/>
                    <a:lstStyle/>
                    <a:p>
                      <a:r>
                        <a:rPr lang="en-US" sz="2500">
                          <a:effectLst/>
                          <a:latin typeface="Aptos"/>
                        </a:rPr>
                        <a:t>Verb number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0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Aptos"/>
                        </a:rPr>
                        <a:t>Singular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 b="0">
                          <a:effectLst/>
                          <a:latin typeface="Aptos"/>
                        </a:rPr>
                        <a:t>Plural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9D9129-7A46-EE9E-7829-5C8C43848520}"/>
              </a:ext>
            </a:extLst>
          </p:cNvPr>
          <p:cNvSpPr txBox="1"/>
          <p:nvPr/>
        </p:nvSpPr>
        <p:spPr>
          <a:xfrm>
            <a:off x="321733" y="4665133"/>
            <a:ext cx="1154853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Aptos"/>
                <a:ea typeface="+mn-lt"/>
                <a:cs typeface="Times New Roman"/>
              </a:rPr>
              <a:t>Тоді</a:t>
            </a:r>
            <a:r>
              <a:rPr lang="en-US" sz="2400">
                <a:latin typeface="Aptos"/>
                <a:ea typeface="+mn-lt"/>
                <a:cs typeface="Times New Roman"/>
              </a:rPr>
              <a:t> </a:t>
            </a:r>
            <a:r>
              <a:rPr lang="en-US" sz="2400" b="1" err="1">
                <a:latin typeface="Aptos"/>
                <a:ea typeface="+mn-lt"/>
                <a:cs typeface="Times New Roman"/>
              </a:rPr>
              <a:t>прийшло</a:t>
            </a:r>
            <a:r>
              <a:rPr lang="en-US" sz="2400" b="1">
                <a:latin typeface="Aptos"/>
                <a:ea typeface="+mn-lt"/>
                <a:cs typeface="Times New Roman"/>
              </a:rPr>
              <a:t> </a:t>
            </a:r>
            <a:r>
              <a:rPr lang="en-US" sz="2400" b="1" err="1">
                <a:latin typeface="Aptos"/>
                <a:ea typeface="+mn-lt"/>
                <a:cs typeface="Times New Roman"/>
              </a:rPr>
              <a:t>багато</a:t>
            </a:r>
            <a:r>
              <a:rPr lang="en-US" sz="2400" b="1">
                <a:latin typeface="Aptos"/>
                <a:ea typeface="+mn-lt"/>
                <a:cs typeface="Times New Roman"/>
              </a:rPr>
              <a:t> </a:t>
            </a:r>
            <a:r>
              <a:rPr lang="en-US" sz="2400" b="1" err="1">
                <a:latin typeface="Aptos"/>
                <a:ea typeface="+mn-lt"/>
                <a:cs typeface="Times New Roman"/>
              </a:rPr>
              <a:t>людей</a:t>
            </a:r>
            <a:r>
              <a:rPr lang="en-US" sz="2400">
                <a:latin typeface="Aptos"/>
                <a:ea typeface="+mn-lt"/>
                <a:cs typeface="Times New Roman"/>
              </a:rPr>
              <a:t>, і </a:t>
            </a:r>
            <a:r>
              <a:rPr lang="en-US" sz="2400" err="1">
                <a:latin typeface="Aptos"/>
                <a:ea typeface="+mn-lt"/>
                <a:cs typeface="Times New Roman"/>
              </a:rPr>
              <a:t>гостям</a:t>
            </a:r>
            <a:r>
              <a:rPr lang="en-US" sz="2400">
                <a:latin typeface="Aptos"/>
                <a:ea typeface="+mn-lt"/>
                <a:cs typeface="Times New Roman"/>
              </a:rPr>
              <a:t> </a:t>
            </a:r>
            <a:r>
              <a:rPr lang="en-US" sz="2400" err="1">
                <a:latin typeface="Aptos"/>
                <a:ea typeface="+mn-lt"/>
                <a:cs typeface="Times New Roman"/>
              </a:rPr>
              <a:t>сподобалось</a:t>
            </a:r>
            <a:r>
              <a:rPr lang="en-US" sz="2400">
                <a:latin typeface="Aptos"/>
                <a:ea typeface="+mn-lt"/>
                <a:cs typeface="Times New Roman"/>
              </a:rPr>
              <a:t>. (</a:t>
            </a:r>
            <a:r>
              <a:rPr lang="en-US" sz="2400" err="1">
                <a:latin typeface="Aptos"/>
                <a:ea typeface="+mn-lt"/>
                <a:cs typeface="Times New Roman"/>
              </a:rPr>
              <a:t>Онлайн</a:t>
            </a:r>
            <a:r>
              <a:rPr lang="en-US" sz="2400">
                <a:latin typeface="Aptos"/>
                <a:ea typeface="+mn-lt"/>
                <a:cs typeface="Times New Roman"/>
              </a:rPr>
              <a:t>-ЗМІ «</a:t>
            </a:r>
            <a:r>
              <a:rPr lang="en-US" sz="2400" err="1">
                <a:latin typeface="Aptos"/>
                <a:ea typeface="+mn-lt"/>
                <a:cs typeface="Times New Roman"/>
              </a:rPr>
              <a:t>Маєш</a:t>
            </a:r>
            <a:r>
              <a:rPr lang="en-US" sz="2400">
                <a:latin typeface="Aptos"/>
                <a:ea typeface="+mn-lt"/>
                <a:cs typeface="Times New Roman"/>
              </a:rPr>
              <a:t> </a:t>
            </a:r>
            <a:r>
              <a:rPr lang="en-US" sz="2400" err="1">
                <a:latin typeface="Aptos"/>
                <a:ea typeface="+mn-lt"/>
                <a:cs typeface="Times New Roman"/>
              </a:rPr>
              <a:t>право</a:t>
            </a:r>
            <a:r>
              <a:rPr lang="en-US" sz="2400">
                <a:latin typeface="Aptos"/>
                <a:ea typeface="+mn-lt"/>
                <a:cs typeface="Times New Roman"/>
              </a:rPr>
              <a:t> </a:t>
            </a:r>
            <a:r>
              <a:rPr lang="en-US" sz="2400" err="1">
                <a:latin typeface="Aptos"/>
                <a:ea typeface="+mn-lt"/>
                <a:cs typeface="Times New Roman"/>
              </a:rPr>
              <a:t>знати</a:t>
            </a:r>
            <a:r>
              <a:rPr lang="en-US" sz="2400">
                <a:latin typeface="Aptos"/>
                <a:ea typeface="+mn-lt"/>
                <a:cs typeface="Times New Roman"/>
              </a:rPr>
              <a:t> - </a:t>
            </a:r>
            <a:r>
              <a:rPr lang="en-US" sz="2400" err="1">
                <a:latin typeface="Aptos"/>
                <a:ea typeface="+mn-lt"/>
                <a:cs typeface="Times New Roman"/>
              </a:rPr>
              <a:t>Бровари</a:t>
            </a:r>
            <a:r>
              <a:rPr lang="en-US" sz="2400">
                <a:latin typeface="Aptos"/>
                <a:ea typeface="+mn-lt"/>
                <a:cs typeface="Times New Roman"/>
              </a:rPr>
              <a:t>», 2014)</a:t>
            </a:r>
            <a:endParaRPr lang="en-US" sz="2400">
              <a:latin typeface="Aptos"/>
              <a:cs typeface="Times New Roman"/>
            </a:endParaRPr>
          </a:p>
          <a:p>
            <a:r>
              <a:rPr lang="en-US" sz="2400">
                <a:latin typeface="Aptos"/>
                <a:ea typeface="+mn-lt"/>
                <a:cs typeface="Times New Roman"/>
              </a:rPr>
              <a:t>‘</a:t>
            </a:r>
            <a:r>
              <a:rPr lang="en-US" sz="2400" b="1">
                <a:latin typeface="Aptos"/>
                <a:ea typeface="+mn-lt"/>
                <a:cs typeface="Times New Roman"/>
              </a:rPr>
              <a:t>Many people came</a:t>
            </a:r>
            <a:r>
              <a:rPr lang="en-US" sz="2400">
                <a:latin typeface="Aptos"/>
                <a:ea typeface="+mn-lt"/>
                <a:cs typeface="Times New Roman"/>
              </a:rPr>
              <a:t> then, and the guests liked it.’</a:t>
            </a:r>
            <a:endParaRPr lang="en-US" sz="2400">
              <a:latin typeface="Aptos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818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59A89-54B3-CC0A-014A-55003AC7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Animacy and Word Order influence SG vs. PL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F52380-D7D9-B796-834B-E0CED0859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9865548"/>
              </p:ext>
            </p:extLst>
          </p:nvPr>
        </p:nvGraphicFramePr>
        <p:xfrm>
          <a:off x="320040" y="2115817"/>
          <a:ext cx="11548876" cy="22171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effectLst/>
                          <a:latin typeface="Aptos"/>
                        </a:rPr>
                        <a:t>VS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SV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840980">
                <a:tc>
                  <a:txBody>
                    <a:bodyPr/>
                    <a:lstStyle/>
                    <a:p>
                      <a:r>
                        <a:rPr lang="en-US" sz="2500">
                          <a:effectLst/>
                          <a:latin typeface="Aptos"/>
                        </a:rPr>
                        <a:t>Verb number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0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 b="0">
                          <a:effectLst/>
                          <a:latin typeface="Aptos"/>
                        </a:rPr>
                        <a:t>Singular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Aptos"/>
                        </a:rPr>
                        <a:t>Plural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9D9129-7A46-EE9E-7829-5C8C43848520}"/>
              </a:ext>
            </a:extLst>
          </p:cNvPr>
          <p:cNvSpPr txBox="1"/>
          <p:nvPr/>
        </p:nvSpPr>
        <p:spPr>
          <a:xfrm>
            <a:off x="321733" y="4665133"/>
            <a:ext cx="11548533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На свято </a:t>
            </a:r>
            <a:r>
              <a:rPr lang="en-US" sz="2400" b="1">
                <a:ea typeface="+mn-lt"/>
                <a:cs typeface="+mn-lt"/>
              </a:rPr>
              <a:t>прийшли багато людей</a:t>
            </a:r>
            <a:r>
              <a:rPr lang="en-US" sz="2400">
                <a:ea typeface="+mn-lt"/>
                <a:cs typeface="+mn-lt"/>
              </a:rPr>
              <a:t>, всі навіть не помістилися у середині храму. (Інтернет-газета «Версії», 2017)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‘</a:t>
            </a:r>
            <a:r>
              <a:rPr lang="en-US" sz="2400" b="1">
                <a:ea typeface="+mn-lt"/>
                <a:cs typeface="+mn-lt"/>
              </a:rPr>
              <a:t>Many people came</a:t>
            </a:r>
            <a:r>
              <a:rPr lang="en-US" sz="2400">
                <a:ea typeface="+mn-lt"/>
                <a:cs typeface="+mn-lt"/>
              </a:rPr>
              <a:t> for the holiday, there wasn’t even room for all of them inside the church.’</a:t>
            </a:r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59A89-54B3-CC0A-014A-55003AC7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Animacy and Word Order influence SG vs. PL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F52380-D7D9-B796-834B-E0CED0859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957497"/>
              </p:ext>
            </p:extLst>
          </p:nvPr>
        </p:nvGraphicFramePr>
        <p:xfrm>
          <a:off x="320040" y="2115817"/>
          <a:ext cx="11548876" cy="22171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0">
                          <a:effectLst/>
                          <a:latin typeface="Aptos"/>
                        </a:rPr>
                        <a:t>VS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effectLst/>
                          <a:latin typeface="Aptos"/>
                        </a:rPr>
                        <a:t>SV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840980">
                <a:tc>
                  <a:txBody>
                    <a:bodyPr/>
                    <a:lstStyle/>
                    <a:p>
                      <a:r>
                        <a:rPr lang="en-US" sz="2500">
                          <a:effectLst/>
                          <a:latin typeface="Aptos"/>
                        </a:rPr>
                        <a:t>Verb number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0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0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Aptos"/>
                        </a:rPr>
                        <a:t>Singular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 b="0">
                          <a:effectLst/>
                          <a:latin typeface="Aptos"/>
                        </a:rPr>
                        <a:t>Plural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9D9129-7A46-EE9E-7829-5C8C43848520}"/>
              </a:ext>
            </a:extLst>
          </p:cNvPr>
          <p:cNvSpPr txBox="1"/>
          <p:nvPr/>
        </p:nvSpPr>
        <p:spPr>
          <a:xfrm>
            <a:off x="321733" y="4665133"/>
            <a:ext cx="11548533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ea typeface="+mn-lt"/>
                <a:cs typeface="+mn-lt"/>
              </a:rPr>
              <a:t>Оскільки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збиралися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похапцем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b="1" err="1">
                <a:ea typeface="+mn-lt"/>
                <a:cs typeface="+mn-lt"/>
              </a:rPr>
              <a:t>багато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речей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залишилося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вдома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до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якого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кримські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татари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обов'язково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повернуться</a:t>
            </a:r>
            <a:r>
              <a:rPr lang="en-US" sz="2400">
                <a:ea typeface="+mn-lt"/>
                <a:cs typeface="+mn-lt"/>
              </a:rPr>
              <a:t>. (</a:t>
            </a:r>
            <a:r>
              <a:rPr lang="en-US" sz="2400" err="1">
                <a:ea typeface="+mn-lt"/>
                <a:cs typeface="+mn-lt"/>
              </a:rPr>
              <a:t>Онлайн</a:t>
            </a:r>
            <a:r>
              <a:rPr lang="en-US" sz="2400">
                <a:ea typeface="+mn-lt"/>
                <a:cs typeface="+mn-lt"/>
              </a:rPr>
              <a:t>-ЗМІ «Zахід.net», 2017)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‘Since they left in a hurry, </a:t>
            </a:r>
            <a:r>
              <a:rPr lang="en-US" sz="2400" b="1">
                <a:ea typeface="+mn-lt"/>
                <a:cs typeface="+mn-lt"/>
              </a:rPr>
              <a:t>many things got left</a:t>
            </a:r>
            <a:r>
              <a:rPr lang="en-US" sz="2400">
                <a:ea typeface="+mn-lt"/>
                <a:cs typeface="+mn-lt"/>
              </a:rPr>
              <a:t> at home, where the Crimean Tatars will definitely return.’</a:t>
            </a:r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59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59A89-54B3-CC0A-014A-55003AC7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Animacy and Word Order influence SG vs. PL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F52380-D7D9-B796-834B-E0CED0859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569998"/>
              </p:ext>
            </p:extLst>
          </p:nvPr>
        </p:nvGraphicFramePr>
        <p:xfrm>
          <a:off x="320040" y="2115817"/>
          <a:ext cx="11548876" cy="22171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0">
                          <a:effectLst/>
                          <a:latin typeface="Aptos"/>
                        </a:rPr>
                        <a:t>VS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effectLst/>
                          <a:latin typeface="Aptos"/>
                        </a:rPr>
                        <a:t>SV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840980">
                <a:tc>
                  <a:txBody>
                    <a:bodyPr/>
                    <a:lstStyle/>
                    <a:p>
                      <a:r>
                        <a:rPr lang="en-US" sz="2500">
                          <a:effectLst/>
                          <a:latin typeface="Aptos"/>
                        </a:rPr>
                        <a:t>Verb number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0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0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 b="0">
                          <a:effectLst/>
                          <a:latin typeface="Aptos"/>
                        </a:rPr>
                        <a:t>Singular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Aptos"/>
                        </a:rPr>
                        <a:t>Plural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9D9129-7A46-EE9E-7829-5C8C43848520}"/>
              </a:ext>
            </a:extLst>
          </p:cNvPr>
          <p:cNvSpPr txBox="1"/>
          <p:nvPr/>
        </p:nvSpPr>
        <p:spPr>
          <a:xfrm>
            <a:off x="321733" y="4665133"/>
            <a:ext cx="11548533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ea typeface="+mn-lt"/>
                <a:cs typeface="+mn-lt"/>
              </a:rPr>
              <a:t>Із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уже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згаданих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причин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багато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речей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залишилися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на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папері</a:t>
            </a:r>
            <a:r>
              <a:rPr lang="en-US" sz="2400">
                <a:ea typeface="+mn-lt"/>
                <a:cs typeface="+mn-lt"/>
              </a:rPr>
              <a:t>. (</a:t>
            </a:r>
            <a:r>
              <a:rPr lang="en-US" sz="2400" err="1">
                <a:ea typeface="+mn-lt"/>
                <a:cs typeface="+mn-lt"/>
              </a:rPr>
              <a:t>Інтернет-газета</a:t>
            </a:r>
            <a:r>
              <a:rPr lang="en-US" sz="2400">
                <a:ea typeface="+mn-lt"/>
                <a:cs typeface="+mn-lt"/>
              </a:rPr>
              <a:t> «</a:t>
            </a:r>
            <a:r>
              <a:rPr lang="en-US" sz="2400" err="1">
                <a:ea typeface="+mn-lt"/>
                <a:cs typeface="+mn-lt"/>
              </a:rPr>
              <a:t>Дзеркало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тижня</a:t>
            </a:r>
            <a:r>
              <a:rPr lang="en-US" sz="2400">
                <a:ea typeface="+mn-lt"/>
                <a:cs typeface="+mn-lt"/>
              </a:rPr>
              <a:t>», 2020)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‘For the reasons previously mentioned, </a:t>
            </a:r>
            <a:r>
              <a:rPr lang="en-US" sz="2400" b="1">
                <a:ea typeface="+mn-lt"/>
                <a:cs typeface="+mn-lt"/>
              </a:rPr>
              <a:t>many things remained</a:t>
            </a:r>
            <a:r>
              <a:rPr lang="en-US" sz="2400">
                <a:ea typeface="+mn-lt"/>
                <a:cs typeface="+mn-lt"/>
              </a:rPr>
              <a:t> on paper.’</a:t>
            </a:r>
            <a:endParaRPr lang="en-US">
              <a:ea typeface="+mn-lt"/>
              <a:cs typeface="+mn-lt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81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59A89-54B3-CC0A-014A-55003AC7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Animacy and Word Order influence SG vs. PL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F52380-D7D9-B796-834B-E0CED0859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1346593"/>
              </p:ext>
            </p:extLst>
          </p:nvPr>
        </p:nvGraphicFramePr>
        <p:xfrm>
          <a:off x="320040" y="2115817"/>
          <a:ext cx="11548876" cy="22171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0">
                          <a:effectLst/>
                          <a:latin typeface="Aptos"/>
                        </a:rPr>
                        <a:t>VS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effectLst/>
                          <a:latin typeface="Aptos"/>
                        </a:rPr>
                        <a:t>SV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840980">
                <a:tc>
                  <a:txBody>
                    <a:bodyPr/>
                    <a:lstStyle/>
                    <a:p>
                      <a:r>
                        <a:rPr lang="en-US" sz="2500">
                          <a:effectLst/>
                          <a:latin typeface="Aptos"/>
                        </a:rPr>
                        <a:t>Verb number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0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0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0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Aptos"/>
                        </a:rPr>
                        <a:t>Singular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 b="0">
                          <a:effectLst/>
                          <a:latin typeface="Aptos"/>
                        </a:rPr>
                        <a:t>Plural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9D9129-7A46-EE9E-7829-5C8C43848520}"/>
              </a:ext>
            </a:extLst>
          </p:cNvPr>
          <p:cNvSpPr txBox="1"/>
          <p:nvPr/>
        </p:nvSpPr>
        <p:spPr>
          <a:xfrm>
            <a:off x="321733" y="4665133"/>
            <a:ext cx="11548533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+mn-lt"/>
                <a:cs typeface="+mn-lt"/>
              </a:rPr>
              <a:t>В </a:t>
            </a:r>
            <a:r>
              <a:rPr lang="en-US" sz="2400" err="1">
                <a:ea typeface="+mn-lt"/>
                <a:cs typeface="+mn-lt"/>
              </a:rPr>
              <a:t>акції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брали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участь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лікарі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студенти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err="1">
                <a:ea typeface="+mn-lt"/>
                <a:cs typeface="+mn-lt"/>
              </a:rPr>
              <a:t>вчителі</a:t>
            </a:r>
            <a:r>
              <a:rPr lang="en-US" sz="2400">
                <a:ea typeface="+mn-lt"/>
                <a:cs typeface="+mn-lt"/>
              </a:rPr>
              <a:t>, </a:t>
            </a:r>
            <a:r>
              <a:rPr lang="en-US" sz="2400" b="1" err="1">
                <a:ea typeface="+mn-lt"/>
                <a:cs typeface="+mn-lt"/>
              </a:rPr>
              <a:t>багато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людей</a:t>
            </a:r>
            <a:r>
              <a:rPr lang="en-US" sz="2400" b="1">
                <a:ea typeface="+mn-lt"/>
                <a:cs typeface="+mn-lt"/>
              </a:rPr>
              <a:t> </a:t>
            </a:r>
            <a:r>
              <a:rPr lang="en-US" sz="2400" b="1" err="1">
                <a:ea typeface="+mn-lt"/>
                <a:cs typeface="+mn-lt"/>
              </a:rPr>
              <a:t>прийшло</a:t>
            </a:r>
            <a:r>
              <a:rPr lang="en-US" sz="2400">
                <a:ea typeface="+mn-lt"/>
                <a:cs typeface="+mn-lt"/>
              </a:rPr>
              <a:t> з </a:t>
            </a:r>
            <a:r>
              <a:rPr lang="en-US" sz="2400" err="1">
                <a:ea typeface="+mn-lt"/>
                <a:cs typeface="+mn-lt"/>
              </a:rPr>
              <a:t>дітьми</a:t>
            </a:r>
            <a:r>
              <a:rPr lang="en-US" sz="2400">
                <a:ea typeface="+mn-lt"/>
                <a:cs typeface="+mn-lt"/>
              </a:rPr>
              <a:t>, – </a:t>
            </a:r>
            <a:r>
              <a:rPr lang="en-US" sz="2400" err="1">
                <a:ea typeface="+mn-lt"/>
                <a:cs typeface="+mn-lt"/>
              </a:rPr>
              <a:t>розповив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Геннадій</a:t>
            </a:r>
            <a:r>
              <a:rPr lang="en-US" sz="2400">
                <a:ea typeface="+mn-lt"/>
                <a:cs typeface="+mn-lt"/>
              </a:rPr>
              <a:t>. (</a:t>
            </a:r>
            <a:r>
              <a:rPr lang="en-US" sz="2400" err="1">
                <a:ea typeface="+mn-lt"/>
                <a:cs typeface="+mn-lt"/>
              </a:rPr>
              <a:t>Світлана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Талан</a:t>
            </a:r>
            <a:r>
              <a:rPr lang="en-US" sz="2400">
                <a:ea typeface="+mn-lt"/>
                <a:cs typeface="+mn-lt"/>
              </a:rPr>
              <a:t> «</a:t>
            </a:r>
            <a:r>
              <a:rPr lang="en-US" sz="2400" err="1">
                <a:ea typeface="+mn-lt"/>
                <a:cs typeface="+mn-lt"/>
              </a:rPr>
              <a:t>Оголений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err="1">
                <a:ea typeface="+mn-lt"/>
                <a:cs typeface="+mn-lt"/>
              </a:rPr>
              <a:t>нерв</a:t>
            </a:r>
            <a:r>
              <a:rPr lang="en-US" sz="2400">
                <a:ea typeface="+mn-lt"/>
                <a:cs typeface="+mn-lt"/>
              </a:rPr>
              <a:t>», 2015)</a:t>
            </a:r>
            <a:endParaRPr lang="en-US">
              <a:ea typeface="+mn-lt"/>
              <a:cs typeface="+mn-lt"/>
            </a:endParaRPr>
          </a:p>
          <a:p>
            <a:r>
              <a:rPr lang="en-US" sz="2400">
                <a:ea typeface="+mn-lt"/>
                <a:cs typeface="+mn-lt"/>
              </a:rPr>
              <a:t>‘Doctors, students, teachers participated in the demonstration, </a:t>
            </a:r>
            <a:r>
              <a:rPr lang="en-US" sz="2400" b="1">
                <a:ea typeface="+mn-lt"/>
                <a:cs typeface="+mn-lt"/>
              </a:rPr>
              <a:t>many people came</a:t>
            </a:r>
            <a:r>
              <a:rPr lang="en-US" sz="2400">
                <a:ea typeface="+mn-lt"/>
                <a:cs typeface="+mn-lt"/>
              </a:rPr>
              <a:t> with their children – said </a:t>
            </a:r>
            <a:r>
              <a:rPr lang="en-US" sz="2400" err="1">
                <a:ea typeface="+mn-lt"/>
                <a:cs typeface="+mn-lt"/>
              </a:rPr>
              <a:t>Hennadij</a:t>
            </a:r>
            <a:r>
              <a:rPr lang="en-US" sz="2400">
                <a:ea typeface="+mn-lt"/>
                <a:cs typeface="+mn-lt"/>
              </a:rPr>
              <a:t>.’</a:t>
            </a:r>
            <a:endParaRPr lang="en-US">
              <a:ea typeface="+mn-lt"/>
              <a:cs typeface="+mn-lt"/>
            </a:endParaRPr>
          </a:p>
          <a:p>
            <a:endParaRPr lang="en-US">
              <a:latin typeface="Apto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748524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59A89-54B3-CC0A-014A-55003AC7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Animacy and Word Order influence SG vs. PL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F52380-D7D9-B796-834B-E0CED0859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032873"/>
              </p:ext>
            </p:extLst>
          </p:nvPr>
        </p:nvGraphicFramePr>
        <p:xfrm>
          <a:off x="320040" y="2115817"/>
          <a:ext cx="11548876" cy="22171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0">
                          <a:effectLst/>
                          <a:latin typeface="Aptos"/>
                        </a:rPr>
                        <a:t>VS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effectLst/>
                          <a:latin typeface="Aptos"/>
                        </a:rPr>
                        <a:t>SV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840980">
                <a:tc>
                  <a:txBody>
                    <a:bodyPr/>
                    <a:lstStyle/>
                    <a:p>
                      <a:r>
                        <a:rPr lang="en-US" sz="2500">
                          <a:effectLst/>
                          <a:latin typeface="Aptos"/>
                        </a:rPr>
                        <a:t>Verb number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0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0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0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 b="0">
                          <a:effectLst/>
                          <a:latin typeface="Aptos"/>
                        </a:rPr>
                        <a:t>Singular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Aptos"/>
                        </a:rPr>
                        <a:t>Plural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9D9129-7A46-EE9E-7829-5C8C43848520}"/>
              </a:ext>
            </a:extLst>
          </p:cNvPr>
          <p:cNvSpPr txBox="1"/>
          <p:nvPr/>
        </p:nvSpPr>
        <p:spPr>
          <a:xfrm>
            <a:off x="321733" y="4665133"/>
            <a:ext cx="11548533" cy="15696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Aptos"/>
                <a:ea typeface="+mn-lt"/>
                <a:cs typeface="Times New Roman"/>
              </a:rPr>
              <a:t>Акція</a:t>
            </a:r>
            <a:r>
              <a:rPr lang="en-US" sz="2400">
                <a:latin typeface="Aptos"/>
                <a:ea typeface="+mn-lt"/>
                <a:cs typeface="Times New Roman"/>
              </a:rPr>
              <a:t> </a:t>
            </a:r>
            <a:r>
              <a:rPr lang="en-US" sz="2400" err="1">
                <a:latin typeface="Aptos"/>
                <a:ea typeface="+mn-lt"/>
                <a:cs typeface="Times New Roman"/>
              </a:rPr>
              <a:t>проходила</a:t>
            </a:r>
            <a:r>
              <a:rPr lang="en-US" sz="2400">
                <a:latin typeface="Aptos"/>
                <a:ea typeface="+mn-lt"/>
                <a:cs typeface="Times New Roman"/>
              </a:rPr>
              <a:t> </a:t>
            </a:r>
            <a:r>
              <a:rPr lang="en-US" sz="2400" err="1">
                <a:latin typeface="Aptos"/>
                <a:ea typeface="+mn-lt"/>
                <a:cs typeface="Times New Roman"/>
              </a:rPr>
              <a:t>мирно</a:t>
            </a:r>
            <a:r>
              <a:rPr lang="en-US" sz="2400">
                <a:latin typeface="Aptos"/>
                <a:ea typeface="+mn-lt"/>
                <a:cs typeface="Times New Roman"/>
              </a:rPr>
              <a:t>, </a:t>
            </a:r>
            <a:r>
              <a:rPr lang="en-US" sz="2400" err="1">
                <a:latin typeface="Aptos"/>
                <a:ea typeface="+mn-lt"/>
                <a:cs typeface="Times New Roman"/>
              </a:rPr>
              <a:t>на</a:t>
            </a:r>
            <a:r>
              <a:rPr lang="en-US" sz="2400">
                <a:latin typeface="Aptos"/>
                <a:ea typeface="+mn-lt"/>
                <a:cs typeface="Times New Roman"/>
              </a:rPr>
              <a:t> </a:t>
            </a:r>
            <a:r>
              <a:rPr lang="en-US" sz="2400" err="1">
                <a:latin typeface="Aptos"/>
                <a:ea typeface="+mn-lt"/>
                <a:cs typeface="Times New Roman"/>
              </a:rPr>
              <a:t>Майдані</a:t>
            </a:r>
            <a:r>
              <a:rPr lang="en-US" sz="2400">
                <a:latin typeface="Aptos"/>
                <a:ea typeface="+mn-lt"/>
                <a:cs typeface="Times New Roman"/>
              </a:rPr>
              <a:t> </a:t>
            </a:r>
            <a:r>
              <a:rPr lang="en-US" sz="2400" err="1">
                <a:latin typeface="Aptos"/>
                <a:ea typeface="+mn-lt"/>
                <a:cs typeface="Times New Roman"/>
              </a:rPr>
              <a:t>був</a:t>
            </a:r>
            <a:r>
              <a:rPr lang="en-US" sz="2400">
                <a:latin typeface="Aptos"/>
                <a:ea typeface="+mn-lt"/>
                <a:cs typeface="Times New Roman"/>
              </a:rPr>
              <a:t> </a:t>
            </a:r>
            <a:r>
              <a:rPr lang="en-US" sz="2400" err="1">
                <a:latin typeface="Aptos"/>
                <a:ea typeface="+mn-lt"/>
                <a:cs typeface="Times New Roman"/>
              </a:rPr>
              <a:t>концерт</a:t>
            </a:r>
            <a:r>
              <a:rPr lang="en-US" sz="2400">
                <a:latin typeface="Aptos"/>
                <a:ea typeface="+mn-lt"/>
                <a:cs typeface="Times New Roman"/>
              </a:rPr>
              <a:t>, </a:t>
            </a:r>
            <a:r>
              <a:rPr lang="en-US" sz="2400" b="1" err="1">
                <a:latin typeface="Aptos"/>
                <a:ea typeface="+mn-lt"/>
                <a:cs typeface="Times New Roman"/>
              </a:rPr>
              <a:t>багато</a:t>
            </a:r>
            <a:r>
              <a:rPr lang="en-US" sz="2400" b="1">
                <a:latin typeface="Aptos"/>
                <a:ea typeface="+mn-lt"/>
                <a:cs typeface="Times New Roman"/>
              </a:rPr>
              <a:t> </a:t>
            </a:r>
            <a:r>
              <a:rPr lang="en-US" sz="2400" b="1" err="1">
                <a:latin typeface="Aptos"/>
                <a:ea typeface="+mn-lt"/>
                <a:cs typeface="Times New Roman"/>
              </a:rPr>
              <a:t>людей</a:t>
            </a:r>
            <a:r>
              <a:rPr lang="en-US" sz="2400" b="1">
                <a:latin typeface="Aptos"/>
                <a:ea typeface="+mn-lt"/>
                <a:cs typeface="Times New Roman"/>
              </a:rPr>
              <a:t> </a:t>
            </a:r>
            <a:r>
              <a:rPr lang="en-US" sz="2400" b="1" err="1">
                <a:latin typeface="Aptos"/>
                <a:ea typeface="+mn-lt"/>
                <a:cs typeface="Times New Roman"/>
              </a:rPr>
              <a:t>прийшли</a:t>
            </a:r>
            <a:r>
              <a:rPr lang="en-US" sz="2400">
                <a:latin typeface="Aptos"/>
                <a:ea typeface="+mn-lt"/>
                <a:cs typeface="Times New Roman"/>
              </a:rPr>
              <a:t> з </a:t>
            </a:r>
            <a:r>
              <a:rPr lang="en-US" sz="2400" err="1">
                <a:latin typeface="Aptos"/>
                <a:ea typeface="+mn-lt"/>
                <a:cs typeface="Times New Roman"/>
              </a:rPr>
              <a:t>дітьми</a:t>
            </a:r>
            <a:r>
              <a:rPr lang="en-US" sz="2400">
                <a:latin typeface="Aptos"/>
                <a:ea typeface="+mn-lt"/>
                <a:cs typeface="Times New Roman"/>
              </a:rPr>
              <a:t>. (</a:t>
            </a:r>
            <a:r>
              <a:rPr lang="en-US" sz="2400" err="1">
                <a:latin typeface="Aptos"/>
                <a:ea typeface="+mn-lt"/>
                <a:cs typeface="Times New Roman"/>
              </a:rPr>
              <a:t>Газета</a:t>
            </a:r>
            <a:r>
              <a:rPr lang="en-US" sz="2400">
                <a:latin typeface="Aptos"/>
                <a:ea typeface="+mn-lt"/>
                <a:cs typeface="Times New Roman"/>
              </a:rPr>
              <a:t> «</a:t>
            </a:r>
            <a:r>
              <a:rPr lang="en-US" sz="2400" err="1">
                <a:latin typeface="Aptos"/>
                <a:ea typeface="+mn-lt"/>
                <a:cs typeface="Times New Roman"/>
              </a:rPr>
              <a:t>Свобода</a:t>
            </a:r>
            <a:r>
              <a:rPr lang="en-US" sz="2400">
                <a:latin typeface="Aptos"/>
                <a:ea typeface="+mn-lt"/>
                <a:cs typeface="Times New Roman"/>
              </a:rPr>
              <a:t>», 2019)</a:t>
            </a:r>
            <a:endParaRPr lang="en-US" sz="2400">
              <a:latin typeface="Aptos"/>
              <a:cs typeface="Times New Roman"/>
            </a:endParaRPr>
          </a:p>
          <a:p>
            <a:r>
              <a:rPr lang="en-US" sz="2400">
                <a:latin typeface="Aptos"/>
                <a:ea typeface="+mn-lt"/>
                <a:cs typeface="Times New Roman"/>
              </a:rPr>
              <a:t>‘The demonstration took place peacefully, there was a concert on the Majdan square, </a:t>
            </a:r>
            <a:r>
              <a:rPr lang="en-US" sz="2400" b="1">
                <a:latin typeface="Aptos"/>
                <a:ea typeface="+mn-lt"/>
                <a:cs typeface="Times New Roman"/>
              </a:rPr>
              <a:t>many people came</a:t>
            </a:r>
            <a:r>
              <a:rPr lang="en-US" sz="2400">
                <a:latin typeface="Aptos"/>
                <a:ea typeface="+mn-lt"/>
                <a:cs typeface="Times New Roman"/>
              </a:rPr>
              <a:t> with their children.’</a:t>
            </a:r>
            <a:endParaRPr lang="en-US" sz="2400">
              <a:latin typeface="Apto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08051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4FE00-94D2-6D40-15CF-359F89FD3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E194B-8C05-6024-D6B3-47261D023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63" y="1118585"/>
            <a:ext cx="9259431" cy="3399627"/>
          </a:xfrm>
        </p:spPr>
        <p:txBody>
          <a:bodyPr>
            <a:normAutofit/>
          </a:bodyPr>
          <a:lstStyle/>
          <a:p>
            <a:r>
              <a:rPr lang="en-NO" sz="5400"/>
              <a:t>Our analysis: </a:t>
            </a:r>
            <a:br>
              <a:rPr lang="en-NO" sz="5400"/>
            </a:br>
            <a:r>
              <a:rPr lang="en-US" sz="5400"/>
              <a:t>Mixed-effects logistic regression in R</a:t>
            </a:r>
            <a:endParaRPr lang="en-NO" sz="54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CEC7C3F-CDCD-B1CB-E2AD-AC6EB33BCB8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055883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395BA3-D92C-8EF8-50EF-06DE2FB85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140692"/>
              </p:ext>
            </p:extLst>
          </p:nvPr>
        </p:nvGraphicFramePr>
        <p:xfrm>
          <a:off x="1272702" y="1823935"/>
          <a:ext cx="9651986" cy="32171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01829">
                  <a:extLst>
                    <a:ext uri="{9D8B030D-6E8A-4147-A177-3AD203B41FA5}">
                      <a16:colId xmlns:a16="http://schemas.microsoft.com/office/drawing/2014/main" val="841612097"/>
                    </a:ext>
                  </a:extLst>
                </a:gridCol>
                <a:gridCol w="1892250">
                  <a:extLst>
                    <a:ext uri="{9D8B030D-6E8A-4147-A177-3AD203B41FA5}">
                      <a16:colId xmlns:a16="http://schemas.microsoft.com/office/drawing/2014/main" val="1957597985"/>
                    </a:ext>
                  </a:extLst>
                </a:gridCol>
                <a:gridCol w="1495228">
                  <a:extLst>
                    <a:ext uri="{9D8B030D-6E8A-4147-A177-3AD203B41FA5}">
                      <a16:colId xmlns:a16="http://schemas.microsoft.com/office/drawing/2014/main" val="1233785611"/>
                    </a:ext>
                  </a:extLst>
                </a:gridCol>
                <a:gridCol w="1211644">
                  <a:extLst>
                    <a:ext uri="{9D8B030D-6E8A-4147-A177-3AD203B41FA5}">
                      <a16:colId xmlns:a16="http://schemas.microsoft.com/office/drawing/2014/main" val="3188585390"/>
                    </a:ext>
                  </a:extLst>
                </a:gridCol>
                <a:gridCol w="1143583">
                  <a:extLst>
                    <a:ext uri="{9D8B030D-6E8A-4147-A177-3AD203B41FA5}">
                      <a16:colId xmlns:a16="http://schemas.microsoft.com/office/drawing/2014/main" val="620846356"/>
                    </a:ext>
                  </a:extLst>
                </a:gridCol>
                <a:gridCol w="1107452">
                  <a:extLst>
                    <a:ext uri="{9D8B030D-6E8A-4147-A177-3AD203B41FA5}">
                      <a16:colId xmlns:a16="http://schemas.microsoft.com/office/drawing/2014/main" val="175363058"/>
                    </a:ext>
                  </a:extLst>
                </a:gridCol>
              </a:tblGrid>
              <a:tr h="924507">
                <a:tc>
                  <a:txBody>
                    <a:bodyPr/>
                    <a:lstStyle/>
                    <a:p>
                      <a:endParaRPr lang="en-US" sz="2400">
                        <a:effectLst/>
                        <a:latin typeface="Apto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ptos"/>
                        </a:rPr>
                        <a:t>Estimate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ptos"/>
                        </a:rPr>
                        <a:t>Standard Error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Aptos"/>
                        </a:rPr>
                        <a:t>z value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err="1">
                          <a:effectLst/>
                          <a:latin typeface="Aptos"/>
                        </a:rPr>
                        <a:t>Pr</a:t>
                      </a:r>
                      <a:r>
                        <a:rPr lang="en-US" sz="2400">
                          <a:effectLst/>
                          <a:latin typeface="Aptos"/>
                        </a:rPr>
                        <a:t> (&gt;|z|)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400">
                        <a:effectLst/>
                        <a:latin typeface="Aptos"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8218552"/>
                  </a:ext>
                </a:extLst>
              </a:tr>
              <a:tr h="58552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(Intercept)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-2.15067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0.07040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-30.55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&lt; 2e-16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***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6111229"/>
                  </a:ext>
                </a:extLst>
              </a:tr>
              <a:tr h="585520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Year.sc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0.93924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0.02988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31.44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&lt; 2e-16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***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6622106"/>
                  </a:ext>
                </a:extLst>
              </a:tr>
              <a:tr h="544431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 err="1">
                          <a:effectLst/>
                          <a:latin typeface="Aptos"/>
                        </a:rPr>
                        <a:t>Animacyanim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0.62370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0.05320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11.72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&lt; 2e-16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***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594859"/>
                  </a:ext>
                </a:extLst>
              </a:tr>
              <a:tr h="577158"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 err="1">
                          <a:effectLst/>
                          <a:latin typeface="Aptos"/>
                        </a:rPr>
                        <a:t>Word_orderSV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3.01155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0.04991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60.34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&lt; 2e-16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800"/>
                        </a:spcAft>
                      </a:pPr>
                      <a:r>
                        <a:rPr lang="en-US" sz="2400">
                          <a:effectLst/>
                          <a:latin typeface="Aptos"/>
                        </a:rPr>
                        <a:t>***</a:t>
                      </a: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040709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AF1076E-9E79-F2B6-53A3-BB89CDCE0B21}"/>
              </a:ext>
            </a:extLst>
          </p:cNvPr>
          <p:cNvSpPr txBox="1"/>
          <p:nvPr/>
        </p:nvSpPr>
        <p:spPr>
          <a:xfrm>
            <a:off x="1024129" y="853883"/>
            <a:ext cx="1015455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</a:rPr>
              <a:t>Prediction of Plural by fixed effects of mixed-effect logistic regression model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8F076-D331-FECF-FF24-C35D235FC1DE}"/>
              </a:ext>
            </a:extLst>
          </p:cNvPr>
          <p:cNvSpPr txBox="1"/>
          <p:nvPr/>
        </p:nvSpPr>
        <p:spPr>
          <a:xfrm>
            <a:off x="1087505" y="5299871"/>
            <a:ext cx="9911447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ea typeface="+mn-lt"/>
                <a:cs typeface="+mn-lt"/>
              </a:rPr>
              <a:t>Intercept: Year.sc = 0.0 (= 2004), Animacy = inanimate, Word Order = VS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334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CBAEF5-59A6-5F1D-C944-C7C45CEF9509}"/>
              </a:ext>
            </a:extLst>
          </p:cNvPr>
          <p:cNvSpPr txBox="1"/>
          <p:nvPr/>
        </p:nvSpPr>
        <p:spPr>
          <a:xfrm>
            <a:off x="3452131" y="665728"/>
            <a:ext cx="528673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>
                <a:ea typeface="+mn-lt"/>
                <a:cs typeface="+mn-lt"/>
              </a:rPr>
              <a:t>Predicted values for Animacy</a:t>
            </a:r>
            <a:endParaRPr lang="en-US" sz="2800"/>
          </a:p>
        </p:txBody>
      </p:sp>
      <p:pic>
        <p:nvPicPr>
          <p:cNvPr id="4" name="Picture 3" descr="A graph of anim and anim&#10;&#10;Description automatically generated">
            <a:extLst>
              <a:ext uri="{FF2B5EF4-FFF2-40B4-BE49-F238E27FC236}">
                <a16:creationId xmlns:a16="http://schemas.microsoft.com/office/drawing/2014/main" id="{ABD2C5EB-A19D-D601-BF8D-A75F6B419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186" y="1194078"/>
            <a:ext cx="8639175" cy="529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883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web page&#10;&#10;Description automatically generated">
            <a:extLst>
              <a:ext uri="{FF2B5EF4-FFF2-40B4-BE49-F238E27FC236}">
                <a16:creationId xmlns:a16="http://schemas.microsoft.com/office/drawing/2014/main" id="{35EDEE57-18A9-F4AD-D2FC-29513C7E248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081"/>
          <a:stretch/>
        </p:blipFill>
        <p:spPr>
          <a:xfrm>
            <a:off x="0" y="0"/>
            <a:ext cx="12192000" cy="57112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CE41DB-C51F-5C53-B2A7-640E0CAA682B}"/>
              </a:ext>
            </a:extLst>
          </p:cNvPr>
          <p:cNvSpPr txBox="1"/>
          <p:nvPr/>
        </p:nvSpPr>
        <p:spPr>
          <a:xfrm>
            <a:off x="134112" y="6035040"/>
            <a:ext cx="1192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dirty="0">
                <a:hlinkClick r:id="rId3"/>
              </a:rPr>
              <a:t>https://link.springer.com/article/10.1007/s11185-024-09301-7</a:t>
            </a:r>
            <a:endParaRPr lang="en-NO" sz="3200" dirty="0"/>
          </a:p>
        </p:txBody>
      </p:sp>
    </p:spTree>
    <p:extLst>
      <p:ext uri="{BB962C8B-B14F-4D97-AF65-F5344CB8AC3E}">
        <p14:creationId xmlns:p14="http://schemas.microsoft.com/office/powerpoint/2010/main" val="3997621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comparison between a word order and a word order&#10;&#10;Description automatically generated">
            <a:extLst>
              <a:ext uri="{FF2B5EF4-FFF2-40B4-BE49-F238E27FC236}">
                <a16:creationId xmlns:a16="http://schemas.microsoft.com/office/drawing/2014/main" id="{10F218DC-AFCF-6997-E470-DCCD3BD917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9288" y="1424071"/>
            <a:ext cx="8353425" cy="51242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BD4960-80CE-4101-F169-89BAFD497455}"/>
              </a:ext>
            </a:extLst>
          </p:cNvPr>
          <p:cNvSpPr txBox="1"/>
          <p:nvPr/>
        </p:nvSpPr>
        <p:spPr>
          <a:xfrm>
            <a:off x="3374570" y="722086"/>
            <a:ext cx="5442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/>
              <a:t>Predicted values for Word Order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00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C83DB-58FC-4A05-CE0A-D2E521F7E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F3CE-7761-A89E-A315-EBDA8BF6B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63" y="1118585"/>
            <a:ext cx="9259431" cy="3399627"/>
          </a:xfrm>
        </p:spPr>
        <p:txBody>
          <a:bodyPr>
            <a:normAutofit/>
          </a:bodyPr>
          <a:lstStyle/>
          <a:p>
            <a:r>
              <a:rPr lang="en-NO" sz="5400"/>
              <a:t>Case studies: </a:t>
            </a:r>
            <a:br>
              <a:rPr lang="en-NO" sz="5400"/>
            </a:br>
            <a:r>
              <a:rPr lang="en-NO" sz="5400"/>
              <a:t>Verbs with strong preferences</a:t>
            </a:r>
            <a:br>
              <a:rPr lang="en-US" sz="5400"/>
            </a:br>
            <a:endParaRPr lang="en-NO" sz="54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411573E-2C6B-933A-7F0A-C95FC4C7B1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8350183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14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14D53A-E62F-F405-001A-9902B349F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585658"/>
              </p:ext>
            </p:extLst>
          </p:nvPr>
        </p:nvGraphicFramePr>
        <p:xfrm>
          <a:off x="643467" y="184974"/>
          <a:ext cx="10905067" cy="5326722"/>
        </p:xfrm>
        <a:graphic>
          <a:graphicData uri="http://schemas.openxmlformats.org/drawingml/2006/table">
            <a:tbl>
              <a:tblPr firstRow="1" firstCol="1" bandRow="1"/>
              <a:tblGrid>
                <a:gridCol w="4647853">
                  <a:extLst>
                    <a:ext uri="{9D8B030D-6E8A-4147-A177-3AD203B41FA5}">
                      <a16:colId xmlns:a16="http://schemas.microsoft.com/office/drawing/2014/main" val="2926436366"/>
                    </a:ext>
                  </a:extLst>
                </a:gridCol>
                <a:gridCol w="866544">
                  <a:extLst>
                    <a:ext uri="{9D8B030D-6E8A-4147-A177-3AD203B41FA5}">
                      <a16:colId xmlns:a16="http://schemas.microsoft.com/office/drawing/2014/main" val="1435477946"/>
                    </a:ext>
                  </a:extLst>
                </a:gridCol>
                <a:gridCol w="4410548">
                  <a:extLst>
                    <a:ext uri="{9D8B030D-6E8A-4147-A177-3AD203B41FA5}">
                      <a16:colId xmlns:a16="http://schemas.microsoft.com/office/drawing/2014/main" val="3544151856"/>
                    </a:ext>
                  </a:extLst>
                </a:gridCol>
                <a:gridCol w="980122">
                  <a:extLst>
                    <a:ext uri="{9D8B030D-6E8A-4147-A177-3AD203B41FA5}">
                      <a16:colId xmlns:a16="http://schemas.microsoft.com/office/drawing/2014/main" val="4091188856"/>
                    </a:ext>
                  </a:extLst>
                </a:gridCol>
              </a:tblGrid>
              <a:tr h="896639"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Top 10 high-frequency verbs with strongest preference for Singular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66044" marR="166044" marT="83022" marB="8302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l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Top 10 high-frequency verbs with strongest preference for Plural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66044" marR="166044" marT="83022" marB="83022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50744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минути</a:t>
                      </a:r>
                      <a:r>
                        <a:rPr lang="az-Cyrl-AZ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pass’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307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розкритикувати</a:t>
                      </a:r>
                      <a:r>
                        <a:rPr lang="az-Cyrl-AZ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criticize’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103927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відбутися</a:t>
                      </a:r>
                      <a:r>
                        <a:rPr lang="az-Cyrl-AZ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happen’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24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засудити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condemn’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565618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надійти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tun up’ 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204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ввести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bring in, introduce’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21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6519019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виникнути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arise’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274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заявити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declare’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43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6775775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виникати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arise’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102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очікувати 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expect’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26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6028190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накопичитися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accumulate’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140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відзначати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mark, notice’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27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0794570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статися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happen’ 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107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відчути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feel’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30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582485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algn="l" fontAlgn="t">
                        <a:tabLst>
                          <a:tab pos="1415415" algn="ctr"/>
                        </a:tabLst>
                      </a:pPr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надходити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come’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>
                        <a:tabLst>
                          <a:tab pos="1415415" algn="ctr"/>
                        </a:tabLst>
                      </a:pP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84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висловити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express’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50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9452696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полягти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perish’ 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44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отримати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get’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129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190833"/>
                  </a:ext>
                </a:extLst>
              </a:tr>
              <a:tr h="415803"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назбиратися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 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gather, come together’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52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az-Cyrl-AZ" sz="2200" b="0" i="1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пережити </a:t>
                      </a:r>
                      <a:r>
                        <a:rPr lang="az-Cyrl-AZ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‘</a:t>
                      </a:r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experience’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200" b="0" i="0" u="none" strike="noStrike"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23</a:t>
                      </a:r>
                      <a:endParaRPr lang="en-US" sz="3300" b="0" i="0" u="none" strike="noStrike">
                        <a:effectLst/>
                        <a:latin typeface="+mn-lt"/>
                      </a:endParaRPr>
                    </a:p>
                  </a:txBody>
                  <a:tcPr marL="124533" marR="124533" marT="17296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1884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DB37B11-37A8-7D1F-95F5-3E220084025C}"/>
              </a:ext>
            </a:extLst>
          </p:cNvPr>
          <p:cNvSpPr txBox="1"/>
          <p:nvPr/>
        </p:nvSpPr>
        <p:spPr>
          <a:xfrm>
            <a:off x="753762" y="5616007"/>
            <a:ext cx="1077509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/>
              <a:t>Verb lemmas that appear in twenty or more examples and are ranked by the model at the extremes of a distribution from preference for Singular to preference for Plural. Shading indicates verbs with 100% of observations of only Singular or only Plural. </a:t>
            </a:r>
            <a:endParaRPr lang="en-NO" sz="2200"/>
          </a:p>
        </p:txBody>
      </p:sp>
    </p:spTree>
    <p:extLst>
      <p:ext uri="{BB962C8B-B14F-4D97-AF65-F5344CB8AC3E}">
        <p14:creationId xmlns:p14="http://schemas.microsoft.com/office/powerpoint/2010/main" val="33816268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CBDE-CB3C-AE5E-786E-AB821D96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7469" cy="1325563"/>
          </a:xfrm>
        </p:spPr>
        <p:txBody>
          <a:bodyPr/>
          <a:lstStyle/>
          <a:p>
            <a:pPr algn="ctr"/>
            <a:r>
              <a:rPr lang="en-NO"/>
              <a:t>Case studies of verbs that strongly prefer SG:</a:t>
            </a:r>
            <a:br>
              <a:rPr lang="en-NO"/>
            </a:br>
            <a:r>
              <a:rPr lang="en-NO"/>
              <a:t>micro-constructions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D6091-91D0-D7AC-7421-9DD7ED195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9608"/>
            <a:ext cx="4700752" cy="4351338"/>
          </a:xfrm>
        </p:spPr>
        <p:txBody>
          <a:bodyPr>
            <a:normAutofit/>
          </a:bodyPr>
          <a:lstStyle/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NO" sz="3600"/>
              <a:t>PASSAGE OF TIME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NO" sz="3600"/>
              <a:t>HAPPEN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NO" sz="3600"/>
              <a:t>EXIST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NO" sz="3600"/>
              <a:t>ACCUMULATE</a:t>
            </a:r>
          </a:p>
          <a:p>
            <a: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NO" sz="3600"/>
              <a:t>DIE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1060EC-FE7F-CA33-A2BB-6777E8A8FC28}"/>
              </a:ext>
            </a:extLst>
          </p:cNvPr>
          <p:cNvSpPr txBox="1"/>
          <p:nvPr/>
        </p:nvSpPr>
        <p:spPr>
          <a:xfrm>
            <a:off x="6327228" y="2448907"/>
            <a:ext cx="461404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3200"/>
              <a:t>Together, the 28 verbs in these 5 semantic groups appear in </a:t>
            </a:r>
            <a:r>
              <a:rPr lang="en-GB" sz="3200"/>
              <a:t>12,305 examples, constituting 43% of our total dataset </a:t>
            </a:r>
            <a:r>
              <a:rPr lang="en-NO" sz="32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0742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8FA29E1-483D-F5B2-5B3F-94F94E91CA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6788402"/>
              </p:ext>
            </p:extLst>
          </p:nvPr>
        </p:nvGraphicFramePr>
        <p:xfrm>
          <a:off x="472965" y="721015"/>
          <a:ext cx="11319642" cy="1463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35133">
                  <a:extLst>
                    <a:ext uri="{9D8B030D-6E8A-4147-A177-3AD203B41FA5}">
                      <a16:colId xmlns:a16="http://schemas.microsoft.com/office/drawing/2014/main" val="41882227"/>
                    </a:ext>
                  </a:extLst>
                </a:gridCol>
                <a:gridCol w="3123323">
                  <a:extLst>
                    <a:ext uri="{9D8B030D-6E8A-4147-A177-3AD203B41FA5}">
                      <a16:colId xmlns:a16="http://schemas.microsoft.com/office/drawing/2014/main" val="500032604"/>
                    </a:ext>
                  </a:extLst>
                </a:gridCol>
                <a:gridCol w="966951">
                  <a:extLst>
                    <a:ext uri="{9D8B030D-6E8A-4147-A177-3AD203B41FA5}">
                      <a16:colId xmlns:a16="http://schemas.microsoft.com/office/drawing/2014/main" val="3257828648"/>
                    </a:ext>
                  </a:extLst>
                </a:gridCol>
                <a:gridCol w="1169639">
                  <a:extLst>
                    <a:ext uri="{9D8B030D-6E8A-4147-A177-3AD203B41FA5}">
                      <a16:colId xmlns:a16="http://schemas.microsoft.com/office/drawing/2014/main" val="2274973543"/>
                    </a:ext>
                  </a:extLst>
                </a:gridCol>
                <a:gridCol w="1312298">
                  <a:extLst>
                    <a:ext uri="{9D8B030D-6E8A-4147-A177-3AD203B41FA5}">
                      <a16:colId xmlns:a16="http://schemas.microsoft.com/office/drawing/2014/main" val="4027113418"/>
                    </a:ext>
                  </a:extLst>
                </a:gridCol>
                <a:gridCol w="1312298">
                  <a:extLst>
                    <a:ext uri="{9D8B030D-6E8A-4147-A177-3AD203B41FA5}">
                      <a16:colId xmlns:a16="http://schemas.microsoft.com/office/drawing/2014/main" val="3348870267"/>
                    </a:ext>
                  </a:extLst>
                </a:gridCol>
              </a:tblGrid>
              <a:tr h="334227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Group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Verb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N exx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Sg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VS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inanim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37537525"/>
                  </a:ext>
                </a:extLst>
              </a:tr>
              <a:tr h="334227">
                <a:tc rowSpan="2">
                  <a:txBody>
                    <a:bodyPr/>
                    <a:lstStyle/>
                    <a:p>
                      <a:r>
                        <a:rPr lang="en-US" sz="2400" kern="100" cap="small">
                          <a:effectLst/>
                        </a:rPr>
                        <a:t>passage of time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минути ‘pass’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307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3140055"/>
                  </a:ext>
                </a:extLst>
              </a:tr>
              <a:tr h="33422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пройти ‘pass’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203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78 %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81 %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68 %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7967666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4AFA2C6-25F7-C866-5B5C-9AE374E1719D}"/>
              </a:ext>
            </a:extLst>
          </p:cNvPr>
          <p:cNvSpPr txBox="1"/>
          <p:nvPr/>
        </p:nvSpPr>
        <p:spPr>
          <a:xfrm>
            <a:off x="472966" y="2659117"/>
            <a:ext cx="113196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І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хоча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минуло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років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вона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про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цю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подію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розповідала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з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великим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хвилюванням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. (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Інтернет-газета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«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Високий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замок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», 2003)</a:t>
            </a:r>
            <a:endParaRPr lang="en-NO" sz="24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effectLst/>
                <a:ea typeface="Aptos" panose="020B0004020202020204" pitchFamily="34" charset="0"/>
              </a:rPr>
              <a:t>‘And although </a:t>
            </a:r>
            <a:r>
              <a:rPr lang="en-US" sz="2400" b="1">
                <a:effectLst/>
                <a:ea typeface="Aptos" panose="020B0004020202020204" pitchFamily="34" charset="0"/>
              </a:rPr>
              <a:t>many years have passed</a:t>
            </a:r>
            <a:r>
              <a:rPr lang="en-US" sz="2400">
                <a:effectLst/>
                <a:ea typeface="Aptos" panose="020B0004020202020204" pitchFamily="34" charset="0"/>
              </a:rPr>
              <a:t>, she talked about this event with great excitement.’</a:t>
            </a:r>
            <a:r>
              <a:rPr lang="en-NO" sz="2400">
                <a:effectLst/>
              </a:rPr>
              <a:t> </a:t>
            </a:r>
            <a:endParaRPr lang="en-NO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9ABA63-1B10-EFB4-2B13-15C64E007DC0}"/>
              </a:ext>
            </a:extLst>
          </p:cNvPr>
          <p:cNvSpPr txBox="1"/>
          <p:nvPr/>
        </p:nvSpPr>
        <p:spPr>
          <a:xfrm>
            <a:off x="472965" y="4414345"/>
            <a:ext cx="103316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sz="2400"/>
              <a:t>Common subjects: </a:t>
            </a:r>
            <a:r>
              <a:rPr lang="en-US" sz="2400" i="1" err="1">
                <a:effectLst/>
                <a:ea typeface="Aptos" panose="020B0004020202020204" pitchFamily="34" charset="0"/>
              </a:rPr>
              <a:t>день</a:t>
            </a:r>
            <a:r>
              <a:rPr lang="en-US" sz="2400">
                <a:effectLst/>
                <a:ea typeface="Aptos" panose="020B0004020202020204" pitchFamily="34" charset="0"/>
              </a:rPr>
              <a:t> ‘day’, </a:t>
            </a:r>
            <a:r>
              <a:rPr lang="en-US" sz="2400" i="1" err="1">
                <a:effectLst/>
                <a:ea typeface="Aptos" panose="020B0004020202020204" pitchFamily="34" charset="0"/>
              </a:rPr>
              <a:t>місяць</a:t>
            </a:r>
            <a:r>
              <a:rPr lang="en-US" sz="2400">
                <a:effectLst/>
                <a:ea typeface="Aptos" panose="020B0004020202020204" pitchFamily="34" charset="0"/>
              </a:rPr>
              <a:t> ‘month’, </a:t>
            </a:r>
            <a:r>
              <a:rPr lang="en-US" sz="2400" i="1" err="1">
                <a:effectLst/>
                <a:ea typeface="Aptos" panose="020B0004020202020204" pitchFamily="34" charset="0"/>
              </a:rPr>
              <a:t>рік</a:t>
            </a:r>
            <a:r>
              <a:rPr lang="en-US" sz="2400">
                <a:effectLst/>
                <a:ea typeface="Aptos" panose="020B0004020202020204" pitchFamily="34" charset="0"/>
              </a:rPr>
              <a:t> ‘year’</a:t>
            </a:r>
            <a:r>
              <a:rPr lang="en-NO" sz="2400">
                <a:effectLst/>
              </a:rPr>
              <a:t> </a:t>
            </a:r>
            <a:endParaRPr lang="en-NO" sz="2400"/>
          </a:p>
        </p:txBody>
      </p:sp>
    </p:spTree>
    <p:extLst>
      <p:ext uri="{BB962C8B-B14F-4D97-AF65-F5344CB8AC3E}">
        <p14:creationId xmlns:p14="http://schemas.microsoft.com/office/powerpoint/2010/main" val="3054754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C9AB3B-5079-E5DC-5E99-7B20707E3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443925"/>
              </p:ext>
            </p:extLst>
          </p:nvPr>
        </p:nvGraphicFramePr>
        <p:xfrm>
          <a:off x="680256" y="573530"/>
          <a:ext cx="10848598" cy="281760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41316">
                  <a:extLst>
                    <a:ext uri="{9D8B030D-6E8A-4147-A177-3AD203B41FA5}">
                      <a16:colId xmlns:a16="http://schemas.microsoft.com/office/drawing/2014/main" val="3123083637"/>
                    </a:ext>
                  </a:extLst>
                </a:gridCol>
                <a:gridCol w="3436883">
                  <a:extLst>
                    <a:ext uri="{9D8B030D-6E8A-4147-A177-3AD203B41FA5}">
                      <a16:colId xmlns:a16="http://schemas.microsoft.com/office/drawing/2014/main" val="2927220874"/>
                    </a:ext>
                  </a:extLst>
                </a:gridCol>
                <a:gridCol w="1124607">
                  <a:extLst>
                    <a:ext uri="{9D8B030D-6E8A-4147-A177-3AD203B41FA5}">
                      <a16:colId xmlns:a16="http://schemas.microsoft.com/office/drawing/2014/main" val="2065589010"/>
                    </a:ext>
                  </a:extLst>
                </a:gridCol>
                <a:gridCol w="1330414">
                  <a:extLst>
                    <a:ext uri="{9D8B030D-6E8A-4147-A177-3AD203B41FA5}">
                      <a16:colId xmlns:a16="http://schemas.microsoft.com/office/drawing/2014/main" val="823800083"/>
                    </a:ext>
                  </a:extLst>
                </a:gridCol>
                <a:gridCol w="1257689">
                  <a:extLst>
                    <a:ext uri="{9D8B030D-6E8A-4147-A177-3AD203B41FA5}">
                      <a16:colId xmlns:a16="http://schemas.microsoft.com/office/drawing/2014/main" val="3701931585"/>
                    </a:ext>
                  </a:extLst>
                </a:gridCol>
                <a:gridCol w="1257689">
                  <a:extLst>
                    <a:ext uri="{9D8B030D-6E8A-4147-A177-3AD203B41FA5}">
                      <a16:colId xmlns:a16="http://schemas.microsoft.com/office/drawing/2014/main" val="288253675"/>
                    </a:ext>
                  </a:extLst>
                </a:gridCol>
              </a:tblGrid>
              <a:tr h="417217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Group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Verb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N exx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Sg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VS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inanim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97987966"/>
                  </a:ext>
                </a:extLst>
              </a:tr>
              <a:tr h="417217">
                <a:tc rowSpan="5">
                  <a:txBody>
                    <a:bodyPr/>
                    <a:lstStyle/>
                    <a:p>
                      <a:r>
                        <a:rPr lang="en-US" sz="2400" kern="100" cap="small">
                          <a:effectLst/>
                        </a:rPr>
                        <a:t>happen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відбуватися ‘happen’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307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89593607"/>
                  </a:ext>
                </a:extLst>
              </a:tr>
              <a:tr h="41721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відбутися ‘happen’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24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296536"/>
                  </a:ext>
                </a:extLst>
              </a:tr>
              <a:tr h="41721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виникнути ‘arise’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274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99 %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89 %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1591216"/>
                  </a:ext>
                </a:extLst>
              </a:tr>
              <a:tr h="41721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виникати ‘arise’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102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99 %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81 %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98 %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9836"/>
                  </a:ext>
                </a:extLst>
              </a:tr>
              <a:tr h="41721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статися ‘happen’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107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99 %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78 %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99 %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8250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ACB6860-2960-9AD8-4EB5-609D3B29D7E6}"/>
              </a:ext>
            </a:extLst>
          </p:cNvPr>
          <p:cNvSpPr txBox="1"/>
          <p:nvPr/>
        </p:nvSpPr>
        <p:spPr>
          <a:xfrm>
            <a:off x="680256" y="3478927"/>
            <a:ext cx="110597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Відтоді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змін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відбулося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житті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актриси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і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мами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. (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Інтернет-газета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«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Дзеркало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тижня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», 2017)</a:t>
            </a:r>
            <a:endParaRPr lang="en-NO" sz="24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‘Since then, 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many changes have taken place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in the life of the actress and mother.’</a:t>
            </a:r>
            <a:endParaRPr lang="en-NO" sz="24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NO" sz="24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Принаймні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автора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цих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рядків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до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режисера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виникло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запитань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.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(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Інтернет-газета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«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Україна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молода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», 2012)</a:t>
            </a:r>
            <a:endParaRPr lang="en-NO" sz="24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‘The author of these lines at least 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had many questions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for the director.’ [literally: there arose many questions]</a:t>
            </a:r>
            <a:endParaRPr lang="en-NO" sz="24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594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769DE7-D60E-216B-3423-078828CE4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235053"/>
              </p:ext>
            </p:extLst>
          </p:nvPr>
        </p:nvGraphicFramePr>
        <p:xfrm>
          <a:off x="569044" y="511746"/>
          <a:ext cx="10984522" cy="31625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95169">
                  <a:extLst>
                    <a:ext uri="{9D8B030D-6E8A-4147-A177-3AD203B41FA5}">
                      <a16:colId xmlns:a16="http://schemas.microsoft.com/office/drawing/2014/main" val="1489820294"/>
                    </a:ext>
                  </a:extLst>
                </a:gridCol>
                <a:gridCol w="3180944">
                  <a:extLst>
                    <a:ext uri="{9D8B030D-6E8A-4147-A177-3AD203B41FA5}">
                      <a16:colId xmlns:a16="http://schemas.microsoft.com/office/drawing/2014/main" val="3193717918"/>
                    </a:ext>
                  </a:extLst>
                </a:gridCol>
                <a:gridCol w="1303507">
                  <a:extLst>
                    <a:ext uri="{9D8B030D-6E8A-4147-A177-3AD203B41FA5}">
                      <a16:colId xmlns:a16="http://schemas.microsoft.com/office/drawing/2014/main" val="2181755605"/>
                    </a:ext>
                  </a:extLst>
                </a:gridCol>
                <a:gridCol w="1458008">
                  <a:extLst>
                    <a:ext uri="{9D8B030D-6E8A-4147-A177-3AD203B41FA5}">
                      <a16:colId xmlns:a16="http://schemas.microsoft.com/office/drawing/2014/main" val="696473893"/>
                    </a:ext>
                  </a:extLst>
                </a:gridCol>
                <a:gridCol w="1273447">
                  <a:extLst>
                    <a:ext uri="{9D8B030D-6E8A-4147-A177-3AD203B41FA5}">
                      <a16:colId xmlns:a16="http://schemas.microsoft.com/office/drawing/2014/main" val="1172194179"/>
                    </a:ext>
                  </a:extLst>
                </a:gridCol>
                <a:gridCol w="1273447">
                  <a:extLst>
                    <a:ext uri="{9D8B030D-6E8A-4147-A177-3AD203B41FA5}">
                      <a16:colId xmlns:a16="http://schemas.microsoft.com/office/drawing/2014/main" val="1633400692"/>
                    </a:ext>
                  </a:extLst>
                </a:gridCol>
              </a:tblGrid>
              <a:tr h="486209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Group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Verb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N exx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Sg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VS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inanim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4918252"/>
                  </a:ext>
                </a:extLst>
              </a:tr>
              <a:tr h="486209">
                <a:tc rowSpan="5">
                  <a:txBody>
                    <a:bodyPr/>
                    <a:lstStyle/>
                    <a:p>
                      <a:r>
                        <a:rPr lang="en-US" sz="2400" kern="100" cap="small">
                          <a:effectLst/>
                        </a:rPr>
                        <a:t>exist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точитися ‘exist’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46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91 %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787413"/>
                  </a:ext>
                </a:extLst>
              </a:tr>
              <a:tr h="486209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існувати ‘exist’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62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95 %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5834541"/>
                  </a:ext>
                </a:extLst>
              </a:tr>
              <a:tr h="486209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лежати ‘exist’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53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98 %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81 %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62 %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41925582"/>
                  </a:ext>
                </a:extLst>
              </a:tr>
              <a:tr h="486209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бути ‘be’</a:t>
                      </a:r>
                      <a:endParaRPr lang="en-NO" sz="24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8257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93 %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83 %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79707397"/>
                  </a:ext>
                </a:extLst>
              </a:tr>
              <a:tr h="486209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знайтися ‘exist’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57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95 %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19 %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3584023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B436859-5C22-62F2-A309-58A30159CAFF}"/>
              </a:ext>
            </a:extLst>
          </p:cNvPr>
          <p:cNvSpPr txBox="1"/>
          <p:nvPr/>
        </p:nvSpPr>
        <p:spPr>
          <a:xfrm>
            <a:off x="603115" y="3900791"/>
            <a:ext cx="109533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Потім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точилося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розмов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про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матеріальну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підтримку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своєї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збірної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від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вірменської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діаспори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. (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Інтернет-газета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«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Високий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замок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», 2003)</a:t>
            </a:r>
            <a:endParaRPr lang="en-NO" sz="24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‘Then 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there were many conversations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about the material support of the national team from the Armenian diaspora.’</a:t>
            </a:r>
            <a:endParaRPr lang="en-NO" sz="24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en-NO" sz="24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У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відділенні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лежало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хворих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(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Онлайн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-ЗМІ «UNIAN.NET», 2020)</a:t>
            </a:r>
            <a:endParaRPr lang="en-NO" sz="24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effectLst/>
                <a:ea typeface="Aptos" panose="020B0004020202020204" pitchFamily="34" charset="0"/>
              </a:rPr>
              <a:t>‘</a:t>
            </a:r>
            <a:r>
              <a:rPr lang="en-US" sz="2400" b="1">
                <a:effectLst/>
                <a:ea typeface="Aptos" panose="020B0004020202020204" pitchFamily="34" charset="0"/>
              </a:rPr>
              <a:t>There were many patients</a:t>
            </a:r>
            <a:r>
              <a:rPr lang="en-US" sz="2400">
                <a:effectLst/>
                <a:ea typeface="Aptos" panose="020B0004020202020204" pitchFamily="34" charset="0"/>
              </a:rPr>
              <a:t> in the ward’</a:t>
            </a:r>
            <a:r>
              <a:rPr lang="en-NO" sz="2400">
                <a:effectLst/>
              </a:rPr>
              <a:t> </a:t>
            </a:r>
            <a:endParaRPr lang="en-NO" sz="2400"/>
          </a:p>
        </p:txBody>
      </p:sp>
      <p:sp>
        <p:nvSpPr>
          <p:cNvPr id="4" name="Down Arrow Callout 3">
            <a:extLst>
              <a:ext uri="{FF2B5EF4-FFF2-40B4-BE49-F238E27FC236}">
                <a16:creationId xmlns:a16="http://schemas.microsoft.com/office/drawing/2014/main" id="{7E0546BF-2549-6035-FE8A-B9B27148195A}"/>
              </a:ext>
            </a:extLst>
          </p:cNvPr>
          <p:cNvSpPr/>
          <p:nvPr/>
        </p:nvSpPr>
        <p:spPr>
          <a:xfrm>
            <a:off x="635540" y="4067891"/>
            <a:ext cx="8827875" cy="1828800"/>
          </a:xfrm>
          <a:prstGeom prst="downArrowCallout">
            <a:avLst>
              <a:gd name="adj1" fmla="val 25000"/>
              <a:gd name="adj2" fmla="val 25000"/>
              <a:gd name="adj3" fmla="val 14560"/>
              <a:gd name="adj4" fmla="val 649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>
                <a:effectLst/>
                <a:ea typeface="Aptos" panose="020B0004020202020204" pitchFamily="34" charset="0"/>
              </a:rPr>
              <a:t>when people are referred to, they have limited or subjugated agency</a:t>
            </a:r>
            <a:r>
              <a:rPr lang="en-NO" sz="2800">
                <a:effectLst/>
              </a:rPr>
              <a:t> </a:t>
            </a:r>
            <a:endParaRPr lang="en-NO" sz="2800"/>
          </a:p>
        </p:txBody>
      </p:sp>
    </p:spTree>
    <p:extLst>
      <p:ext uri="{BB962C8B-B14F-4D97-AF65-F5344CB8AC3E}">
        <p14:creationId xmlns:p14="http://schemas.microsoft.com/office/powerpoint/2010/main" val="21592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A3059C-DE4D-ACB5-1805-CA4D09D60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676228"/>
              </p:ext>
            </p:extLst>
          </p:nvPr>
        </p:nvGraphicFramePr>
        <p:xfrm>
          <a:off x="556689" y="494445"/>
          <a:ext cx="11182230" cy="4754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2502">
                  <a:extLst>
                    <a:ext uri="{9D8B030D-6E8A-4147-A177-3AD203B41FA5}">
                      <a16:colId xmlns:a16="http://schemas.microsoft.com/office/drawing/2014/main" val="918143607"/>
                    </a:ext>
                  </a:extLst>
                </a:gridCol>
                <a:gridCol w="4105073">
                  <a:extLst>
                    <a:ext uri="{9D8B030D-6E8A-4147-A177-3AD203B41FA5}">
                      <a16:colId xmlns:a16="http://schemas.microsoft.com/office/drawing/2014/main" val="512525951"/>
                    </a:ext>
                  </a:extLst>
                </a:gridCol>
                <a:gridCol w="972766">
                  <a:extLst>
                    <a:ext uri="{9D8B030D-6E8A-4147-A177-3AD203B41FA5}">
                      <a16:colId xmlns:a16="http://schemas.microsoft.com/office/drawing/2014/main" val="3534824263"/>
                    </a:ext>
                  </a:extLst>
                </a:gridCol>
                <a:gridCol w="1539153">
                  <a:extLst>
                    <a:ext uri="{9D8B030D-6E8A-4147-A177-3AD203B41FA5}">
                      <a16:colId xmlns:a16="http://schemas.microsoft.com/office/drawing/2014/main" val="2068690110"/>
                    </a:ext>
                  </a:extLst>
                </a:gridCol>
                <a:gridCol w="1296368">
                  <a:extLst>
                    <a:ext uri="{9D8B030D-6E8A-4147-A177-3AD203B41FA5}">
                      <a16:colId xmlns:a16="http://schemas.microsoft.com/office/drawing/2014/main" val="2784708209"/>
                    </a:ext>
                  </a:extLst>
                </a:gridCol>
                <a:gridCol w="1296368">
                  <a:extLst>
                    <a:ext uri="{9D8B030D-6E8A-4147-A177-3AD203B41FA5}">
                      <a16:colId xmlns:a16="http://schemas.microsoft.com/office/drawing/2014/main" val="4119999918"/>
                    </a:ext>
                  </a:extLst>
                </a:gridCol>
              </a:tblGrid>
              <a:tr h="345025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Group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Verb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N exx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Sg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VS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inanim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63919911"/>
                  </a:ext>
                </a:extLst>
              </a:tr>
              <a:tr h="291550">
                <a:tc rowSpan="11">
                  <a:txBody>
                    <a:bodyPr/>
                    <a:lstStyle/>
                    <a:p>
                      <a:r>
                        <a:rPr lang="en-US" sz="2400" kern="100" cap="small">
                          <a:effectLst/>
                        </a:rPr>
                        <a:t>accumulate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 err="1">
                          <a:effectLst/>
                        </a:rPr>
                        <a:t>нагромадитися</a:t>
                      </a:r>
                      <a:r>
                        <a:rPr lang="en-US" sz="2400" kern="100">
                          <a:effectLst/>
                        </a:rPr>
                        <a:t> ‘accumulate’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23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83 % 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7079989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накопичитися ‘accumulate’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140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99 %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89 %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52358774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надійти ‘show up’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204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0224927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надходити ‘show up’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84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89 %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96 %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377486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назбиратися ‘gather’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52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83 %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1085799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постати ‘appear’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34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74 %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33023703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з’явитися ‘appear’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658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98 %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4652829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наїхати ‘arrive’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33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85 %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12 %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6455133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розвестися ‘accumulate’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40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85 %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4987793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зібратися ‘gather’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467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95 %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91 %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6 %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2595768"/>
                  </a:ext>
                </a:extLst>
              </a:tr>
              <a:tr h="345025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збиратися ‘gather’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66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83 %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3 %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244386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C458EB8-15B7-5072-1A8F-C5FA2EACAB70}"/>
              </a:ext>
            </a:extLst>
          </p:cNvPr>
          <p:cNvSpPr txBox="1"/>
          <p:nvPr/>
        </p:nvSpPr>
        <p:spPr>
          <a:xfrm>
            <a:off x="554477" y="5457211"/>
            <a:ext cx="11245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Відвідувачі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Гідропарку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скаржаться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,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що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там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розвелося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щурів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.  (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Онлайн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-ЗМІ «UNIAN.NET», 2013)</a:t>
            </a:r>
            <a:endParaRPr lang="en-NO" sz="24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>
                <a:effectLst/>
                <a:ea typeface="Aptos" panose="020B0004020202020204" pitchFamily="34" charset="0"/>
              </a:rPr>
              <a:t>‘Visitors to the </a:t>
            </a:r>
            <a:r>
              <a:rPr lang="en-US" sz="2400" err="1">
                <a:effectLst/>
                <a:ea typeface="Aptos" panose="020B0004020202020204" pitchFamily="34" charset="0"/>
              </a:rPr>
              <a:t>Hydropark</a:t>
            </a:r>
            <a:r>
              <a:rPr lang="en-US" sz="2400">
                <a:effectLst/>
                <a:ea typeface="Aptos" panose="020B0004020202020204" pitchFamily="34" charset="0"/>
              </a:rPr>
              <a:t> complain that </a:t>
            </a:r>
            <a:r>
              <a:rPr lang="en-US" sz="2400" b="1">
                <a:effectLst/>
                <a:ea typeface="Aptos" panose="020B0004020202020204" pitchFamily="34" charset="0"/>
              </a:rPr>
              <a:t>there are a lot of rats</a:t>
            </a:r>
            <a:r>
              <a:rPr lang="en-US" sz="2400">
                <a:effectLst/>
                <a:ea typeface="Aptos" panose="020B0004020202020204" pitchFamily="34" charset="0"/>
              </a:rPr>
              <a:t>.’</a:t>
            </a:r>
            <a:r>
              <a:rPr lang="en-NO" sz="2400">
                <a:effectLst/>
              </a:rPr>
              <a:t> </a:t>
            </a:r>
            <a:endParaRPr lang="en-NO" sz="2400"/>
          </a:p>
        </p:txBody>
      </p:sp>
    </p:spTree>
    <p:extLst>
      <p:ext uri="{BB962C8B-B14F-4D97-AF65-F5344CB8AC3E}">
        <p14:creationId xmlns:p14="http://schemas.microsoft.com/office/powerpoint/2010/main" val="19817303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F526EED-157F-D9BA-3B78-E0E48BCD21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340774"/>
              </p:ext>
            </p:extLst>
          </p:nvPr>
        </p:nvGraphicFramePr>
        <p:xfrm>
          <a:off x="408408" y="412891"/>
          <a:ext cx="11355224" cy="2560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445931">
                  <a:extLst>
                    <a:ext uri="{9D8B030D-6E8A-4147-A177-3AD203B41FA5}">
                      <a16:colId xmlns:a16="http://schemas.microsoft.com/office/drawing/2014/main" val="1351031537"/>
                    </a:ext>
                  </a:extLst>
                </a:gridCol>
                <a:gridCol w="3445931">
                  <a:extLst>
                    <a:ext uri="{9D8B030D-6E8A-4147-A177-3AD203B41FA5}">
                      <a16:colId xmlns:a16="http://schemas.microsoft.com/office/drawing/2014/main" val="1729677111"/>
                    </a:ext>
                  </a:extLst>
                </a:gridCol>
                <a:gridCol w="915258">
                  <a:extLst>
                    <a:ext uri="{9D8B030D-6E8A-4147-A177-3AD203B41FA5}">
                      <a16:colId xmlns:a16="http://schemas.microsoft.com/office/drawing/2014/main" val="1916827721"/>
                    </a:ext>
                  </a:extLst>
                </a:gridCol>
                <a:gridCol w="915258">
                  <a:extLst>
                    <a:ext uri="{9D8B030D-6E8A-4147-A177-3AD203B41FA5}">
                      <a16:colId xmlns:a16="http://schemas.microsoft.com/office/drawing/2014/main" val="1133302276"/>
                    </a:ext>
                  </a:extLst>
                </a:gridCol>
                <a:gridCol w="1316423">
                  <a:extLst>
                    <a:ext uri="{9D8B030D-6E8A-4147-A177-3AD203B41FA5}">
                      <a16:colId xmlns:a16="http://schemas.microsoft.com/office/drawing/2014/main" val="2795457619"/>
                    </a:ext>
                  </a:extLst>
                </a:gridCol>
                <a:gridCol w="1316423">
                  <a:extLst>
                    <a:ext uri="{9D8B030D-6E8A-4147-A177-3AD203B41FA5}">
                      <a16:colId xmlns:a16="http://schemas.microsoft.com/office/drawing/2014/main" val="489344507"/>
                    </a:ext>
                  </a:extLst>
                </a:gridCol>
              </a:tblGrid>
              <a:tr h="341017"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Group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Verb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N exx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Sg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VS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% inanim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00926016"/>
                  </a:ext>
                </a:extLst>
              </a:tr>
              <a:tr h="341017">
                <a:tc rowSpan="5">
                  <a:txBody>
                    <a:bodyPr/>
                    <a:lstStyle/>
                    <a:p>
                      <a:r>
                        <a:rPr lang="en-US" sz="2400" kern="100" cap="small">
                          <a:effectLst/>
                        </a:rPr>
                        <a:t>die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kern="100" err="1">
                          <a:effectLst/>
                        </a:rPr>
                        <a:t>вимерти</a:t>
                      </a:r>
                      <a:r>
                        <a:rPr lang="en-US" sz="2400" kern="100">
                          <a:effectLst/>
                        </a:rPr>
                        <a:t> ‘die out’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16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94 % 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31 %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12 %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18415182"/>
                  </a:ext>
                </a:extLst>
              </a:tr>
              <a:tr h="34101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загинути ‘die’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521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82 %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65 %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25911066"/>
                  </a:ext>
                </a:extLst>
              </a:tr>
              <a:tr h="34101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гинути ‘die’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28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82 %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54 %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15431066"/>
                  </a:ext>
                </a:extLst>
              </a:tr>
              <a:tr h="34101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померти ‘die’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96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77 %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28 %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3 %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12165797"/>
                  </a:ext>
                </a:extLst>
              </a:tr>
              <a:tr h="341017">
                <a:tc vMerge="1">
                  <a:txBody>
                    <a:bodyPr/>
                    <a:lstStyle/>
                    <a:p>
                      <a:endParaRPr lang="en-NO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kern="100">
                          <a:effectLst/>
                        </a:rPr>
                        <a:t>полягти ‘perish’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44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95 %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50 %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kern="100">
                          <a:effectLst/>
                        </a:rPr>
                        <a:t>0 %</a:t>
                      </a:r>
                      <a:endParaRPr lang="en-NO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718724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A6F3B539-BF02-2BD9-843B-84EBF83560B8}"/>
              </a:ext>
            </a:extLst>
          </p:cNvPr>
          <p:cNvSpPr txBox="1"/>
          <p:nvPr/>
        </p:nvSpPr>
        <p:spPr>
          <a:xfrm>
            <a:off x="418289" y="3190672"/>
            <a:ext cx="11391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І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багато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хлопців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b="1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загинуло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на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моїх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очах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. (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Сергій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Сущенко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, «</a:t>
            </a:r>
            <a:r>
              <a:rPr lang="en-US" sz="2400" kern="100" err="1">
                <a:effectLst/>
                <a:ea typeface="Aptos" panose="020B0004020202020204" pitchFamily="34" charset="0"/>
                <a:cs typeface="Arial" panose="020B0604020202020204" pitchFamily="34" charset="0"/>
              </a:rPr>
              <a:t>Спогади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», 2018)</a:t>
            </a:r>
            <a:endParaRPr lang="en-NO" sz="24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  <a:p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‘And </a:t>
            </a:r>
            <a:r>
              <a:rPr lang="en-US" sz="2400" b="1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many boys died</a:t>
            </a:r>
            <a:r>
              <a:rPr lang="en-US" sz="2400" kern="100">
                <a:effectLst/>
                <a:ea typeface="Aptos" panose="020B0004020202020204" pitchFamily="34" charset="0"/>
                <a:cs typeface="Arial" panose="020B0604020202020204" pitchFamily="34" charset="0"/>
              </a:rPr>
              <a:t> before my eyes.’</a:t>
            </a:r>
            <a:endParaRPr lang="en-NO" sz="2400" kern="100">
              <a:effectLst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8216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AFC22-BAC5-1291-3CD6-39E804044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Summary of micro-constructions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28CAEE-334E-2F98-97F6-8CCE9ACED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/>
              <a:t>Verbs associated with five micro-constructions that strongly prefer Singular forms account for 43% of the data in our study </a:t>
            </a:r>
          </a:p>
          <a:p>
            <a:r>
              <a:rPr lang="en-GB"/>
              <a:t>Most verbs in these micro-constructions prefer VS Word order </a:t>
            </a:r>
          </a:p>
          <a:p>
            <a:r>
              <a:rPr lang="en-GB"/>
              <a:t>Two micro-constructions are quite distinct: PASSAGE OF TIME, with nouns referring to durations, and DIE, dominated by human beings </a:t>
            </a:r>
          </a:p>
          <a:p>
            <a:r>
              <a:rPr lang="en-GB"/>
              <a:t>The remaining three micro-constructions are related to each other </a:t>
            </a:r>
          </a:p>
          <a:p>
            <a:r>
              <a:rPr lang="en-GB"/>
              <a:t>EXIST and ACCUMULATE: inanimate nouns refer primarily to communications and problems, while animates are usually people who are identified in relation to a given individual, idea, or event 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654131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Smaller Crowd Rdc Color Clip Art at Clker.com - vector clip art online,  royalty free &amp; public domain">
            <a:extLst>
              <a:ext uri="{FF2B5EF4-FFF2-40B4-BE49-F238E27FC236}">
                <a16:creationId xmlns:a16="http://schemas.microsoft.com/office/drawing/2014/main" id="{38F79157-18B7-809C-B96F-45CF796254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O"/>
          </a:p>
        </p:txBody>
      </p:sp>
      <p:pic>
        <p:nvPicPr>
          <p:cNvPr id="1032" name="Picture 8" descr="Smaller Crowd Rdc Color Clip Art">
            <a:extLst>
              <a:ext uri="{FF2B5EF4-FFF2-40B4-BE49-F238E27FC236}">
                <a16:creationId xmlns:a16="http://schemas.microsoft.com/office/drawing/2014/main" id="{2DC020B9-1800-1760-5B31-469E638BB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95273"/>
            <a:ext cx="4929991" cy="312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Premium Vector | Crowd of people A big group of different people Vector">
            <a:extLst>
              <a:ext uri="{FF2B5EF4-FFF2-40B4-BE49-F238E27FC236}">
                <a16:creationId xmlns:a16="http://schemas.microsoft.com/office/drawing/2014/main" id="{E34F73AE-E5DA-C00C-F35C-72E1E592E2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451" t="24391" r="12805" b="10204"/>
          <a:stretch/>
        </p:blipFill>
        <p:spPr bwMode="auto">
          <a:xfrm>
            <a:off x="5782569" y="1795272"/>
            <a:ext cx="6409431" cy="3126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3ACD13-DE1D-AE24-00BD-F5C03458320F}"/>
              </a:ext>
            </a:extLst>
          </p:cNvPr>
          <p:cNvSpPr txBox="1"/>
          <p:nvPr/>
        </p:nvSpPr>
        <p:spPr>
          <a:xfrm>
            <a:off x="2950086" y="79936"/>
            <a:ext cx="598702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err="1"/>
              <a:t>багато</a:t>
            </a:r>
            <a:r>
              <a:rPr lang="ru-RU" sz="4400"/>
              <a:t> людей</a:t>
            </a:r>
            <a:r>
              <a:rPr lang="nb-NO" sz="4400"/>
              <a:t>...</a:t>
            </a:r>
          </a:p>
          <a:p>
            <a:pPr algn="ctr"/>
            <a:r>
              <a:rPr lang="nb-NO" sz="4400"/>
              <a:t>‘</a:t>
            </a:r>
            <a:r>
              <a:rPr lang="nb-NO" sz="4400" err="1"/>
              <a:t>many</a:t>
            </a:r>
            <a:r>
              <a:rPr lang="nb-NO" sz="4400"/>
              <a:t> </a:t>
            </a:r>
            <a:r>
              <a:rPr lang="nb-NO" sz="4400" err="1"/>
              <a:t>people</a:t>
            </a:r>
            <a:r>
              <a:rPr lang="nb-NO" sz="4400"/>
              <a:t>’</a:t>
            </a:r>
            <a:endParaRPr lang="en-NO" sz="4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72507B-ACF6-70C8-D264-1400B266F807}"/>
              </a:ext>
            </a:extLst>
          </p:cNvPr>
          <p:cNvSpPr txBox="1"/>
          <p:nvPr/>
        </p:nvSpPr>
        <p:spPr>
          <a:xfrm>
            <a:off x="52556" y="4922011"/>
            <a:ext cx="5433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err="1"/>
              <a:t>прийшло</a:t>
            </a:r>
            <a:r>
              <a:rPr lang="nb-NO" sz="4000"/>
              <a:t> ‘</a:t>
            </a:r>
            <a:r>
              <a:rPr lang="nb-NO" sz="4000" err="1"/>
              <a:t>came</a:t>
            </a:r>
            <a:r>
              <a:rPr lang="nb-NO" sz="4000"/>
              <a:t>’ (SG)</a:t>
            </a:r>
            <a:endParaRPr lang="en-NO" sz="4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1072A-0ADD-E0FD-82BA-B1B944123D13}"/>
              </a:ext>
            </a:extLst>
          </p:cNvPr>
          <p:cNvSpPr txBox="1"/>
          <p:nvPr/>
        </p:nvSpPr>
        <p:spPr>
          <a:xfrm>
            <a:off x="6316713" y="4922011"/>
            <a:ext cx="54338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000" err="1"/>
              <a:t>прийшли</a:t>
            </a:r>
            <a:r>
              <a:rPr lang="nb-NO" sz="4000"/>
              <a:t> ‘</a:t>
            </a:r>
            <a:r>
              <a:rPr lang="nb-NO" sz="4000" err="1"/>
              <a:t>came</a:t>
            </a:r>
            <a:r>
              <a:rPr lang="nb-NO" sz="4000"/>
              <a:t>’ (PL)</a:t>
            </a:r>
            <a:endParaRPr lang="en-NO" sz="400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6916CE3-48B7-7CFC-7D83-502736D8A43D}"/>
              </a:ext>
            </a:extLst>
          </p:cNvPr>
          <p:cNvSpPr/>
          <p:nvPr/>
        </p:nvSpPr>
        <p:spPr>
          <a:xfrm>
            <a:off x="2012731" y="5608877"/>
            <a:ext cx="8166537" cy="115867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b-NO" sz="3600" err="1"/>
              <a:t>Direction</a:t>
            </a:r>
            <a:r>
              <a:rPr lang="nb-NO" sz="3600"/>
              <a:t> </a:t>
            </a:r>
            <a:r>
              <a:rPr lang="nb-NO" sz="3600" err="1"/>
              <a:t>of</a:t>
            </a:r>
            <a:r>
              <a:rPr lang="nb-NO" sz="3600"/>
              <a:t> </a:t>
            </a:r>
            <a:r>
              <a:rPr lang="nb-NO" sz="3600" err="1"/>
              <a:t>historical</a:t>
            </a:r>
            <a:r>
              <a:rPr lang="nb-NO" sz="3600"/>
              <a:t> </a:t>
            </a:r>
            <a:r>
              <a:rPr lang="nb-NO" sz="3600" err="1"/>
              <a:t>development</a:t>
            </a:r>
            <a:endParaRPr lang="en-NO" sz="3600"/>
          </a:p>
        </p:txBody>
      </p:sp>
    </p:spTree>
    <p:extLst>
      <p:ext uri="{BB962C8B-B14F-4D97-AF65-F5344CB8AC3E}">
        <p14:creationId xmlns:p14="http://schemas.microsoft.com/office/powerpoint/2010/main" val="21341718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AF56E-A69C-F130-BB61-43470F054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5916B-9010-E387-8FD5-202BBDEF8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63" y="1118585"/>
            <a:ext cx="9259431" cy="3399627"/>
          </a:xfrm>
        </p:spPr>
        <p:txBody>
          <a:bodyPr>
            <a:normAutofit/>
          </a:bodyPr>
          <a:lstStyle/>
          <a:p>
            <a:r>
              <a:rPr lang="en-NO" sz="5400"/>
              <a:t>Summing up:</a:t>
            </a:r>
            <a:br>
              <a:rPr lang="en-NO" sz="5400"/>
            </a:br>
            <a:r>
              <a:rPr lang="en-NO" sz="5400"/>
              <a:t>What we left out and conclusions </a:t>
            </a:r>
            <a:br>
              <a:rPr lang="en-US" sz="5400"/>
            </a:br>
            <a:endParaRPr lang="en-NO" sz="54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043CDB-CC37-BDB7-263C-2F1068B54C7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91907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098C8-24B9-CAD0-E681-B71B20EDE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Things that we did not take into consideration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B7390-D1AC-E616-DB43-38753665F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NO"/>
              <a:t>Distance between the Subject and Verb</a:t>
            </a:r>
          </a:p>
          <a:p>
            <a:r>
              <a:rPr lang="en-NO"/>
              <a:t>Voice of Verb as Active vs. Passive</a:t>
            </a:r>
          </a:p>
          <a:p>
            <a:r>
              <a:rPr lang="en-NO"/>
              <a:t>Aspect of Verb as Perfective vs. Imperfective</a:t>
            </a:r>
          </a:p>
          <a:p>
            <a:r>
              <a:rPr lang="en-NO"/>
              <a:t>Individual author preferences</a:t>
            </a:r>
          </a:p>
          <a:p>
            <a:r>
              <a:rPr lang="en-NO"/>
              <a:t>Dialectal or regional differences, influence from Russian, Polish</a:t>
            </a:r>
          </a:p>
          <a:p>
            <a:r>
              <a:rPr lang="en-NO"/>
              <a:t>Other quantifiers</a:t>
            </a:r>
          </a:p>
          <a:p>
            <a:r>
              <a:rPr lang="en-NO"/>
              <a:t>“Bare” </a:t>
            </a:r>
            <a:r>
              <a:rPr lang="uk-UA"/>
              <a:t>багато </a:t>
            </a:r>
            <a:r>
              <a:rPr lang="nb-NO" err="1"/>
              <a:t>without</a:t>
            </a:r>
            <a:r>
              <a:rPr lang="nb-NO"/>
              <a:t> a </a:t>
            </a:r>
            <a:r>
              <a:rPr lang="nb-NO" err="1"/>
              <a:t>Noun</a:t>
            </a:r>
            <a:r>
              <a:rPr lang="nb-NO"/>
              <a:t> </a:t>
            </a:r>
            <a:r>
              <a:rPr lang="nb-NO" err="1"/>
              <a:t>Phrase</a:t>
            </a:r>
            <a:r>
              <a:rPr lang="nb-NO"/>
              <a:t> (</a:t>
            </a:r>
            <a:r>
              <a:rPr lang="nb-NO" err="1"/>
              <a:t>meaning</a:t>
            </a:r>
            <a:r>
              <a:rPr lang="nb-NO"/>
              <a:t> ‘</a:t>
            </a:r>
            <a:r>
              <a:rPr lang="nb-NO" err="1"/>
              <a:t>many</a:t>
            </a:r>
            <a:r>
              <a:rPr lang="nb-NO"/>
              <a:t> </a:t>
            </a:r>
            <a:r>
              <a:rPr lang="nb-NO" err="1"/>
              <a:t>people</a:t>
            </a:r>
            <a:r>
              <a:rPr lang="nb-NO"/>
              <a:t>’)</a:t>
            </a:r>
          </a:p>
          <a:p>
            <a:r>
              <a:rPr lang="uk-UA"/>
              <a:t>багато</a:t>
            </a:r>
            <a:r>
              <a:rPr lang="nb-NO"/>
              <a:t> </a:t>
            </a:r>
            <a:r>
              <a:rPr lang="uk-UA"/>
              <a:t>з них, багато з нас, багато з вас</a:t>
            </a:r>
          </a:p>
          <a:p>
            <a:r>
              <a:rPr lang="nb-NO" err="1"/>
              <a:t>Further</a:t>
            </a:r>
            <a:r>
              <a:rPr lang="nb-NO"/>
              <a:t> </a:t>
            </a:r>
            <a:r>
              <a:rPr lang="nb-NO" err="1"/>
              <a:t>semantic</a:t>
            </a:r>
            <a:r>
              <a:rPr lang="nb-NO"/>
              <a:t> </a:t>
            </a:r>
            <a:r>
              <a:rPr lang="nb-NO" err="1"/>
              <a:t>classification</a:t>
            </a:r>
            <a:r>
              <a:rPr lang="nb-NO"/>
              <a:t> </a:t>
            </a:r>
            <a:r>
              <a:rPr lang="nb-NO" err="1"/>
              <a:t>of</a:t>
            </a:r>
            <a:r>
              <a:rPr lang="nb-NO"/>
              <a:t> </a:t>
            </a:r>
            <a:r>
              <a:rPr lang="nb-NO" err="1"/>
              <a:t>nouns</a:t>
            </a:r>
            <a:r>
              <a:rPr lang="nb-NO"/>
              <a:t> and verbs</a:t>
            </a:r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43569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96CF-8DF8-A8CF-CAE2-E0D33B46F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D820C-C66F-29BE-914A-42DA35141E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In the </a:t>
            </a:r>
            <a:r>
              <a:rPr lang="en-GB" i="1" err="1"/>
              <a:t>bahato</a:t>
            </a:r>
            <a:r>
              <a:rPr lang="en-GB"/>
              <a:t> construction the relative frequency in our data is 69.1% Singular vs. 30.9% Plural.</a:t>
            </a:r>
          </a:p>
          <a:p>
            <a:r>
              <a:rPr lang="en-GB"/>
              <a:t>This relative frequency has changed over time: Plural has increased and recently overtaken Singular.</a:t>
            </a:r>
          </a:p>
          <a:p>
            <a:r>
              <a:rPr lang="en-GB"/>
              <a:t>SV word order and animate nouns prefer Plural.</a:t>
            </a:r>
          </a:p>
          <a:p>
            <a:r>
              <a:rPr lang="en-GB"/>
              <a:t>Individual verbs have their own preferences for verb number.</a:t>
            </a:r>
          </a:p>
          <a:p>
            <a:r>
              <a:rPr lang="en-GB"/>
              <a:t>A handful of micro-constructions that prefer Singular play a large role.</a:t>
            </a:r>
          </a:p>
        </p:txBody>
      </p:sp>
    </p:spTree>
    <p:extLst>
      <p:ext uri="{BB962C8B-B14F-4D97-AF65-F5344CB8AC3E}">
        <p14:creationId xmlns:p14="http://schemas.microsoft.com/office/powerpoint/2010/main" val="938845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aph of a number&#10;&#10;Description automatically generated">
            <a:extLst>
              <a:ext uri="{FF2B5EF4-FFF2-40B4-BE49-F238E27FC236}">
                <a16:creationId xmlns:a16="http://schemas.microsoft.com/office/drawing/2014/main" id="{3210D4DC-8727-DC82-86D2-F28288997F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18" t="8333" r="340" b="9941"/>
          <a:stretch/>
        </p:blipFill>
        <p:spPr>
          <a:xfrm>
            <a:off x="552269" y="820221"/>
            <a:ext cx="5522147" cy="3362833"/>
          </a:xfrm>
          <a:prstGeom prst="rect">
            <a:avLst/>
          </a:prstGeom>
        </p:spPr>
      </p:pic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F204B290-5707-6937-87BC-175550A723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643" t="8468" r="100" b="9865"/>
          <a:stretch/>
        </p:blipFill>
        <p:spPr>
          <a:xfrm>
            <a:off x="6669454" y="821532"/>
            <a:ext cx="5519768" cy="3360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0B7457-A11E-FB48-EEA7-33E39512DB1A}"/>
              </a:ext>
            </a:extLst>
          </p:cNvPr>
          <p:cNvSpPr txBox="1"/>
          <p:nvPr/>
        </p:nvSpPr>
        <p:spPr>
          <a:xfrm>
            <a:off x="681699" y="4184594"/>
            <a:ext cx="6209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1742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1CE5F-3392-7ED5-6388-877EED083479}"/>
              </a:ext>
            </a:extLst>
          </p:cNvPr>
          <p:cNvSpPr txBox="1"/>
          <p:nvPr/>
        </p:nvSpPr>
        <p:spPr>
          <a:xfrm>
            <a:off x="5474678" y="4184594"/>
            <a:ext cx="6209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2021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6E4D55-7F40-A8D5-AA40-91EABD28A2C7}"/>
              </a:ext>
            </a:extLst>
          </p:cNvPr>
          <p:cNvSpPr txBox="1"/>
          <p:nvPr/>
        </p:nvSpPr>
        <p:spPr>
          <a:xfrm>
            <a:off x="6922478" y="4184594"/>
            <a:ext cx="6209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1819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1F2B0B-E8C6-86A2-9BBB-3024B735D2B5}"/>
              </a:ext>
            </a:extLst>
          </p:cNvPr>
          <p:cNvSpPr txBox="1"/>
          <p:nvPr/>
        </p:nvSpPr>
        <p:spPr>
          <a:xfrm>
            <a:off x="11479238" y="4184594"/>
            <a:ext cx="62098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600"/>
              <a:t>2023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691B35-0DB3-83EC-73C3-64C8BE7C481B}"/>
              </a:ext>
            </a:extLst>
          </p:cNvPr>
          <p:cNvSpPr txBox="1"/>
          <p:nvPr/>
        </p:nvSpPr>
        <p:spPr>
          <a:xfrm rot="16200000">
            <a:off x="-286042" y="2592014"/>
            <a:ext cx="13372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Percent PL</a:t>
            </a:r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557255-554F-30F6-C894-27EBBDA6901E}"/>
              </a:ext>
            </a:extLst>
          </p:cNvPr>
          <p:cNvSpPr txBox="1"/>
          <p:nvPr/>
        </p:nvSpPr>
        <p:spPr>
          <a:xfrm rot="16200000">
            <a:off x="5832819" y="2592014"/>
            <a:ext cx="1337264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/>
              <a:t>Percent PL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C7298DD-EB43-A2E1-11F0-130BB118EE62}"/>
              </a:ext>
            </a:extLst>
          </p:cNvPr>
          <p:cNvSpPr txBox="1"/>
          <p:nvPr/>
        </p:nvSpPr>
        <p:spPr>
          <a:xfrm>
            <a:off x="1080512" y="4707063"/>
            <a:ext cx="522858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Effect plot based on </a:t>
            </a:r>
          </a:p>
          <a:p>
            <a:r>
              <a:rPr lang="en-US"/>
              <a:t>logistic regression </a:t>
            </a:r>
          </a:p>
          <a:p>
            <a:r>
              <a:rPr lang="en-US"/>
              <a:t>6 612 observations  from Russian National Corpus</a:t>
            </a:r>
          </a:p>
          <a:p>
            <a:r>
              <a:rPr lang="en-US"/>
              <a:t>Baseline: 94.7% SG verb forms</a:t>
            </a:r>
          </a:p>
          <a:p>
            <a:r>
              <a:rPr lang="en-US"/>
              <a:t>(other factors: word order, animacy)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AC218-2340-E388-80C7-307BF6F38666}"/>
              </a:ext>
            </a:extLst>
          </p:cNvPr>
          <p:cNvSpPr txBox="1"/>
          <p:nvPr/>
        </p:nvSpPr>
        <p:spPr>
          <a:xfrm>
            <a:off x="7237472" y="4707062"/>
            <a:ext cx="45580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Effect plot based on </a:t>
            </a:r>
          </a:p>
          <a:p>
            <a:r>
              <a:rPr lang="en-US"/>
              <a:t>logistic regression </a:t>
            </a:r>
          </a:p>
          <a:p>
            <a:r>
              <a:rPr lang="en-US"/>
              <a:t>28 491 observations  from GRAC</a:t>
            </a:r>
          </a:p>
          <a:p>
            <a:r>
              <a:rPr lang="en-US"/>
              <a:t>Baseline: </a:t>
            </a:r>
            <a:r>
              <a:rPr lang="en-US">
                <a:solidFill>
                  <a:srgbClr val="000000"/>
                </a:solidFill>
                <a:latin typeface="Aptos" panose="02110004020202020204"/>
              </a:rPr>
              <a:t>69.1% SG</a:t>
            </a:r>
            <a:r>
              <a:rPr lang="en-US"/>
              <a:t> verb forms</a:t>
            </a:r>
          </a:p>
          <a:p>
            <a:r>
              <a:rPr lang="en-US"/>
              <a:t>(other factors: word order, animacy, verb lemma)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7F545D-0638-37CF-2CF7-6561A7CF4547}"/>
              </a:ext>
            </a:extLst>
          </p:cNvPr>
          <p:cNvSpPr txBox="1"/>
          <p:nvPr/>
        </p:nvSpPr>
        <p:spPr>
          <a:xfrm>
            <a:off x="1223433" y="237067"/>
            <a:ext cx="4190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/>
              <a:t>Russian </a:t>
            </a:r>
            <a:r>
              <a:rPr lang="en-US" sz="3200" i="1" err="1"/>
              <a:t>много</a:t>
            </a:r>
            <a:endParaRPr lang="en-US" sz="32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36BA3-5635-1B1C-3270-EC10FA191EF8}"/>
              </a:ext>
            </a:extLst>
          </p:cNvPr>
          <p:cNvSpPr txBox="1"/>
          <p:nvPr/>
        </p:nvSpPr>
        <p:spPr>
          <a:xfrm>
            <a:off x="7421033" y="237067"/>
            <a:ext cx="41909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i="1"/>
              <a:t>Ukrainian </a:t>
            </a:r>
            <a:r>
              <a:rPr lang="en-US" sz="3200" i="1" err="1"/>
              <a:t>багато</a:t>
            </a:r>
          </a:p>
        </p:txBody>
      </p:sp>
    </p:spTree>
    <p:extLst>
      <p:ext uri="{BB962C8B-B14F-4D97-AF65-F5344CB8AC3E}">
        <p14:creationId xmlns:p14="http://schemas.microsoft.com/office/powerpoint/2010/main" val="1358687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B2BB71B3-14E1-A93D-DD36-9003AC0E936A}"/>
              </a:ext>
            </a:extLst>
          </p:cNvPr>
          <p:cNvGrpSpPr/>
          <p:nvPr/>
        </p:nvGrpSpPr>
        <p:grpSpPr>
          <a:xfrm>
            <a:off x="1451293" y="1382024"/>
            <a:ext cx="9915800" cy="2996408"/>
            <a:chOff x="594545" y="1217154"/>
            <a:chExt cx="11002912" cy="38634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AF0FBE-397B-00EA-E697-01267078A8B7}"/>
                </a:ext>
              </a:extLst>
            </p:cNvPr>
            <p:cNvSpPr/>
            <p:nvPr/>
          </p:nvSpPr>
          <p:spPr>
            <a:xfrm>
              <a:off x="594545" y="1929641"/>
              <a:ext cx="5090983" cy="315097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CC4E1BC-6A27-90FA-30E8-0A008E26349E}"/>
                </a:ext>
              </a:extLst>
            </p:cNvPr>
            <p:cNvSpPr/>
            <p:nvPr/>
          </p:nvSpPr>
          <p:spPr>
            <a:xfrm>
              <a:off x="785650" y="3029605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AAA863E-79AC-5216-46B4-BF2ABD79ABA3}"/>
                </a:ext>
              </a:extLst>
            </p:cNvPr>
            <p:cNvSpPr/>
            <p:nvPr/>
          </p:nvSpPr>
          <p:spPr>
            <a:xfrm>
              <a:off x="1416269" y="2462544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72318CA-73B4-12E9-2DE4-6A6861F9AEB4}"/>
                </a:ext>
              </a:extLst>
            </p:cNvPr>
            <p:cNvSpPr/>
            <p:nvPr/>
          </p:nvSpPr>
          <p:spPr>
            <a:xfrm>
              <a:off x="2212427" y="2299633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D707A8E-B86A-0E81-6561-06547BBEE624}"/>
                </a:ext>
              </a:extLst>
            </p:cNvPr>
            <p:cNvSpPr/>
            <p:nvPr/>
          </p:nvSpPr>
          <p:spPr>
            <a:xfrm>
              <a:off x="3031498" y="2183133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F90D485-4DFB-EEBF-EB04-07080EAC3160}"/>
                </a:ext>
              </a:extLst>
            </p:cNvPr>
            <p:cNvSpPr/>
            <p:nvPr/>
          </p:nvSpPr>
          <p:spPr>
            <a:xfrm>
              <a:off x="3668844" y="2462544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3DD5AC-D299-E20C-615A-2D3A8FEA873B}"/>
                </a:ext>
              </a:extLst>
            </p:cNvPr>
            <p:cNvSpPr/>
            <p:nvPr/>
          </p:nvSpPr>
          <p:spPr>
            <a:xfrm>
              <a:off x="4487916" y="2759460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6CECF9A-D8D2-A2BF-4FEE-10070316927C}"/>
                </a:ext>
              </a:extLst>
            </p:cNvPr>
            <p:cNvSpPr/>
            <p:nvPr/>
          </p:nvSpPr>
          <p:spPr>
            <a:xfrm>
              <a:off x="4926828" y="3419979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FC6FA1-A258-6621-512A-A5B35A94D551}"/>
                </a:ext>
              </a:extLst>
            </p:cNvPr>
            <p:cNvSpPr/>
            <p:nvPr/>
          </p:nvSpPr>
          <p:spPr>
            <a:xfrm>
              <a:off x="1154468" y="3771082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5B65933-4C3A-5948-9BAB-8A55A7D6768B}"/>
                </a:ext>
              </a:extLst>
            </p:cNvPr>
            <p:cNvSpPr/>
            <p:nvPr/>
          </p:nvSpPr>
          <p:spPr>
            <a:xfrm>
              <a:off x="1821874" y="4195757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E86757C-C6F4-33AA-4E9E-6452265CC26C}"/>
                </a:ext>
              </a:extLst>
            </p:cNvPr>
            <p:cNvSpPr/>
            <p:nvPr/>
          </p:nvSpPr>
          <p:spPr>
            <a:xfrm>
              <a:off x="4188372" y="3978164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34630D-B844-40E8-F145-1CBCA557F276}"/>
                </a:ext>
              </a:extLst>
            </p:cNvPr>
            <p:cNvSpPr/>
            <p:nvPr/>
          </p:nvSpPr>
          <p:spPr>
            <a:xfrm>
              <a:off x="1813961" y="3205582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2ABA7B83-8456-8571-22EC-A4B019A2AAFF}"/>
                </a:ext>
              </a:extLst>
            </p:cNvPr>
            <p:cNvSpPr/>
            <p:nvPr/>
          </p:nvSpPr>
          <p:spPr>
            <a:xfrm>
              <a:off x="2684810" y="3013839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8966532-CC78-16FF-B421-E28045426788}"/>
                </a:ext>
              </a:extLst>
            </p:cNvPr>
            <p:cNvSpPr/>
            <p:nvPr/>
          </p:nvSpPr>
          <p:spPr>
            <a:xfrm>
              <a:off x="3603174" y="3302874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CCA47F8-1E2B-5BBF-3F4E-ABC948F08007}"/>
                </a:ext>
              </a:extLst>
            </p:cNvPr>
            <p:cNvSpPr/>
            <p:nvPr/>
          </p:nvSpPr>
          <p:spPr>
            <a:xfrm>
              <a:off x="2576416" y="4024572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20A8E948-EF85-F867-68E0-FE12E912C602}"/>
                </a:ext>
              </a:extLst>
            </p:cNvPr>
            <p:cNvSpPr/>
            <p:nvPr/>
          </p:nvSpPr>
          <p:spPr>
            <a:xfrm>
              <a:off x="3376430" y="4296420"/>
              <a:ext cx="599089" cy="599090"/>
            </a:xfrm>
            <a:prstGeom prst="ellipse">
              <a:avLst/>
            </a:prstGeom>
            <a:noFill/>
            <a:ln w="28575"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A84E312-3DFA-BF17-BC23-5FB3A500502D}"/>
                </a:ext>
              </a:extLst>
            </p:cNvPr>
            <p:cNvSpPr/>
            <p:nvPr/>
          </p:nvSpPr>
          <p:spPr>
            <a:xfrm>
              <a:off x="6506474" y="1929641"/>
              <a:ext cx="5090983" cy="3150973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9F85561-012D-1CCF-1420-ECEA4B702ED7}"/>
                </a:ext>
              </a:extLst>
            </p:cNvPr>
            <p:cNvSpPr/>
            <p:nvPr/>
          </p:nvSpPr>
          <p:spPr>
            <a:xfrm>
              <a:off x="6697579" y="3029605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FBDA25E-61B8-FAB2-C909-C52C856D9670}"/>
                </a:ext>
              </a:extLst>
            </p:cNvPr>
            <p:cNvSpPr/>
            <p:nvPr/>
          </p:nvSpPr>
          <p:spPr>
            <a:xfrm>
              <a:off x="7328198" y="2462544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5C0C387-B7BD-BAD2-77BB-F868823578EF}"/>
                </a:ext>
              </a:extLst>
            </p:cNvPr>
            <p:cNvSpPr/>
            <p:nvPr/>
          </p:nvSpPr>
          <p:spPr>
            <a:xfrm>
              <a:off x="8124356" y="2299633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F5A5F9BF-E46A-6E34-A420-78BB2E88A190}"/>
                </a:ext>
              </a:extLst>
            </p:cNvPr>
            <p:cNvSpPr/>
            <p:nvPr/>
          </p:nvSpPr>
          <p:spPr>
            <a:xfrm>
              <a:off x="8943427" y="2183133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548DD06-2098-DB90-1683-0037BD785DF8}"/>
                </a:ext>
              </a:extLst>
            </p:cNvPr>
            <p:cNvSpPr/>
            <p:nvPr/>
          </p:nvSpPr>
          <p:spPr>
            <a:xfrm>
              <a:off x="9580773" y="2462544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612D6F1-EA57-C835-0EDA-AFF0A1A14242}"/>
                </a:ext>
              </a:extLst>
            </p:cNvPr>
            <p:cNvSpPr/>
            <p:nvPr/>
          </p:nvSpPr>
          <p:spPr>
            <a:xfrm>
              <a:off x="10399845" y="2759460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DF19C0F-C332-E6C0-5BD0-87767BA6E83E}"/>
                </a:ext>
              </a:extLst>
            </p:cNvPr>
            <p:cNvSpPr/>
            <p:nvPr/>
          </p:nvSpPr>
          <p:spPr>
            <a:xfrm>
              <a:off x="10838757" y="3419979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0AD2E25-1221-443A-B337-87FCAEBEC6FC}"/>
                </a:ext>
              </a:extLst>
            </p:cNvPr>
            <p:cNvSpPr/>
            <p:nvPr/>
          </p:nvSpPr>
          <p:spPr>
            <a:xfrm>
              <a:off x="7066397" y="3771082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4621C56-2041-45B0-D975-F59A3917D42E}"/>
                </a:ext>
              </a:extLst>
            </p:cNvPr>
            <p:cNvSpPr/>
            <p:nvPr/>
          </p:nvSpPr>
          <p:spPr>
            <a:xfrm>
              <a:off x="7733803" y="4195757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11A61C6-EEFC-4D9B-136E-5F2A45836FA2}"/>
                </a:ext>
              </a:extLst>
            </p:cNvPr>
            <p:cNvSpPr/>
            <p:nvPr/>
          </p:nvSpPr>
          <p:spPr>
            <a:xfrm>
              <a:off x="10100301" y="3978164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D6168A7E-F008-14FB-CB2A-A000D612880A}"/>
                </a:ext>
              </a:extLst>
            </p:cNvPr>
            <p:cNvSpPr/>
            <p:nvPr/>
          </p:nvSpPr>
          <p:spPr>
            <a:xfrm>
              <a:off x="7725890" y="3205582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F4D9EA0-FC62-F4FE-959D-A810BAF901C8}"/>
                </a:ext>
              </a:extLst>
            </p:cNvPr>
            <p:cNvSpPr/>
            <p:nvPr/>
          </p:nvSpPr>
          <p:spPr>
            <a:xfrm>
              <a:off x="8596739" y="3013839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2CB92AE8-2492-395E-EE4E-022A9B2D0342}"/>
                </a:ext>
              </a:extLst>
            </p:cNvPr>
            <p:cNvSpPr/>
            <p:nvPr/>
          </p:nvSpPr>
          <p:spPr>
            <a:xfrm>
              <a:off x="9515103" y="3302874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D146503-1413-9C3E-C1BC-69ECDC5B9F02}"/>
                </a:ext>
              </a:extLst>
            </p:cNvPr>
            <p:cNvSpPr/>
            <p:nvPr/>
          </p:nvSpPr>
          <p:spPr>
            <a:xfrm>
              <a:off x="8488345" y="4024572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66362FB-892B-5969-1F13-3005D5E9702A}"/>
                </a:ext>
              </a:extLst>
            </p:cNvPr>
            <p:cNvSpPr/>
            <p:nvPr/>
          </p:nvSpPr>
          <p:spPr>
            <a:xfrm>
              <a:off x="9288359" y="4296420"/>
              <a:ext cx="599089" cy="599090"/>
            </a:xfrm>
            <a:prstGeom prst="ellipse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O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43B299C-5BB9-EBE9-2CAA-EFC81604F6FA}"/>
                </a:ext>
              </a:extLst>
            </p:cNvPr>
            <p:cNvSpPr txBox="1"/>
            <p:nvPr/>
          </p:nvSpPr>
          <p:spPr>
            <a:xfrm>
              <a:off x="1076062" y="1217154"/>
              <a:ext cx="4415674" cy="6746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sz="2800"/>
                <a:t>Non-plural Mass Noun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DF8618C-344C-A0C5-66F3-DCF60A5EAC7B}"/>
                </a:ext>
              </a:extLst>
            </p:cNvPr>
            <p:cNvSpPr txBox="1"/>
            <p:nvPr/>
          </p:nvSpPr>
          <p:spPr>
            <a:xfrm>
              <a:off x="7073389" y="1268828"/>
              <a:ext cx="40280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NO" sz="2800"/>
                <a:t>Plural Mass Noun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B3CCCD8-471A-489F-AC9F-9B92AC9543F1}"/>
              </a:ext>
            </a:extLst>
          </p:cNvPr>
          <p:cNvSpPr txBox="1"/>
          <p:nvPr/>
        </p:nvSpPr>
        <p:spPr>
          <a:xfrm>
            <a:off x="672662" y="207616"/>
            <a:ext cx="110148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/>
              <a:t>Alternative </a:t>
            </a:r>
            <a:r>
              <a:rPr lang="en-GB" sz="3600" b="1" err="1"/>
              <a:t>construals</a:t>
            </a:r>
            <a:r>
              <a:rPr lang="en-GB" sz="3600" b="1"/>
              <a:t> </a:t>
            </a:r>
            <a:r>
              <a:rPr lang="en-GB" sz="3600"/>
              <a:t>as either </a:t>
            </a:r>
            <a:r>
              <a:rPr lang="en-GB" sz="3600" b="1"/>
              <a:t>mass</a:t>
            </a:r>
            <a:r>
              <a:rPr lang="en-GB" sz="3600"/>
              <a:t> or </a:t>
            </a:r>
            <a:r>
              <a:rPr lang="en-GB" sz="3600" b="1"/>
              <a:t>multiplex</a:t>
            </a:r>
            <a:r>
              <a:rPr lang="en-GB" sz="3600"/>
              <a:t> </a:t>
            </a:r>
          </a:p>
          <a:p>
            <a:pPr algn="ctr"/>
            <a:r>
              <a:rPr lang="en-GB" sz="2400"/>
              <a:t>cf. </a:t>
            </a:r>
            <a:r>
              <a:rPr lang="en-GB" sz="2400" err="1"/>
              <a:t>Langacker</a:t>
            </a:r>
            <a:r>
              <a:rPr lang="en-GB" sz="2400"/>
              <a:t> (2008: 131), Johnson (1987: 26)</a:t>
            </a:r>
            <a:endParaRPr lang="en-NO" sz="2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FE136A0-533D-DBA7-52A9-294897BFCFFC}"/>
              </a:ext>
            </a:extLst>
          </p:cNvPr>
          <p:cNvSpPr txBox="1"/>
          <p:nvPr/>
        </p:nvSpPr>
        <p:spPr>
          <a:xfrm>
            <a:off x="383470" y="4837559"/>
            <a:ext cx="640197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b="1"/>
              <a:t>Cognitive </a:t>
            </a:r>
            <a:r>
              <a:rPr lang="en-GB" sz="3600" b="1" err="1"/>
              <a:t>multistability</a:t>
            </a:r>
            <a:r>
              <a:rPr lang="en-GB" sz="3600" b="1"/>
              <a:t> </a:t>
            </a:r>
            <a:r>
              <a:rPr lang="en-GB" sz="3600"/>
              <a:t>(Stadler &amp; Kruse 1995), </a:t>
            </a:r>
          </a:p>
          <a:p>
            <a:r>
              <a:rPr lang="en-GB" sz="3600"/>
              <a:t>similar to ambiguous figures </a:t>
            </a:r>
            <a:endParaRPr lang="en-NO" sz="3600"/>
          </a:p>
        </p:txBody>
      </p:sp>
      <p:pic>
        <p:nvPicPr>
          <p:cNvPr id="3078" name="Picture 6" descr="Can exposure to ambiguous figures facilitate creativity?">
            <a:extLst>
              <a:ext uri="{FF2B5EF4-FFF2-40B4-BE49-F238E27FC236}">
                <a16:creationId xmlns:a16="http://schemas.microsoft.com/office/drawing/2014/main" id="{17D2119C-94A4-5D9F-6A37-C2841A0A8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7396" y="4575034"/>
            <a:ext cx="5452175" cy="217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4109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CDDA935-8C9C-A00D-19A9-EE506F02AF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555589"/>
              </p:ext>
            </p:extLst>
          </p:nvPr>
        </p:nvGraphicFramePr>
        <p:xfrm>
          <a:off x="541866" y="1608666"/>
          <a:ext cx="11209877" cy="475910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918873">
                  <a:extLst>
                    <a:ext uri="{9D8B030D-6E8A-4147-A177-3AD203B41FA5}">
                      <a16:colId xmlns:a16="http://schemas.microsoft.com/office/drawing/2014/main" val="3501258536"/>
                    </a:ext>
                  </a:extLst>
                </a:gridCol>
                <a:gridCol w="1411236">
                  <a:extLst>
                    <a:ext uri="{9D8B030D-6E8A-4147-A177-3AD203B41FA5}">
                      <a16:colId xmlns:a16="http://schemas.microsoft.com/office/drawing/2014/main" val="3842241825"/>
                    </a:ext>
                  </a:extLst>
                </a:gridCol>
                <a:gridCol w="1829745">
                  <a:extLst>
                    <a:ext uri="{9D8B030D-6E8A-4147-A177-3AD203B41FA5}">
                      <a16:colId xmlns:a16="http://schemas.microsoft.com/office/drawing/2014/main" val="2671078322"/>
                    </a:ext>
                  </a:extLst>
                </a:gridCol>
                <a:gridCol w="1100432">
                  <a:extLst>
                    <a:ext uri="{9D8B030D-6E8A-4147-A177-3AD203B41FA5}">
                      <a16:colId xmlns:a16="http://schemas.microsoft.com/office/drawing/2014/main" val="1571870910"/>
                    </a:ext>
                  </a:extLst>
                </a:gridCol>
                <a:gridCol w="1429700">
                  <a:extLst>
                    <a:ext uri="{9D8B030D-6E8A-4147-A177-3AD203B41FA5}">
                      <a16:colId xmlns:a16="http://schemas.microsoft.com/office/drawing/2014/main" val="1560068913"/>
                    </a:ext>
                  </a:extLst>
                </a:gridCol>
                <a:gridCol w="1826667">
                  <a:extLst>
                    <a:ext uri="{9D8B030D-6E8A-4147-A177-3AD203B41FA5}">
                      <a16:colId xmlns:a16="http://schemas.microsoft.com/office/drawing/2014/main" val="1167053923"/>
                    </a:ext>
                  </a:extLst>
                </a:gridCol>
                <a:gridCol w="1248139">
                  <a:extLst>
                    <a:ext uri="{9D8B030D-6E8A-4147-A177-3AD203B41FA5}">
                      <a16:colId xmlns:a16="http://schemas.microsoft.com/office/drawing/2014/main" val="262742769"/>
                    </a:ext>
                  </a:extLst>
                </a:gridCol>
                <a:gridCol w="1445085">
                  <a:extLst>
                    <a:ext uri="{9D8B030D-6E8A-4147-A177-3AD203B41FA5}">
                      <a16:colId xmlns:a16="http://schemas.microsoft.com/office/drawing/2014/main" val="3730020535"/>
                    </a:ext>
                  </a:extLst>
                </a:gridCol>
              </a:tblGrid>
              <a:tr h="1448421"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1" err="1">
                          <a:effectLst/>
                          <a:latin typeface="Aptos"/>
                        </a:rPr>
                        <a:t>mŭnogo</a:t>
                      </a:r>
                      <a:endParaRPr lang="en-US" sz="2300" err="1">
                        <a:effectLst/>
                        <a:latin typeface="Aptos"/>
                      </a:endParaRPr>
                    </a:p>
                    <a:p>
                      <a:r>
                        <a:rPr lang="en-US" sz="2300">
                          <a:effectLst/>
                          <a:latin typeface="Aptos"/>
                        </a:rPr>
                        <a:t>‘many’</a:t>
                      </a:r>
                    </a:p>
                    <a:p>
                      <a:r>
                        <a:rPr lang="en-US" sz="2300">
                          <a:effectLst/>
                          <a:latin typeface="Aptos"/>
                        </a:rPr>
                        <a:t>(</a:t>
                      </a:r>
                      <a:r>
                        <a:rPr lang="en-US" sz="2300" err="1">
                          <a:effectLst/>
                          <a:latin typeface="Aptos"/>
                        </a:rPr>
                        <a:t>CSl</a:t>
                      </a:r>
                      <a:r>
                        <a:rPr lang="en-US" sz="2300">
                          <a:effectLst/>
                          <a:latin typeface="Aptos"/>
                        </a:rPr>
                        <a:t>)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1" err="1">
                          <a:effectLst/>
                          <a:latin typeface="Aptos"/>
                        </a:rPr>
                        <a:t>velǐ</a:t>
                      </a:r>
                      <a:r>
                        <a:rPr lang="en-US" sz="2300">
                          <a:effectLst/>
                          <a:latin typeface="Aptos"/>
                        </a:rPr>
                        <a:t>-</a:t>
                      </a:r>
                    </a:p>
                    <a:p>
                      <a:r>
                        <a:rPr lang="en-US" sz="2300">
                          <a:effectLst/>
                          <a:latin typeface="Aptos"/>
                        </a:rPr>
                        <a:t>‘great’</a:t>
                      </a:r>
                    </a:p>
                    <a:p>
                      <a:r>
                        <a:rPr lang="en-US" sz="2300">
                          <a:effectLst/>
                          <a:latin typeface="Aptos"/>
                        </a:rPr>
                        <a:t>(</a:t>
                      </a:r>
                      <a:r>
                        <a:rPr lang="en-US" sz="2300" err="1">
                          <a:effectLst/>
                          <a:latin typeface="Aptos"/>
                        </a:rPr>
                        <a:t>CSl</a:t>
                      </a:r>
                      <a:r>
                        <a:rPr lang="en-US" sz="2300">
                          <a:effectLst/>
                          <a:latin typeface="Aptos"/>
                        </a:rPr>
                        <a:t>)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1" err="1">
                          <a:effectLst/>
                          <a:latin typeface="Aptos"/>
                        </a:rPr>
                        <a:t>pǐlno</a:t>
                      </a:r>
                      <a:endParaRPr lang="en-US" sz="2300" err="1">
                        <a:effectLst/>
                        <a:latin typeface="Aptos"/>
                      </a:endParaRPr>
                    </a:p>
                    <a:p>
                      <a:r>
                        <a:rPr lang="en-US" sz="2300">
                          <a:effectLst/>
                          <a:latin typeface="Aptos"/>
                        </a:rPr>
                        <a:t>‘full’</a:t>
                      </a:r>
                    </a:p>
                    <a:p>
                      <a:r>
                        <a:rPr lang="en-US" sz="2300">
                          <a:effectLst/>
                          <a:latin typeface="Aptos"/>
                        </a:rPr>
                        <a:t>(</a:t>
                      </a:r>
                      <a:r>
                        <a:rPr lang="en-US" sz="2300" err="1">
                          <a:effectLst/>
                          <a:latin typeface="Aptos"/>
                        </a:rPr>
                        <a:t>CSl</a:t>
                      </a:r>
                      <a:r>
                        <a:rPr lang="en-US" sz="2300">
                          <a:effectLst/>
                          <a:latin typeface="Aptos"/>
                        </a:rPr>
                        <a:t>)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1" err="1">
                          <a:effectLst/>
                          <a:latin typeface="Aptos"/>
                        </a:rPr>
                        <a:t>bogato</a:t>
                      </a:r>
                      <a:endParaRPr lang="en-US" sz="2300" err="1">
                        <a:effectLst/>
                        <a:latin typeface="Aptos"/>
                      </a:endParaRPr>
                    </a:p>
                    <a:p>
                      <a:r>
                        <a:rPr lang="en-US" sz="2300">
                          <a:effectLst/>
                          <a:latin typeface="Aptos"/>
                        </a:rPr>
                        <a:t>‘rich’</a:t>
                      </a:r>
                    </a:p>
                    <a:p>
                      <a:r>
                        <a:rPr lang="en-US" sz="2300">
                          <a:effectLst/>
                          <a:latin typeface="Aptos"/>
                        </a:rPr>
                        <a:t>(Old Persian)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1" err="1">
                          <a:effectLst/>
                          <a:latin typeface="Aptos"/>
                        </a:rPr>
                        <a:t>daug</a:t>
                      </a:r>
                      <a:r>
                        <a:rPr lang="en-US" sz="2300">
                          <a:effectLst/>
                          <a:latin typeface="Aptos"/>
                        </a:rPr>
                        <a:t> ‘strong, useful’</a:t>
                      </a:r>
                    </a:p>
                    <a:p>
                      <a:r>
                        <a:rPr lang="en-US" sz="2300">
                          <a:effectLst/>
                          <a:latin typeface="Aptos"/>
                        </a:rPr>
                        <a:t>(Lith/Goth)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  <a:latin typeface="Aptos"/>
                        </a:rPr>
                        <a:t>*</a:t>
                      </a:r>
                      <a:r>
                        <a:rPr lang="en-US" sz="2300" i="1" err="1">
                          <a:effectLst/>
                          <a:latin typeface="Aptos"/>
                        </a:rPr>
                        <a:t>gōđa</a:t>
                      </a:r>
                      <a:r>
                        <a:rPr lang="en-US" sz="2300">
                          <a:effectLst/>
                          <a:latin typeface="Aptos"/>
                        </a:rPr>
                        <a:t> ‘good’</a:t>
                      </a:r>
                    </a:p>
                    <a:p>
                      <a:r>
                        <a:rPr lang="en-US" sz="2300">
                          <a:effectLst/>
                          <a:latin typeface="Aptos"/>
                        </a:rPr>
                        <a:t>(</a:t>
                      </a:r>
                      <a:r>
                        <a:rPr lang="en-US" sz="2300" err="1">
                          <a:effectLst/>
                          <a:latin typeface="Aptos"/>
                        </a:rPr>
                        <a:t>Gmc</a:t>
                      </a:r>
                      <a:r>
                        <a:rPr lang="en-US" sz="2300">
                          <a:effectLst/>
                          <a:latin typeface="Aptos"/>
                        </a:rPr>
                        <a:t>)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  <a:latin typeface="Aptos"/>
                        </a:rPr>
                        <a:t>? (unclear origin)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187601"/>
                  </a:ext>
                </a:extLst>
              </a:tr>
              <a:tr h="413835">
                <a:tc>
                  <a:txBody>
                    <a:bodyPr/>
                    <a:lstStyle/>
                    <a:p>
                      <a:r>
                        <a:rPr lang="en-US" sz="2300" err="1">
                          <a:effectLst/>
                          <a:latin typeface="Aptos"/>
                        </a:rPr>
                        <a:t>Ukr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b="1" i="1">
                          <a:effectLst/>
                          <a:latin typeface="Aptos"/>
                        </a:rPr>
                        <a:t>багато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i="1">
                          <a:effectLst/>
                          <a:latin typeface="Aptos"/>
                        </a:rPr>
                        <a:t>шмат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598625"/>
                  </a:ext>
                </a:extLst>
              </a:tr>
              <a:tr h="413835"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  <a:latin typeface="Aptos"/>
                        </a:rPr>
                        <a:t>Rus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b="1" i="1">
                          <a:effectLst/>
                          <a:latin typeface="Aptos"/>
                        </a:rPr>
                        <a:t>много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2009554"/>
                  </a:ext>
                </a:extLst>
              </a:tr>
              <a:tr h="413835"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  <a:latin typeface="Aptos"/>
                        </a:rPr>
                        <a:t>Bel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i="1">
                          <a:effectLst/>
                          <a:latin typeface="Aptos"/>
                        </a:rPr>
                        <a:t>многа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i="1">
                          <a:effectLst/>
                          <a:latin typeface="Aptos"/>
                        </a:rPr>
                        <a:t>багата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b="1" i="1">
                          <a:effectLst/>
                          <a:latin typeface="Aptos"/>
                        </a:rPr>
                        <a:t>шмат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33802868"/>
                  </a:ext>
                </a:extLst>
              </a:tr>
              <a:tr h="413835"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  <a:latin typeface="Aptos"/>
                        </a:rPr>
                        <a:t>Pol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i="1" err="1">
                          <a:effectLst/>
                          <a:latin typeface="Aptos"/>
                        </a:rPr>
                        <a:t>wiele</a:t>
                      </a:r>
                      <a:r>
                        <a:rPr lang="en-US" sz="2300" b="1" i="1">
                          <a:effectLst/>
                          <a:latin typeface="Aptos"/>
                        </a:rPr>
                        <a:t>/</a:t>
                      </a:r>
                      <a:r>
                        <a:rPr lang="en-US" sz="2300" b="1" i="1" err="1">
                          <a:effectLst/>
                          <a:latin typeface="Aptos"/>
                        </a:rPr>
                        <a:t>wielu</a:t>
                      </a:r>
                      <a:endParaRPr lang="en-US" sz="2300" err="1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1" err="1">
                          <a:effectLst/>
                          <a:latin typeface="Aptos"/>
                        </a:rPr>
                        <a:t>dużo</a:t>
                      </a:r>
                      <a:endParaRPr lang="en-US" sz="2300" err="1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285330"/>
                  </a:ext>
                </a:extLst>
              </a:tr>
              <a:tr h="413835">
                <a:tc>
                  <a:txBody>
                    <a:bodyPr/>
                    <a:lstStyle/>
                    <a:p>
                      <a:r>
                        <a:rPr lang="en-US" sz="2300" err="1">
                          <a:effectLst/>
                          <a:latin typeface="Aptos"/>
                        </a:rPr>
                        <a:t>Slk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1" err="1">
                          <a:effectLst/>
                          <a:latin typeface="Aptos"/>
                        </a:rPr>
                        <a:t>mnoho</a:t>
                      </a:r>
                      <a:endParaRPr lang="en-US" sz="2300" err="1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i="1" err="1">
                          <a:effectLst/>
                          <a:latin typeface="Aptos"/>
                        </a:rPr>
                        <a:t>veľa</a:t>
                      </a:r>
                      <a:endParaRPr lang="en-US" sz="2300" err="1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4201538"/>
                  </a:ext>
                </a:extLst>
              </a:tr>
              <a:tr h="413835">
                <a:tc>
                  <a:txBody>
                    <a:bodyPr/>
                    <a:lstStyle/>
                    <a:p>
                      <a:r>
                        <a:rPr lang="en-US" sz="2300" err="1">
                          <a:effectLst/>
                          <a:latin typeface="Aptos"/>
                        </a:rPr>
                        <a:t>Ces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i="1" err="1">
                          <a:effectLst/>
                          <a:latin typeface="Aptos"/>
                        </a:rPr>
                        <a:t>mnoho</a:t>
                      </a:r>
                      <a:endParaRPr lang="en-US" sz="2300" err="1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300" b="1" i="1" err="1">
                          <a:effectLst/>
                          <a:latin typeface="Aptos"/>
                        </a:rPr>
                        <a:t>hodně</a:t>
                      </a:r>
                      <a:endParaRPr lang="en-US" sz="2300" err="1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338823"/>
                  </a:ext>
                </a:extLst>
              </a:tr>
              <a:tr h="413835"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  <a:latin typeface="Aptos"/>
                        </a:rPr>
                        <a:t>Srp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b="1" i="1">
                          <a:effectLst/>
                          <a:latin typeface="Aptos"/>
                        </a:rPr>
                        <a:t>много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i="1">
                          <a:effectLst/>
                          <a:latin typeface="Aptos"/>
                        </a:rPr>
                        <a:t>пуно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869210"/>
                  </a:ext>
                </a:extLst>
              </a:tr>
              <a:tr h="413835">
                <a:tc>
                  <a:txBody>
                    <a:bodyPr/>
                    <a:lstStyle/>
                    <a:p>
                      <a:r>
                        <a:rPr lang="en-US" sz="2300">
                          <a:effectLst/>
                          <a:latin typeface="Aptos"/>
                        </a:rPr>
                        <a:t>Bul</a:t>
                      </a: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az-Cyrl-AZ" sz="2300" b="1" i="1">
                          <a:effectLst/>
                          <a:latin typeface="Aptos"/>
                        </a:rPr>
                        <a:t>много</a:t>
                      </a:r>
                      <a:endParaRPr lang="az-Cyrl-AZ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300">
                        <a:effectLst/>
                        <a:latin typeface="Aptos"/>
                      </a:endParaRPr>
                    </a:p>
                  </a:txBody>
                  <a:tcPr marL="129323" marR="129323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731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B32D93D-ED53-8F51-F69B-A13EC67D0F91}"/>
              </a:ext>
            </a:extLst>
          </p:cNvPr>
          <p:cNvSpPr txBox="1"/>
          <p:nvPr/>
        </p:nvSpPr>
        <p:spPr>
          <a:xfrm>
            <a:off x="645583" y="361950"/>
            <a:ext cx="1090295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000">
                <a:latin typeface="Aptos Display"/>
                <a:cs typeface="Times New Roman"/>
              </a:rPr>
              <a:t>‘Many’ has a diverse array of expressions and etymological sources across the Slavic languages</a:t>
            </a:r>
            <a:endParaRPr lang="en-US" sz="3000">
              <a:latin typeface="Aptos Display"/>
            </a:endParaRPr>
          </a:p>
        </p:txBody>
      </p:sp>
    </p:spTree>
    <p:extLst>
      <p:ext uri="{BB962C8B-B14F-4D97-AF65-F5344CB8AC3E}">
        <p14:creationId xmlns:p14="http://schemas.microsoft.com/office/powerpoint/2010/main" val="2426146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E0EF0-A057-F13C-7887-96EEA5BA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4463" y="1118585"/>
            <a:ext cx="9259431" cy="3399627"/>
          </a:xfrm>
        </p:spPr>
        <p:txBody>
          <a:bodyPr>
            <a:normAutofit/>
          </a:bodyPr>
          <a:lstStyle/>
          <a:p>
            <a:r>
              <a:rPr lang="en-NO" sz="5400"/>
              <a:t>Our data: </a:t>
            </a:r>
            <a:br>
              <a:rPr lang="en-NO" sz="5400"/>
            </a:br>
            <a:r>
              <a:rPr lang="en-US" sz="5400"/>
              <a:t>28 491 observations  from the General Regionally Annotated Corpus of Ukrainian</a:t>
            </a:r>
            <a:endParaRPr lang="en-NO" sz="540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363829A-8385-9DD6-FA10-8664ABE55D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93359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59A89-54B3-CC0A-014A-55003AC7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Animacy and Word Order influence SG vs. PL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F52380-D7D9-B796-834B-E0CED0859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6993154"/>
              </p:ext>
            </p:extLst>
          </p:nvPr>
        </p:nvGraphicFramePr>
        <p:xfrm>
          <a:off x="320040" y="2115817"/>
          <a:ext cx="11548876" cy="22171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VS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SV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840980">
                <a:tc>
                  <a:txBody>
                    <a:bodyPr/>
                    <a:lstStyle/>
                    <a:p>
                      <a:r>
                        <a:rPr lang="en-US" sz="2500">
                          <a:effectLst/>
                          <a:latin typeface="Aptos"/>
                        </a:rPr>
                        <a:t>Verb number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>
                          <a:effectLst/>
                          <a:latin typeface="Aptos"/>
                        </a:rPr>
                        <a:t>Singular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>
                          <a:effectLst/>
                          <a:latin typeface="Aptos"/>
                        </a:rPr>
                        <a:t>Plural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551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859A89-54B3-CC0A-014A-55003AC7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Animacy and Word Order influence SG vs. PL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0F52380-D7D9-B796-834B-E0CED0859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317958"/>
              </p:ext>
            </p:extLst>
          </p:nvPr>
        </p:nvGraphicFramePr>
        <p:xfrm>
          <a:off x="320040" y="2115817"/>
          <a:ext cx="11548876" cy="221713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578165">
                  <a:extLst>
                    <a:ext uri="{9D8B030D-6E8A-4147-A177-3AD203B41FA5}">
                      <a16:colId xmlns:a16="http://schemas.microsoft.com/office/drawing/2014/main" val="214728181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3809953751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3632452995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4095589430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1893478497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2537827600"/>
                    </a:ext>
                  </a:extLst>
                </a:gridCol>
                <a:gridCol w="1160064">
                  <a:extLst>
                    <a:ext uri="{9D8B030D-6E8A-4147-A177-3AD203B41FA5}">
                      <a16:colId xmlns:a16="http://schemas.microsoft.com/office/drawing/2014/main" val="1685549544"/>
                    </a:ext>
                  </a:extLst>
                </a:gridCol>
                <a:gridCol w="1213156">
                  <a:extLst>
                    <a:ext uri="{9D8B030D-6E8A-4147-A177-3AD203B41FA5}">
                      <a16:colId xmlns:a16="http://schemas.microsoft.com/office/drawing/2014/main" val="145535343"/>
                    </a:ext>
                  </a:extLst>
                </a:gridCol>
                <a:gridCol w="1319341">
                  <a:extLst>
                    <a:ext uri="{9D8B030D-6E8A-4147-A177-3AD203B41FA5}">
                      <a16:colId xmlns:a16="http://schemas.microsoft.com/office/drawing/2014/main" val="2569209476"/>
                    </a:ext>
                  </a:extLst>
                </a:gridCol>
              </a:tblGrid>
              <a:tr h="458717">
                <a:tc>
                  <a:txBody>
                    <a:bodyPr/>
                    <a:lstStyle/>
                    <a:p>
                      <a:endParaRPr lang="en-US" sz="2500">
                        <a:effectLst/>
                        <a:latin typeface="Aptos"/>
                      </a:endParaRP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effectLst/>
                          <a:latin typeface="Aptos"/>
                        </a:rPr>
                        <a:t>VS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SV Word order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079826"/>
                  </a:ext>
                </a:extLst>
              </a:tr>
              <a:tr h="840980">
                <a:tc>
                  <a:txBody>
                    <a:bodyPr/>
                    <a:lstStyle/>
                    <a:p>
                      <a:r>
                        <a:rPr lang="en-US" sz="2500">
                          <a:effectLst/>
                          <a:latin typeface="Aptos"/>
                        </a:rPr>
                        <a:t>Verb number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 b="1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Inanimate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500">
                          <a:effectLst/>
                          <a:latin typeface="Aptos"/>
                        </a:rPr>
                        <a:t>Animate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0543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 b="1">
                          <a:effectLst/>
                          <a:latin typeface="Aptos"/>
                        </a:rPr>
                        <a:t>Singular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>
                          <a:effectLst/>
                          <a:latin typeface="Aptos"/>
                        </a:rPr>
                        <a:t>7,875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 b="1">
                          <a:effectLst/>
                          <a:latin typeface="Aptos"/>
                        </a:rPr>
                        <a:t>27.6%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8,275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29.0%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1,402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4.9%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2,148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7.5%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5799425"/>
                  </a:ext>
                </a:extLst>
              </a:tr>
              <a:tr h="458717">
                <a:tc>
                  <a:txBody>
                    <a:bodyPr/>
                    <a:lstStyle/>
                    <a:p>
                      <a:r>
                        <a:rPr lang="en-US" sz="2500">
                          <a:effectLst/>
                          <a:latin typeface="Aptos"/>
                        </a:rPr>
                        <a:t>Plural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368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1,075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3.8%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1,565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5.5%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5,783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500">
                          <a:effectLst/>
                          <a:latin typeface="Aptos"/>
                        </a:rPr>
                        <a:t>20.3%</a:t>
                      </a:r>
                    </a:p>
                  </a:txBody>
                  <a:tcPr marL="143349" marR="143349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600853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D9D9129-7A46-EE9E-7829-5C8C43848520}"/>
              </a:ext>
            </a:extLst>
          </p:cNvPr>
          <p:cNvSpPr txBox="1"/>
          <p:nvPr/>
        </p:nvSpPr>
        <p:spPr>
          <a:xfrm>
            <a:off x="321733" y="4665133"/>
            <a:ext cx="11548533" cy="18466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err="1">
                <a:latin typeface="Aptos"/>
                <a:cs typeface="Times New Roman"/>
              </a:rPr>
              <a:t>Після</a:t>
            </a:r>
            <a:r>
              <a:rPr lang="en-US" sz="2400">
                <a:latin typeface="Aptos"/>
                <a:cs typeface="Times New Roman"/>
              </a:rPr>
              <a:t> СРСР </a:t>
            </a:r>
            <a:r>
              <a:rPr lang="en-US" sz="2400" err="1">
                <a:latin typeface="Aptos"/>
                <a:cs typeface="Times New Roman"/>
              </a:rPr>
              <a:t>нам</a:t>
            </a:r>
            <a:r>
              <a:rPr lang="en-US" sz="2400">
                <a:latin typeface="Aptos"/>
                <a:cs typeface="Times New Roman"/>
              </a:rPr>
              <a:t> </a:t>
            </a:r>
            <a:r>
              <a:rPr lang="en-US" sz="2400" b="1" err="1">
                <a:latin typeface="Aptos"/>
                <a:cs typeface="Times New Roman"/>
              </a:rPr>
              <a:t>залишилося</a:t>
            </a:r>
            <a:r>
              <a:rPr lang="en-US" sz="2400" b="1">
                <a:latin typeface="Aptos"/>
                <a:cs typeface="Times New Roman"/>
              </a:rPr>
              <a:t> </a:t>
            </a:r>
            <a:r>
              <a:rPr lang="en-US" sz="2400" b="1" err="1">
                <a:latin typeface="Aptos"/>
                <a:cs typeface="Times New Roman"/>
              </a:rPr>
              <a:t>багато</a:t>
            </a:r>
            <a:r>
              <a:rPr lang="en-US" sz="2400" b="1">
                <a:latin typeface="Aptos"/>
                <a:cs typeface="Times New Roman"/>
              </a:rPr>
              <a:t> </a:t>
            </a:r>
            <a:r>
              <a:rPr lang="en-US" sz="2400" b="1" err="1">
                <a:latin typeface="Aptos"/>
                <a:cs typeface="Times New Roman"/>
              </a:rPr>
              <a:t>речей</a:t>
            </a:r>
            <a:r>
              <a:rPr lang="en-US" sz="2400">
                <a:latin typeface="Aptos"/>
                <a:cs typeface="Times New Roman"/>
              </a:rPr>
              <a:t>, </a:t>
            </a:r>
            <a:r>
              <a:rPr lang="en-US" sz="2400" err="1">
                <a:latin typeface="Aptos"/>
                <a:cs typeface="Times New Roman"/>
              </a:rPr>
              <a:t>котрі</a:t>
            </a:r>
            <a:r>
              <a:rPr lang="en-US" sz="2400">
                <a:latin typeface="Aptos"/>
                <a:cs typeface="Times New Roman"/>
              </a:rPr>
              <a:t> </a:t>
            </a:r>
            <a:r>
              <a:rPr lang="en-US" sz="2400" err="1">
                <a:latin typeface="Aptos"/>
                <a:cs typeface="Times New Roman"/>
              </a:rPr>
              <a:t>нас</a:t>
            </a:r>
            <a:r>
              <a:rPr lang="en-US" sz="2400">
                <a:latin typeface="Aptos"/>
                <a:cs typeface="Times New Roman"/>
              </a:rPr>
              <a:t> і </a:t>
            </a:r>
            <a:r>
              <a:rPr lang="en-US" sz="2400" err="1">
                <a:latin typeface="Aptos"/>
                <a:cs typeface="Times New Roman"/>
              </a:rPr>
              <a:t>надалі</a:t>
            </a:r>
            <a:r>
              <a:rPr lang="en-US" sz="2400">
                <a:latin typeface="Aptos"/>
                <a:cs typeface="Times New Roman"/>
              </a:rPr>
              <a:t> </a:t>
            </a:r>
            <a:r>
              <a:rPr lang="en-US" sz="2400" err="1">
                <a:latin typeface="Aptos"/>
                <a:cs typeface="Times New Roman"/>
              </a:rPr>
              <a:t>тримають</a:t>
            </a:r>
            <a:r>
              <a:rPr lang="en-US" sz="2400">
                <a:latin typeface="Aptos"/>
                <a:cs typeface="Times New Roman"/>
              </a:rPr>
              <a:t> в </a:t>
            </a:r>
            <a:r>
              <a:rPr lang="en-US" sz="2400" err="1">
                <a:latin typeface="Aptos"/>
                <a:cs typeface="Times New Roman"/>
              </a:rPr>
              <a:t>спільному</a:t>
            </a:r>
            <a:r>
              <a:rPr lang="en-US" sz="2400">
                <a:latin typeface="Aptos"/>
                <a:cs typeface="Times New Roman"/>
              </a:rPr>
              <a:t> </a:t>
            </a:r>
            <a:r>
              <a:rPr lang="en-US" sz="2400" err="1">
                <a:latin typeface="Aptos"/>
                <a:cs typeface="Times New Roman"/>
              </a:rPr>
              <a:t>просторі</a:t>
            </a:r>
            <a:r>
              <a:rPr lang="en-US" sz="2400">
                <a:latin typeface="Aptos"/>
                <a:cs typeface="Times New Roman"/>
              </a:rPr>
              <a:t>...(</a:t>
            </a:r>
            <a:r>
              <a:rPr lang="en-US" sz="2400" err="1">
                <a:latin typeface="Aptos"/>
                <a:cs typeface="Times New Roman"/>
              </a:rPr>
              <a:t>Онлайн</a:t>
            </a:r>
            <a:r>
              <a:rPr lang="en-US" sz="2400">
                <a:latin typeface="Aptos"/>
                <a:cs typeface="Times New Roman"/>
              </a:rPr>
              <a:t>-ЗМІ «Zахід.net», 2009)</a:t>
            </a:r>
            <a:endParaRPr lang="en-US" sz="2400">
              <a:latin typeface="Aptos"/>
            </a:endParaRPr>
          </a:p>
          <a:p>
            <a:r>
              <a:rPr lang="en-US" sz="2400">
                <a:latin typeface="Aptos"/>
                <a:cs typeface="Times New Roman"/>
              </a:rPr>
              <a:t>‘After the USSR, we were </a:t>
            </a:r>
            <a:r>
              <a:rPr lang="en-US" sz="2400" b="1">
                <a:latin typeface="Aptos"/>
                <a:cs typeface="Times New Roman"/>
              </a:rPr>
              <a:t>left</a:t>
            </a:r>
            <a:r>
              <a:rPr lang="en-US" sz="2400">
                <a:latin typeface="Aptos"/>
                <a:cs typeface="Times New Roman"/>
              </a:rPr>
              <a:t> with </a:t>
            </a:r>
            <a:r>
              <a:rPr lang="en-US" sz="2400" b="1">
                <a:latin typeface="Aptos"/>
                <a:cs typeface="Times New Roman"/>
              </a:rPr>
              <a:t>many things</a:t>
            </a:r>
            <a:r>
              <a:rPr lang="en-US" sz="2400">
                <a:latin typeface="Aptos"/>
                <a:cs typeface="Times New Roman"/>
              </a:rPr>
              <a:t> that will continue to keep us in a common space.’</a:t>
            </a:r>
            <a:endParaRPr lang="en-US" sz="2400">
              <a:latin typeface="Aptos"/>
            </a:endParaRPr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286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2355</Words>
  <Application>Microsoft Macintosh PowerPoint</Application>
  <PresentationFormat>Widescreen</PresentationFormat>
  <Paragraphs>707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Times New Roman</vt:lpstr>
      <vt:lpstr>Office Theme</vt:lpstr>
      <vt:lpstr>Construal of number in the Ukrainian bahato construction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Our data:  28 491 observations  from the General Regionally Annotated Corpus of Ukrainian</vt:lpstr>
      <vt:lpstr>Animacy and Word Order influence SG vs. PL</vt:lpstr>
      <vt:lpstr>Animacy and Word Order influence SG vs. PL</vt:lpstr>
      <vt:lpstr>Animacy and Word Order influence SG vs. PL</vt:lpstr>
      <vt:lpstr>Animacy and Word Order influence SG vs. PL</vt:lpstr>
      <vt:lpstr>Animacy and Word Order influence SG vs. PL</vt:lpstr>
      <vt:lpstr>Animacy and Word Order influence SG vs. PL</vt:lpstr>
      <vt:lpstr>Animacy and Word Order influence SG vs. PL</vt:lpstr>
      <vt:lpstr>Animacy and Word Order influence SG vs. PL</vt:lpstr>
      <vt:lpstr>Animacy and Word Order influence SG vs. PL</vt:lpstr>
      <vt:lpstr>Our analysis:  Mixed-effects logistic regression in R</vt:lpstr>
      <vt:lpstr>PowerPoint Presentation</vt:lpstr>
      <vt:lpstr>PowerPoint Presentation</vt:lpstr>
      <vt:lpstr>PowerPoint Presentation</vt:lpstr>
      <vt:lpstr>Case studies:  Verbs with strong preferences </vt:lpstr>
      <vt:lpstr>PowerPoint Presentation</vt:lpstr>
      <vt:lpstr>Case studies of verbs that strongly prefer SG: micro-constructions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 of micro-constructions</vt:lpstr>
      <vt:lpstr>Summing up: What we left out and conclusions  </vt:lpstr>
      <vt:lpstr>Things that we did not take into consideration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Alexis Janda</dc:creator>
  <cp:lastModifiedBy>Laura Alexis Janda</cp:lastModifiedBy>
  <cp:revision>37</cp:revision>
  <dcterms:created xsi:type="dcterms:W3CDTF">2024-10-09T13:15:51Z</dcterms:created>
  <dcterms:modified xsi:type="dcterms:W3CDTF">2024-11-08T10:44:46Z</dcterms:modified>
</cp:coreProperties>
</file>