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303" r:id="rId3"/>
    <p:sldId id="302" r:id="rId4"/>
    <p:sldId id="304" r:id="rId5"/>
    <p:sldId id="298" r:id="rId6"/>
    <p:sldId id="305" r:id="rId7"/>
    <p:sldId id="262" r:id="rId8"/>
    <p:sldId id="306" r:id="rId9"/>
    <p:sldId id="313" r:id="rId10"/>
    <p:sldId id="291" r:id="rId11"/>
    <p:sldId id="314" r:id="rId12"/>
    <p:sldId id="293" r:id="rId13"/>
    <p:sldId id="315" r:id="rId14"/>
    <p:sldId id="307" r:id="rId15"/>
    <p:sldId id="316" r:id="rId16"/>
    <p:sldId id="295" r:id="rId17"/>
    <p:sldId id="317" r:id="rId18"/>
    <p:sldId id="318" r:id="rId19"/>
    <p:sldId id="319" r:id="rId20"/>
    <p:sldId id="308" r:id="rId21"/>
    <p:sldId id="263" r:id="rId22"/>
    <p:sldId id="264" r:id="rId23"/>
    <p:sldId id="325" r:id="rId24"/>
    <p:sldId id="257" r:id="rId25"/>
    <p:sldId id="309" r:id="rId26"/>
    <p:sldId id="258" r:id="rId27"/>
    <p:sldId id="310" r:id="rId28"/>
    <p:sldId id="259" r:id="rId29"/>
    <p:sldId id="292" r:id="rId30"/>
    <p:sldId id="297" r:id="rId31"/>
    <p:sldId id="267" r:id="rId32"/>
    <p:sldId id="276" r:id="rId33"/>
    <p:sldId id="268" r:id="rId34"/>
    <p:sldId id="269" r:id="rId35"/>
    <p:sldId id="277" r:id="rId36"/>
    <p:sldId id="270" r:id="rId37"/>
    <p:sldId id="271" r:id="rId38"/>
    <p:sldId id="278" r:id="rId39"/>
    <p:sldId id="279" r:id="rId40"/>
    <p:sldId id="280" r:id="rId41"/>
    <p:sldId id="281" r:id="rId42"/>
    <p:sldId id="299" r:id="rId43"/>
    <p:sldId id="311" r:id="rId44"/>
    <p:sldId id="261" r:id="rId45"/>
    <p:sldId id="294" r:id="rId46"/>
    <p:sldId id="301" r:id="rId47"/>
    <p:sldId id="272" r:id="rId48"/>
    <p:sldId id="283" r:id="rId49"/>
    <p:sldId id="284" r:id="rId50"/>
    <p:sldId id="285" r:id="rId51"/>
    <p:sldId id="274" r:id="rId52"/>
    <p:sldId id="286" r:id="rId53"/>
    <p:sldId id="273" r:id="rId54"/>
    <p:sldId id="287" r:id="rId55"/>
    <p:sldId id="275" r:id="rId56"/>
    <p:sldId id="288" r:id="rId57"/>
    <p:sldId id="300" r:id="rId58"/>
    <p:sldId id="312" r:id="rId59"/>
    <p:sldId id="296" r:id="rId60"/>
    <p:sldId id="321" r:id="rId61"/>
    <p:sldId id="324" r:id="rId62"/>
    <p:sldId id="320" r:id="rId63"/>
    <p:sldId id="322" r:id="rId64"/>
    <p:sldId id="323" r:id="rId65"/>
  </p:sldIdLst>
  <p:sldSz cx="9144000" cy="6858000" type="screen4x3"/>
  <p:notesSz cx="6858000" cy="9144000"/>
  <p:defaultTextStyle>
    <a:defPPr>
      <a:defRPr lang="nn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pos="4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scaleToFitPaper="1" frameSlides="1"/>
  <p:clrMru>
    <a:srgbClr val="1757DB"/>
    <a:srgbClr val="759AFF"/>
    <a:srgbClr val="2247B6"/>
    <a:srgbClr val="F1B523"/>
    <a:srgbClr val="EDEDED"/>
    <a:srgbClr val="FFB952"/>
    <a:srgbClr val="B1B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51" autoAdjust="0"/>
    <p:restoredTop sz="98864" autoAdjust="0"/>
  </p:normalViewPr>
  <p:slideViewPr>
    <p:cSldViewPr snapToGrid="0" snapToObjects="1">
      <p:cViewPr varScale="1">
        <p:scale>
          <a:sx n="115" d="100"/>
          <a:sy n="115" d="100"/>
        </p:scale>
        <p:origin x="936" y="208"/>
      </p:cViewPr>
      <p:guideLst>
        <p:guide orient="horz" pos="3865"/>
        <p:guide pos="4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A Janda" userId="1f227e26-6259-47d3-b693-dce21943f79e" providerId="ADAL" clId="{FF5AD39B-2E29-E845-9B4E-AC29E287B961}"/>
    <pc:docChg chg="undo custSel addSld delSld modSld sldOrd">
      <pc:chgData name="Laura A Janda" userId="1f227e26-6259-47d3-b693-dce21943f79e" providerId="ADAL" clId="{FF5AD39B-2E29-E845-9B4E-AC29E287B961}" dt="2019-11-12T19:18:32.035" v="12648" actId="20577"/>
      <pc:docMkLst>
        <pc:docMk/>
      </pc:docMkLst>
      <pc:sldChg chg="modSp">
        <pc:chgData name="Laura A Janda" userId="1f227e26-6259-47d3-b693-dce21943f79e" providerId="ADAL" clId="{FF5AD39B-2E29-E845-9B4E-AC29E287B961}" dt="2019-11-12T18:32:11.749" v="12324" actId="20577"/>
        <pc:sldMkLst>
          <pc:docMk/>
          <pc:sldMk cId="2354338147" sldId="257"/>
        </pc:sldMkLst>
        <pc:spChg chg="mod">
          <ac:chgData name="Laura A Janda" userId="1f227e26-6259-47d3-b693-dce21943f79e" providerId="ADAL" clId="{FF5AD39B-2E29-E845-9B4E-AC29E287B961}" dt="2019-11-12T18:31:09.740" v="12320" actId="20577"/>
          <ac:spMkLst>
            <pc:docMk/>
            <pc:sldMk cId="2354338147" sldId="257"/>
            <ac:spMk id="2" creationId="{9BA32059-E401-1A45-AD9D-824B61493BBF}"/>
          </ac:spMkLst>
        </pc:spChg>
        <pc:spChg chg="mod">
          <ac:chgData name="Laura A Janda" userId="1f227e26-6259-47d3-b693-dce21943f79e" providerId="ADAL" clId="{FF5AD39B-2E29-E845-9B4E-AC29E287B961}" dt="2019-11-12T18:32:11.749" v="12324" actId="20577"/>
          <ac:spMkLst>
            <pc:docMk/>
            <pc:sldMk cId="2354338147" sldId="257"/>
            <ac:spMk id="3" creationId="{15A659FB-7D51-7B44-88DB-22DD029FB944}"/>
          </ac:spMkLst>
        </pc:spChg>
        <pc:spChg chg="mod">
          <ac:chgData name="Laura A Janda" userId="1f227e26-6259-47d3-b693-dce21943f79e" providerId="ADAL" clId="{FF5AD39B-2E29-E845-9B4E-AC29E287B961}" dt="2019-10-23T11:56:25.966" v="242" actId="20577"/>
          <ac:spMkLst>
            <pc:docMk/>
            <pc:sldMk cId="2354338147" sldId="257"/>
            <ac:spMk id="5" creationId="{FF31BD8A-4456-3B41-8E53-10D4B2639A38}"/>
          </ac:spMkLst>
        </pc:spChg>
        <pc:spChg chg="mod">
          <ac:chgData name="Laura A Janda" userId="1f227e26-6259-47d3-b693-dce21943f79e" providerId="ADAL" clId="{FF5AD39B-2E29-E845-9B4E-AC29E287B961}" dt="2019-10-23T11:55:32.276" v="208" actId="113"/>
          <ac:spMkLst>
            <pc:docMk/>
            <pc:sldMk cId="2354338147" sldId="257"/>
            <ac:spMk id="6" creationId="{CE3C9482-65F3-C947-833F-8CEEBCE8D5CF}"/>
          </ac:spMkLst>
        </pc:spChg>
      </pc:sldChg>
      <pc:sldChg chg="modSp">
        <pc:chgData name="Laura A Janda" userId="1f227e26-6259-47d3-b693-dce21943f79e" providerId="ADAL" clId="{FF5AD39B-2E29-E845-9B4E-AC29E287B961}" dt="2019-11-12T18:32:52.512" v="12325" actId="20577"/>
        <pc:sldMkLst>
          <pc:docMk/>
          <pc:sldMk cId="3071062103" sldId="258"/>
        </pc:sldMkLst>
        <pc:spChg chg="mod">
          <ac:chgData name="Laura A Janda" userId="1f227e26-6259-47d3-b693-dce21943f79e" providerId="ADAL" clId="{FF5AD39B-2E29-E845-9B4E-AC29E287B961}" dt="2019-10-23T12:03:25.388" v="395" actId="20577"/>
          <ac:spMkLst>
            <pc:docMk/>
            <pc:sldMk cId="3071062103" sldId="258"/>
            <ac:spMk id="2" creationId="{7CE8FFCD-5B58-8743-A435-37866816F2E9}"/>
          </ac:spMkLst>
        </pc:spChg>
        <pc:spChg chg="mod">
          <ac:chgData name="Laura A Janda" userId="1f227e26-6259-47d3-b693-dce21943f79e" providerId="ADAL" clId="{FF5AD39B-2E29-E845-9B4E-AC29E287B961}" dt="2019-10-23T12:05:49.183" v="482" actId="20577"/>
          <ac:spMkLst>
            <pc:docMk/>
            <pc:sldMk cId="3071062103" sldId="258"/>
            <ac:spMk id="5" creationId="{E5497B2A-5073-2F44-B52F-F09604569FDF}"/>
          </ac:spMkLst>
        </pc:spChg>
        <pc:spChg chg="mod">
          <ac:chgData name="Laura A Janda" userId="1f227e26-6259-47d3-b693-dce21943f79e" providerId="ADAL" clId="{FF5AD39B-2E29-E845-9B4E-AC29E287B961}" dt="2019-10-23T12:08:17.440" v="554"/>
          <ac:spMkLst>
            <pc:docMk/>
            <pc:sldMk cId="3071062103" sldId="258"/>
            <ac:spMk id="6" creationId="{FE0AC2BD-BD7B-7946-9C02-45C713509F45}"/>
          </ac:spMkLst>
        </pc:spChg>
        <pc:spChg chg="mod">
          <ac:chgData name="Laura A Janda" userId="1f227e26-6259-47d3-b693-dce21943f79e" providerId="ADAL" clId="{FF5AD39B-2E29-E845-9B4E-AC29E287B961}" dt="2019-11-12T18:32:52.512" v="12325" actId="20577"/>
          <ac:spMkLst>
            <pc:docMk/>
            <pc:sldMk cId="3071062103" sldId="258"/>
            <ac:spMk id="7" creationId="{9EEC2C4A-FE87-F34F-88C5-10F02E7B8DCC}"/>
          </ac:spMkLst>
        </pc:spChg>
      </pc:sldChg>
      <pc:sldChg chg="modSp">
        <pc:chgData name="Laura A Janda" userId="1f227e26-6259-47d3-b693-dce21943f79e" providerId="ADAL" clId="{FF5AD39B-2E29-E845-9B4E-AC29E287B961}" dt="2019-10-27T09:23:06.879" v="4081" actId="255"/>
        <pc:sldMkLst>
          <pc:docMk/>
          <pc:sldMk cId="351336900" sldId="259"/>
        </pc:sldMkLst>
        <pc:spChg chg="mod">
          <ac:chgData name="Laura A Janda" userId="1f227e26-6259-47d3-b693-dce21943f79e" providerId="ADAL" clId="{FF5AD39B-2E29-E845-9B4E-AC29E287B961}" dt="2019-10-23T12:10:42.402" v="597" actId="20577"/>
          <ac:spMkLst>
            <pc:docMk/>
            <pc:sldMk cId="351336900" sldId="259"/>
            <ac:spMk id="6" creationId="{817BD42D-4045-4041-8C9C-036A3AD4B9B7}"/>
          </ac:spMkLst>
        </pc:spChg>
        <pc:spChg chg="mod">
          <ac:chgData name="Laura A Janda" userId="1f227e26-6259-47d3-b693-dce21943f79e" providerId="ADAL" clId="{FF5AD39B-2E29-E845-9B4E-AC29E287B961}" dt="2019-10-23T12:14:03.831" v="661" actId="1036"/>
          <ac:spMkLst>
            <pc:docMk/>
            <pc:sldMk cId="351336900" sldId="259"/>
            <ac:spMk id="10" creationId="{30A98028-E53D-FA42-BBC7-1A17F9DBDFB3}"/>
          </ac:spMkLst>
        </pc:spChg>
        <pc:spChg chg="mod">
          <ac:chgData name="Laura A Janda" userId="1f227e26-6259-47d3-b693-dce21943f79e" providerId="ADAL" clId="{FF5AD39B-2E29-E845-9B4E-AC29E287B961}" dt="2019-10-27T09:23:06.879" v="4081" actId="255"/>
          <ac:spMkLst>
            <pc:docMk/>
            <pc:sldMk cId="351336900" sldId="259"/>
            <ac:spMk id="11" creationId="{60603677-D86B-7F47-A712-52500BF0E244}"/>
          </ac:spMkLst>
        </pc:spChg>
        <pc:graphicFrameChg chg="mod modGraphic">
          <ac:chgData name="Laura A Janda" userId="1f227e26-6259-47d3-b693-dce21943f79e" providerId="ADAL" clId="{FF5AD39B-2E29-E845-9B4E-AC29E287B961}" dt="2019-10-27T09:22:23.713" v="4055" actId="20577"/>
          <ac:graphicFrameMkLst>
            <pc:docMk/>
            <pc:sldMk cId="351336900" sldId="259"/>
            <ac:graphicFrameMk id="8" creationId="{E35A1350-26D2-0C40-9054-F403161B0FF3}"/>
          </ac:graphicFrameMkLst>
        </pc:graphicFrameChg>
      </pc:sldChg>
      <pc:sldChg chg="modSp">
        <pc:chgData name="Laura A Janda" userId="1f227e26-6259-47d3-b693-dce21943f79e" providerId="ADAL" clId="{FF5AD39B-2E29-E845-9B4E-AC29E287B961}" dt="2019-11-03T07:48:09.659" v="7918" actId="113"/>
        <pc:sldMkLst>
          <pc:docMk/>
          <pc:sldMk cId="1317385579" sldId="261"/>
        </pc:sldMkLst>
        <pc:spChg chg="mod">
          <ac:chgData name="Laura A Janda" userId="1f227e26-6259-47d3-b693-dce21943f79e" providerId="ADAL" clId="{FF5AD39B-2E29-E845-9B4E-AC29E287B961}" dt="2019-11-03T07:48:09.659" v="7918" actId="113"/>
          <ac:spMkLst>
            <pc:docMk/>
            <pc:sldMk cId="1317385579" sldId="261"/>
            <ac:spMk id="6" creationId="{817BD42D-4045-4041-8C9C-036A3AD4B9B7}"/>
          </ac:spMkLst>
        </pc:spChg>
        <pc:spChg chg="mod">
          <ac:chgData name="Laura A Janda" userId="1f227e26-6259-47d3-b693-dce21943f79e" providerId="ADAL" clId="{FF5AD39B-2E29-E845-9B4E-AC29E287B961}" dt="2019-10-31T14:26:36.054" v="4744" actId="14100"/>
          <ac:spMkLst>
            <pc:docMk/>
            <pc:sldMk cId="1317385579" sldId="261"/>
            <ac:spMk id="7" creationId="{696EF6BD-7D93-A346-BF7D-5C5EA71554B1}"/>
          </ac:spMkLst>
        </pc:spChg>
        <pc:spChg chg="mod">
          <ac:chgData name="Laura A Janda" userId="1f227e26-6259-47d3-b693-dce21943f79e" providerId="ADAL" clId="{FF5AD39B-2E29-E845-9B4E-AC29E287B961}" dt="2019-10-31T14:26:47.373" v="4746" actId="14100"/>
          <ac:spMkLst>
            <pc:docMk/>
            <pc:sldMk cId="1317385579" sldId="261"/>
            <ac:spMk id="9" creationId="{E5683E85-80C4-3E4E-B176-CE8D26C9CD97}"/>
          </ac:spMkLst>
        </pc:spChg>
        <pc:graphicFrameChg chg="mod modGraphic">
          <ac:chgData name="Laura A Janda" userId="1f227e26-6259-47d3-b693-dce21943f79e" providerId="ADAL" clId="{FF5AD39B-2E29-E845-9B4E-AC29E287B961}" dt="2019-10-31T14:25:39.889" v="4739"/>
          <ac:graphicFrameMkLst>
            <pc:docMk/>
            <pc:sldMk cId="1317385579" sldId="261"/>
            <ac:graphicFrameMk id="8" creationId="{E35A1350-26D2-0C40-9054-F403161B0FF3}"/>
          </ac:graphicFrameMkLst>
        </pc:graphicFrameChg>
      </pc:sldChg>
      <pc:sldChg chg="modSp">
        <pc:chgData name="Laura A Janda" userId="1f227e26-6259-47d3-b693-dce21943f79e" providerId="ADAL" clId="{FF5AD39B-2E29-E845-9B4E-AC29E287B961}" dt="2019-11-12T18:10:46.330" v="12161" actId="20577"/>
        <pc:sldMkLst>
          <pc:docMk/>
          <pc:sldMk cId="2904542540" sldId="262"/>
        </pc:sldMkLst>
        <pc:spChg chg="mod">
          <ac:chgData name="Laura A Janda" userId="1f227e26-6259-47d3-b693-dce21943f79e" providerId="ADAL" clId="{FF5AD39B-2E29-E845-9B4E-AC29E287B961}" dt="2019-11-12T18:10:40.568" v="12157" actId="20577"/>
          <ac:spMkLst>
            <pc:docMk/>
            <pc:sldMk cId="2904542540" sldId="262"/>
            <ac:spMk id="3" creationId="{6D3BDE17-11A7-BA46-9E73-CC23A92C1C7A}"/>
          </ac:spMkLst>
        </pc:spChg>
        <pc:spChg chg="mod">
          <ac:chgData name="Laura A Janda" userId="1f227e26-6259-47d3-b693-dce21943f79e" providerId="ADAL" clId="{FF5AD39B-2E29-E845-9B4E-AC29E287B961}" dt="2019-11-12T18:10:11.792" v="12155" actId="20577"/>
          <ac:spMkLst>
            <pc:docMk/>
            <pc:sldMk cId="2904542540" sldId="262"/>
            <ac:spMk id="4" creationId="{0D546F7B-27B1-FC47-9AF8-A266E7F23641}"/>
          </ac:spMkLst>
        </pc:spChg>
        <pc:spChg chg="mod">
          <ac:chgData name="Laura A Janda" userId="1f227e26-6259-47d3-b693-dce21943f79e" providerId="ADAL" clId="{FF5AD39B-2E29-E845-9B4E-AC29E287B961}" dt="2019-11-12T18:10:42.831" v="12159" actId="20577"/>
          <ac:spMkLst>
            <pc:docMk/>
            <pc:sldMk cId="2904542540" sldId="262"/>
            <ac:spMk id="6" creationId="{CC56E90F-F31E-D449-AB6F-00F6040A3754}"/>
          </ac:spMkLst>
        </pc:spChg>
        <pc:spChg chg="mod">
          <ac:chgData name="Laura A Janda" userId="1f227e26-6259-47d3-b693-dce21943f79e" providerId="ADAL" clId="{FF5AD39B-2E29-E845-9B4E-AC29E287B961}" dt="2019-11-12T18:10:46.330" v="12161" actId="20577"/>
          <ac:spMkLst>
            <pc:docMk/>
            <pc:sldMk cId="2904542540" sldId="262"/>
            <ac:spMk id="7" creationId="{391B7FFB-5F45-8F4E-A92E-64F7FA6E81E7}"/>
          </ac:spMkLst>
        </pc:spChg>
      </pc:sldChg>
      <pc:sldChg chg="modSp">
        <pc:chgData name="Laura A Janda" userId="1f227e26-6259-47d3-b693-dce21943f79e" providerId="ADAL" clId="{FF5AD39B-2E29-E845-9B4E-AC29E287B961}" dt="2019-11-12T18:28:23.273" v="12297" actId="20577"/>
        <pc:sldMkLst>
          <pc:docMk/>
          <pc:sldMk cId="4202500178" sldId="263"/>
        </pc:sldMkLst>
        <pc:spChg chg="mod">
          <ac:chgData name="Laura A Janda" userId="1f227e26-6259-47d3-b693-dce21943f79e" providerId="ADAL" clId="{FF5AD39B-2E29-E845-9B4E-AC29E287B961}" dt="2019-11-12T18:28:23.273" v="12297" actId="20577"/>
          <ac:spMkLst>
            <pc:docMk/>
            <pc:sldMk cId="4202500178" sldId="263"/>
            <ac:spMk id="6" creationId="{4F3B70AF-4385-9246-BFE2-8182A4CCD6B1}"/>
          </ac:spMkLst>
        </pc:spChg>
      </pc:sldChg>
      <pc:sldChg chg="modSp">
        <pc:chgData name="Laura A Janda" userId="1f227e26-6259-47d3-b693-dce21943f79e" providerId="ADAL" clId="{FF5AD39B-2E29-E845-9B4E-AC29E287B961}" dt="2019-11-12T18:29:25.811" v="12310" actId="114"/>
        <pc:sldMkLst>
          <pc:docMk/>
          <pc:sldMk cId="3677146695" sldId="264"/>
        </pc:sldMkLst>
        <pc:spChg chg="mod">
          <ac:chgData name="Laura A Janda" userId="1f227e26-6259-47d3-b693-dce21943f79e" providerId="ADAL" clId="{FF5AD39B-2E29-E845-9B4E-AC29E287B961}" dt="2019-11-12T18:29:25.811" v="12310" actId="114"/>
          <ac:spMkLst>
            <pc:docMk/>
            <pc:sldMk cId="3677146695" sldId="264"/>
            <ac:spMk id="6" creationId="{4F3B70AF-4385-9246-BFE2-8182A4CCD6B1}"/>
          </ac:spMkLst>
        </pc:spChg>
        <pc:spChg chg="mod">
          <ac:chgData name="Laura A Janda" userId="1f227e26-6259-47d3-b693-dce21943f79e" providerId="ADAL" clId="{FF5AD39B-2E29-E845-9B4E-AC29E287B961}" dt="2019-11-12T18:29:09.978" v="12309" actId="20577"/>
          <ac:spMkLst>
            <pc:docMk/>
            <pc:sldMk cId="3677146695" sldId="264"/>
            <ac:spMk id="7" creationId="{223EFFE2-F0B2-8D4B-A964-5808B5780FD5}"/>
          </ac:spMkLst>
        </pc:spChg>
      </pc:sldChg>
      <pc:sldChg chg="modSp ord">
        <pc:chgData name="Laura A Janda" userId="1f227e26-6259-47d3-b693-dce21943f79e" providerId="ADAL" clId="{FF5AD39B-2E29-E845-9B4E-AC29E287B961}" dt="2019-11-12T18:37:09.839" v="12369" actId="20577"/>
        <pc:sldMkLst>
          <pc:docMk/>
          <pc:sldMk cId="3052952680" sldId="267"/>
        </pc:sldMkLst>
        <pc:spChg chg="mod">
          <ac:chgData name="Laura A Janda" userId="1f227e26-6259-47d3-b693-dce21943f79e" providerId="ADAL" clId="{FF5AD39B-2E29-E845-9B4E-AC29E287B961}" dt="2019-11-12T18:34:43.497" v="12339" actId="20577"/>
          <ac:spMkLst>
            <pc:docMk/>
            <pc:sldMk cId="3052952680" sldId="267"/>
            <ac:spMk id="2" creationId="{869A4043-A0BD-2C4D-A1EE-060094763589}"/>
          </ac:spMkLst>
        </pc:spChg>
        <pc:spChg chg="mod">
          <ac:chgData name="Laura A Janda" userId="1f227e26-6259-47d3-b693-dce21943f79e" providerId="ADAL" clId="{FF5AD39B-2E29-E845-9B4E-AC29E287B961}" dt="2019-11-12T18:37:09.839" v="12369" actId="20577"/>
          <ac:spMkLst>
            <pc:docMk/>
            <pc:sldMk cId="3052952680" sldId="267"/>
            <ac:spMk id="3" creationId="{506E65D1-D0FA-8C4E-9F1B-2DB183EADEBA}"/>
          </ac:spMkLst>
        </pc:spChg>
      </pc:sldChg>
      <pc:sldChg chg="modSp ord">
        <pc:chgData name="Laura A Janda" userId="1f227e26-6259-47d3-b693-dce21943f79e" providerId="ADAL" clId="{FF5AD39B-2E29-E845-9B4E-AC29E287B961}" dt="2019-11-12T18:39:49.065" v="12385" actId="20577"/>
        <pc:sldMkLst>
          <pc:docMk/>
          <pc:sldMk cId="3746077431" sldId="268"/>
        </pc:sldMkLst>
        <pc:spChg chg="mod">
          <ac:chgData name="Laura A Janda" userId="1f227e26-6259-47d3-b693-dce21943f79e" providerId="ADAL" clId="{FF5AD39B-2E29-E845-9B4E-AC29E287B961}" dt="2019-10-24T17:44:25.200" v="1894"/>
          <ac:spMkLst>
            <pc:docMk/>
            <pc:sldMk cId="3746077431" sldId="268"/>
            <ac:spMk id="2" creationId="{869A4043-A0BD-2C4D-A1EE-060094763589}"/>
          </ac:spMkLst>
        </pc:spChg>
        <pc:spChg chg="mod">
          <ac:chgData name="Laura A Janda" userId="1f227e26-6259-47d3-b693-dce21943f79e" providerId="ADAL" clId="{FF5AD39B-2E29-E845-9B4E-AC29E287B961}" dt="2019-11-12T18:39:49.065" v="12385" actId="20577"/>
          <ac:spMkLst>
            <pc:docMk/>
            <pc:sldMk cId="3746077431" sldId="268"/>
            <ac:spMk id="3" creationId="{506E65D1-D0FA-8C4E-9F1B-2DB183EADEBA}"/>
          </ac:spMkLst>
        </pc:spChg>
      </pc:sldChg>
      <pc:sldChg chg="modSp">
        <pc:chgData name="Laura A Janda" userId="1f227e26-6259-47d3-b693-dce21943f79e" providerId="ADAL" clId="{FF5AD39B-2E29-E845-9B4E-AC29E287B961}" dt="2019-11-12T18:40:22.874" v="12392" actId="20577"/>
        <pc:sldMkLst>
          <pc:docMk/>
          <pc:sldMk cId="3372609607" sldId="269"/>
        </pc:sldMkLst>
        <pc:spChg chg="mod">
          <ac:chgData name="Laura A Janda" userId="1f227e26-6259-47d3-b693-dce21943f79e" providerId="ADAL" clId="{FF5AD39B-2E29-E845-9B4E-AC29E287B961}" dt="2019-10-24T17:44:49.021" v="1898" actId="27636"/>
          <ac:spMkLst>
            <pc:docMk/>
            <pc:sldMk cId="3372609607" sldId="269"/>
            <ac:spMk id="2" creationId="{869A4043-A0BD-2C4D-A1EE-060094763589}"/>
          </ac:spMkLst>
        </pc:spChg>
        <pc:spChg chg="mod">
          <ac:chgData name="Laura A Janda" userId="1f227e26-6259-47d3-b693-dce21943f79e" providerId="ADAL" clId="{FF5AD39B-2E29-E845-9B4E-AC29E287B961}" dt="2019-11-12T18:40:22.874" v="12392" actId="20577"/>
          <ac:spMkLst>
            <pc:docMk/>
            <pc:sldMk cId="3372609607" sldId="269"/>
            <ac:spMk id="3" creationId="{506E65D1-D0FA-8C4E-9F1B-2DB183EADEBA}"/>
          </ac:spMkLst>
        </pc:spChg>
      </pc:sldChg>
      <pc:sldChg chg="addSp modSp">
        <pc:chgData name="Laura A Janda" userId="1f227e26-6259-47d3-b693-dce21943f79e" providerId="ADAL" clId="{FF5AD39B-2E29-E845-9B4E-AC29E287B961}" dt="2019-11-12T18:43:24.257" v="12423" actId="20577"/>
        <pc:sldMkLst>
          <pc:docMk/>
          <pc:sldMk cId="2991736983" sldId="270"/>
        </pc:sldMkLst>
        <pc:spChg chg="mod">
          <ac:chgData name="Laura A Janda" userId="1f227e26-6259-47d3-b693-dce21943f79e" providerId="ADAL" clId="{FF5AD39B-2E29-E845-9B4E-AC29E287B961}" dt="2019-10-24T18:11:48.054" v="2288" actId="27636"/>
          <ac:spMkLst>
            <pc:docMk/>
            <pc:sldMk cId="2991736983" sldId="270"/>
            <ac:spMk id="2" creationId="{869A4043-A0BD-2C4D-A1EE-060094763589}"/>
          </ac:spMkLst>
        </pc:spChg>
        <pc:spChg chg="mod">
          <ac:chgData name="Laura A Janda" userId="1f227e26-6259-47d3-b693-dce21943f79e" providerId="ADAL" clId="{FF5AD39B-2E29-E845-9B4E-AC29E287B961}" dt="2019-11-12T18:43:24.257" v="12423" actId="20577"/>
          <ac:spMkLst>
            <pc:docMk/>
            <pc:sldMk cId="2991736983" sldId="270"/>
            <ac:spMk id="3" creationId="{506E65D1-D0FA-8C4E-9F1B-2DB183EADEBA}"/>
          </ac:spMkLst>
        </pc:spChg>
        <pc:spChg chg="add mod">
          <ac:chgData name="Laura A Janda" userId="1f227e26-6259-47d3-b693-dce21943f79e" providerId="ADAL" clId="{FF5AD39B-2E29-E845-9B4E-AC29E287B961}" dt="2019-10-24T18:16:59.612" v="2430" actId="1076"/>
          <ac:spMkLst>
            <pc:docMk/>
            <pc:sldMk cId="2991736983" sldId="270"/>
            <ac:spMk id="5" creationId="{BEC55578-2CA3-DF48-8D28-C6AFAC6B6F91}"/>
          </ac:spMkLst>
        </pc:spChg>
      </pc:sldChg>
      <pc:sldChg chg="modSp">
        <pc:chgData name="Laura A Janda" userId="1f227e26-6259-47d3-b693-dce21943f79e" providerId="ADAL" clId="{FF5AD39B-2E29-E845-9B4E-AC29E287B961}" dt="2019-11-12T18:44:00.052" v="12424" actId="20577"/>
        <pc:sldMkLst>
          <pc:docMk/>
          <pc:sldMk cId="709346943" sldId="271"/>
        </pc:sldMkLst>
        <pc:spChg chg="mod">
          <ac:chgData name="Laura A Janda" userId="1f227e26-6259-47d3-b693-dce21943f79e" providerId="ADAL" clId="{FF5AD39B-2E29-E845-9B4E-AC29E287B961}" dt="2019-10-26T11:23:38.680" v="2875" actId="20577"/>
          <ac:spMkLst>
            <pc:docMk/>
            <pc:sldMk cId="709346943" sldId="271"/>
            <ac:spMk id="2" creationId="{869A4043-A0BD-2C4D-A1EE-060094763589}"/>
          </ac:spMkLst>
        </pc:spChg>
        <pc:spChg chg="mod">
          <ac:chgData name="Laura A Janda" userId="1f227e26-6259-47d3-b693-dce21943f79e" providerId="ADAL" clId="{FF5AD39B-2E29-E845-9B4E-AC29E287B961}" dt="2019-11-12T18:44:00.052" v="12424" actId="20577"/>
          <ac:spMkLst>
            <pc:docMk/>
            <pc:sldMk cId="709346943" sldId="271"/>
            <ac:spMk id="3" creationId="{506E65D1-D0FA-8C4E-9F1B-2DB183EADEBA}"/>
          </ac:spMkLst>
        </pc:spChg>
      </pc:sldChg>
      <pc:sldChg chg="modSp">
        <pc:chgData name="Laura A Janda" userId="1f227e26-6259-47d3-b693-dce21943f79e" providerId="ADAL" clId="{FF5AD39B-2E29-E845-9B4E-AC29E287B961}" dt="2019-11-12T18:56:36.957" v="12504" actId="20577"/>
        <pc:sldMkLst>
          <pc:docMk/>
          <pc:sldMk cId="1634052796" sldId="272"/>
        </pc:sldMkLst>
        <pc:spChg chg="mod">
          <ac:chgData name="Laura A Janda" userId="1f227e26-6259-47d3-b693-dce21943f79e" providerId="ADAL" clId="{FF5AD39B-2E29-E845-9B4E-AC29E287B961}" dt="2019-10-31T14:32:55.010" v="4852" actId="20577"/>
          <ac:spMkLst>
            <pc:docMk/>
            <pc:sldMk cId="1634052796" sldId="272"/>
            <ac:spMk id="2" creationId="{78B06269-4BD9-2C41-B209-6E24663202B4}"/>
          </ac:spMkLst>
        </pc:spChg>
        <pc:spChg chg="mod">
          <ac:chgData name="Laura A Janda" userId="1f227e26-6259-47d3-b693-dce21943f79e" providerId="ADAL" clId="{FF5AD39B-2E29-E845-9B4E-AC29E287B961}" dt="2019-11-12T18:56:36.957" v="12504" actId="20577"/>
          <ac:spMkLst>
            <pc:docMk/>
            <pc:sldMk cId="1634052796" sldId="272"/>
            <ac:spMk id="3" creationId="{30BC99BD-9CF1-FB4A-9017-5F2F1F9A55CD}"/>
          </ac:spMkLst>
        </pc:spChg>
      </pc:sldChg>
      <pc:sldChg chg="modSp">
        <pc:chgData name="Laura A Janda" userId="1f227e26-6259-47d3-b693-dce21943f79e" providerId="ADAL" clId="{FF5AD39B-2E29-E845-9B4E-AC29E287B961}" dt="2019-11-12T19:09:34.976" v="12593" actId="20577"/>
        <pc:sldMkLst>
          <pc:docMk/>
          <pc:sldMk cId="2787152497" sldId="273"/>
        </pc:sldMkLst>
        <pc:spChg chg="mod">
          <ac:chgData name="Laura A Janda" userId="1f227e26-6259-47d3-b693-dce21943f79e" providerId="ADAL" clId="{FF5AD39B-2E29-E845-9B4E-AC29E287B961}" dt="2019-10-31T14:34:30.029" v="4861" actId="27636"/>
          <ac:spMkLst>
            <pc:docMk/>
            <pc:sldMk cId="2787152497" sldId="273"/>
            <ac:spMk id="2" creationId="{78B06269-4BD9-2C41-B209-6E24663202B4}"/>
          </ac:spMkLst>
        </pc:spChg>
        <pc:spChg chg="mod">
          <ac:chgData name="Laura A Janda" userId="1f227e26-6259-47d3-b693-dce21943f79e" providerId="ADAL" clId="{FF5AD39B-2E29-E845-9B4E-AC29E287B961}" dt="2019-11-12T19:09:34.976" v="12593" actId="20577"/>
          <ac:spMkLst>
            <pc:docMk/>
            <pc:sldMk cId="2787152497" sldId="273"/>
            <ac:spMk id="3" creationId="{30BC99BD-9CF1-FB4A-9017-5F2F1F9A55CD}"/>
          </ac:spMkLst>
        </pc:spChg>
      </pc:sldChg>
      <pc:sldChg chg="modSp">
        <pc:chgData name="Laura A Janda" userId="1f227e26-6259-47d3-b693-dce21943f79e" providerId="ADAL" clId="{FF5AD39B-2E29-E845-9B4E-AC29E287B961}" dt="2019-11-12T19:05:58.142" v="12562" actId="20577"/>
        <pc:sldMkLst>
          <pc:docMk/>
          <pc:sldMk cId="437945864" sldId="274"/>
        </pc:sldMkLst>
        <pc:spChg chg="mod">
          <ac:chgData name="Laura A Janda" userId="1f227e26-6259-47d3-b693-dce21943f79e" providerId="ADAL" clId="{FF5AD39B-2E29-E845-9B4E-AC29E287B961}" dt="2019-10-31T14:33:51.567" v="4856"/>
          <ac:spMkLst>
            <pc:docMk/>
            <pc:sldMk cId="437945864" sldId="274"/>
            <ac:spMk id="2" creationId="{78B06269-4BD9-2C41-B209-6E24663202B4}"/>
          </ac:spMkLst>
        </pc:spChg>
        <pc:spChg chg="mod">
          <ac:chgData name="Laura A Janda" userId="1f227e26-6259-47d3-b693-dce21943f79e" providerId="ADAL" clId="{FF5AD39B-2E29-E845-9B4E-AC29E287B961}" dt="2019-11-12T19:05:58.142" v="12562" actId="20577"/>
          <ac:spMkLst>
            <pc:docMk/>
            <pc:sldMk cId="437945864" sldId="274"/>
            <ac:spMk id="3" creationId="{30BC99BD-9CF1-FB4A-9017-5F2F1F9A55CD}"/>
          </ac:spMkLst>
        </pc:spChg>
      </pc:sldChg>
      <pc:sldChg chg="addSp modSp">
        <pc:chgData name="Laura A Janda" userId="1f227e26-6259-47d3-b693-dce21943f79e" providerId="ADAL" clId="{FF5AD39B-2E29-E845-9B4E-AC29E287B961}" dt="2019-11-12T19:13:09.047" v="12611" actId="20577"/>
        <pc:sldMkLst>
          <pc:docMk/>
          <pc:sldMk cId="3598759965" sldId="275"/>
        </pc:sldMkLst>
        <pc:spChg chg="mod">
          <ac:chgData name="Laura A Janda" userId="1f227e26-6259-47d3-b693-dce21943f79e" providerId="ADAL" clId="{FF5AD39B-2E29-E845-9B4E-AC29E287B961}" dt="2019-10-31T14:35:02.416" v="4866"/>
          <ac:spMkLst>
            <pc:docMk/>
            <pc:sldMk cId="3598759965" sldId="275"/>
            <ac:spMk id="2" creationId="{78B06269-4BD9-2C41-B209-6E24663202B4}"/>
          </ac:spMkLst>
        </pc:spChg>
        <pc:spChg chg="mod">
          <ac:chgData name="Laura A Janda" userId="1f227e26-6259-47d3-b693-dce21943f79e" providerId="ADAL" clId="{FF5AD39B-2E29-E845-9B4E-AC29E287B961}" dt="2019-11-12T19:13:09.047" v="12611" actId="20577"/>
          <ac:spMkLst>
            <pc:docMk/>
            <pc:sldMk cId="3598759965" sldId="275"/>
            <ac:spMk id="3" creationId="{30BC99BD-9CF1-FB4A-9017-5F2F1F9A55CD}"/>
          </ac:spMkLst>
        </pc:spChg>
        <pc:spChg chg="add mod">
          <ac:chgData name="Laura A Janda" userId="1f227e26-6259-47d3-b693-dce21943f79e" providerId="ADAL" clId="{FF5AD39B-2E29-E845-9B4E-AC29E287B961}" dt="2019-11-02T08:28:34.775" v="7460" actId="1035"/>
          <ac:spMkLst>
            <pc:docMk/>
            <pc:sldMk cId="3598759965" sldId="275"/>
            <ac:spMk id="5" creationId="{F4C312D9-6B6D-4840-9642-CE84A135F985}"/>
          </ac:spMkLst>
        </pc:spChg>
      </pc:sldChg>
      <pc:sldChg chg="addSp modSp">
        <pc:chgData name="Laura A Janda" userId="1f227e26-6259-47d3-b693-dce21943f79e" providerId="ADAL" clId="{FF5AD39B-2E29-E845-9B4E-AC29E287B961}" dt="2019-11-12T18:39:22.327" v="12383" actId="20577"/>
        <pc:sldMkLst>
          <pc:docMk/>
          <pc:sldMk cId="51644978" sldId="276"/>
        </pc:sldMkLst>
        <pc:spChg chg="mod">
          <ac:chgData name="Laura A Janda" userId="1f227e26-6259-47d3-b693-dce21943f79e" providerId="ADAL" clId="{FF5AD39B-2E29-E845-9B4E-AC29E287B961}" dt="2019-10-24T07:56:35.349" v="1779" actId="20577"/>
          <ac:spMkLst>
            <pc:docMk/>
            <pc:sldMk cId="51644978" sldId="276"/>
            <ac:spMk id="2" creationId="{869A4043-A0BD-2C4D-A1EE-060094763589}"/>
          </ac:spMkLst>
        </pc:spChg>
        <pc:spChg chg="mod">
          <ac:chgData name="Laura A Janda" userId="1f227e26-6259-47d3-b693-dce21943f79e" providerId="ADAL" clId="{FF5AD39B-2E29-E845-9B4E-AC29E287B961}" dt="2019-11-12T18:39:22.327" v="12383" actId="20577"/>
          <ac:spMkLst>
            <pc:docMk/>
            <pc:sldMk cId="51644978" sldId="276"/>
            <ac:spMk id="3" creationId="{506E65D1-D0FA-8C4E-9F1B-2DB183EADEBA}"/>
          </ac:spMkLst>
        </pc:spChg>
        <pc:spChg chg="add mod">
          <ac:chgData name="Laura A Janda" userId="1f227e26-6259-47d3-b693-dce21943f79e" providerId="ADAL" clId="{FF5AD39B-2E29-E845-9B4E-AC29E287B961}" dt="2019-10-23T12:54:48.674" v="1756" actId="113"/>
          <ac:spMkLst>
            <pc:docMk/>
            <pc:sldMk cId="51644978" sldId="276"/>
            <ac:spMk id="6" creationId="{A5423404-4DBA-D944-8207-E5AD6A36F960}"/>
          </ac:spMkLst>
        </pc:spChg>
      </pc:sldChg>
      <pc:sldChg chg="modSp">
        <pc:chgData name="Laura A Janda" userId="1f227e26-6259-47d3-b693-dce21943f79e" providerId="ADAL" clId="{FF5AD39B-2E29-E845-9B4E-AC29E287B961}" dt="2019-11-12T18:42:34.267" v="12417" actId="20577"/>
        <pc:sldMkLst>
          <pc:docMk/>
          <pc:sldMk cId="1006766249" sldId="277"/>
        </pc:sldMkLst>
        <pc:spChg chg="mod">
          <ac:chgData name="Laura A Janda" userId="1f227e26-6259-47d3-b693-dce21943f79e" providerId="ADAL" clId="{FF5AD39B-2E29-E845-9B4E-AC29E287B961}" dt="2019-10-24T18:04:34.709" v="2087"/>
          <ac:spMkLst>
            <pc:docMk/>
            <pc:sldMk cId="1006766249" sldId="277"/>
            <ac:spMk id="2" creationId="{869A4043-A0BD-2C4D-A1EE-060094763589}"/>
          </ac:spMkLst>
        </pc:spChg>
        <pc:spChg chg="mod">
          <ac:chgData name="Laura A Janda" userId="1f227e26-6259-47d3-b693-dce21943f79e" providerId="ADAL" clId="{FF5AD39B-2E29-E845-9B4E-AC29E287B961}" dt="2019-11-12T18:42:34.267" v="12417" actId="20577"/>
          <ac:spMkLst>
            <pc:docMk/>
            <pc:sldMk cId="1006766249" sldId="277"/>
            <ac:spMk id="3" creationId="{506E65D1-D0FA-8C4E-9F1B-2DB183EADEBA}"/>
          </ac:spMkLst>
        </pc:spChg>
      </pc:sldChg>
      <pc:sldChg chg="modSp">
        <pc:chgData name="Laura A Janda" userId="1f227e26-6259-47d3-b693-dce21943f79e" providerId="ADAL" clId="{FF5AD39B-2E29-E845-9B4E-AC29E287B961}" dt="2019-11-12T18:45:08.667" v="12440" actId="20577"/>
        <pc:sldMkLst>
          <pc:docMk/>
          <pc:sldMk cId="1015051041" sldId="278"/>
        </pc:sldMkLst>
        <pc:spChg chg="mod">
          <ac:chgData name="Laura A Janda" userId="1f227e26-6259-47d3-b693-dce21943f79e" providerId="ADAL" clId="{FF5AD39B-2E29-E845-9B4E-AC29E287B961}" dt="2019-10-26T11:23:56.397" v="2876"/>
          <ac:spMkLst>
            <pc:docMk/>
            <pc:sldMk cId="1015051041" sldId="278"/>
            <ac:spMk id="2" creationId="{869A4043-A0BD-2C4D-A1EE-060094763589}"/>
          </ac:spMkLst>
        </pc:spChg>
        <pc:spChg chg="mod">
          <ac:chgData name="Laura A Janda" userId="1f227e26-6259-47d3-b693-dce21943f79e" providerId="ADAL" clId="{FF5AD39B-2E29-E845-9B4E-AC29E287B961}" dt="2019-11-12T18:45:08.667" v="12440" actId="20577"/>
          <ac:spMkLst>
            <pc:docMk/>
            <pc:sldMk cId="1015051041" sldId="278"/>
            <ac:spMk id="3" creationId="{506E65D1-D0FA-8C4E-9F1B-2DB183EADEBA}"/>
          </ac:spMkLst>
        </pc:spChg>
      </pc:sldChg>
      <pc:sldChg chg="modSp">
        <pc:chgData name="Laura A Janda" userId="1f227e26-6259-47d3-b693-dce21943f79e" providerId="ADAL" clId="{FF5AD39B-2E29-E845-9B4E-AC29E287B961}" dt="2019-11-12T18:48:20.496" v="12459"/>
        <pc:sldMkLst>
          <pc:docMk/>
          <pc:sldMk cId="3320328004" sldId="279"/>
        </pc:sldMkLst>
        <pc:spChg chg="mod">
          <ac:chgData name="Laura A Janda" userId="1f227e26-6259-47d3-b693-dce21943f79e" providerId="ADAL" clId="{FF5AD39B-2E29-E845-9B4E-AC29E287B961}" dt="2019-10-26T11:30:31.017" v="3086"/>
          <ac:spMkLst>
            <pc:docMk/>
            <pc:sldMk cId="3320328004" sldId="279"/>
            <ac:spMk id="2" creationId="{869A4043-A0BD-2C4D-A1EE-060094763589}"/>
          </ac:spMkLst>
        </pc:spChg>
        <pc:spChg chg="mod">
          <ac:chgData name="Laura A Janda" userId="1f227e26-6259-47d3-b693-dce21943f79e" providerId="ADAL" clId="{FF5AD39B-2E29-E845-9B4E-AC29E287B961}" dt="2019-11-12T18:48:20.496" v="12459"/>
          <ac:spMkLst>
            <pc:docMk/>
            <pc:sldMk cId="3320328004" sldId="279"/>
            <ac:spMk id="3" creationId="{506E65D1-D0FA-8C4E-9F1B-2DB183EADEBA}"/>
          </ac:spMkLst>
        </pc:spChg>
      </pc:sldChg>
      <pc:sldChg chg="addSp delSp modSp">
        <pc:chgData name="Laura A Janda" userId="1f227e26-6259-47d3-b693-dce21943f79e" providerId="ADAL" clId="{FF5AD39B-2E29-E845-9B4E-AC29E287B961}" dt="2019-11-12T18:49:45.107" v="12467" actId="478"/>
        <pc:sldMkLst>
          <pc:docMk/>
          <pc:sldMk cId="738114444" sldId="280"/>
        </pc:sldMkLst>
        <pc:spChg chg="mod">
          <ac:chgData name="Laura A Janda" userId="1f227e26-6259-47d3-b693-dce21943f79e" providerId="ADAL" clId="{FF5AD39B-2E29-E845-9B4E-AC29E287B961}" dt="2019-10-26T11:30:38.750" v="3087"/>
          <ac:spMkLst>
            <pc:docMk/>
            <pc:sldMk cId="738114444" sldId="280"/>
            <ac:spMk id="2" creationId="{869A4043-A0BD-2C4D-A1EE-060094763589}"/>
          </ac:spMkLst>
        </pc:spChg>
        <pc:spChg chg="mod">
          <ac:chgData name="Laura A Janda" userId="1f227e26-6259-47d3-b693-dce21943f79e" providerId="ADAL" clId="{FF5AD39B-2E29-E845-9B4E-AC29E287B961}" dt="2019-11-12T18:49:22.364" v="12465" actId="20577"/>
          <ac:spMkLst>
            <pc:docMk/>
            <pc:sldMk cId="738114444" sldId="280"/>
            <ac:spMk id="3" creationId="{506E65D1-D0FA-8C4E-9F1B-2DB183EADEBA}"/>
          </ac:spMkLst>
        </pc:spChg>
        <pc:spChg chg="add del mod">
          <ac:chgData name="Laura A Janda" userId="1f227e26-6259-47d3-b693-dce21943f79e" providerId="ADAL" clId="{FF5AD39B-2E29-E845-9B4E-AC29E287B961}" dt="2019-11-12T18:49:45.107" v="12467" actId="478"/>
          <ac:spMkLst>
            <pc:docMk/>
            <pc:sldMk cId="738114444" sldId="280"/>
            <ac:spMk id="5" creationId="{61D97B77-AECF-644E-8FB2-033F3F587653}"/>
          </ac:spMkLst>
        </pc:spChg>
      </pc:sldChg>
      <pc:sldChg chg="addSp modSp">
        <pc:chgData name="Laura A Janda" userId="1f227e26-6259-47d3-b693-dce21943f79e" providerId="ADAL" clId="{FF5AD39B-2E29-E845-9B4E-AC29E287B961}" dt="2019-11-12T18:52:06.224" v="12491" actId="20577"/>
        <pc:sldMkLst>
          <pc:docMk/>
          <pc:sldMk cId="2955911531" sldId="281"/>
        </pc:sldMkLst>
        <pc:spChg chg="mod">
          <ac:chgData name="Laura A Janda" userId="1f227e26-6259-47d3-b693-dce21943f79e" providerId="ADAL" clId="{FF5AD39B-2E29-E845-9B4E-AC29E287B961}" dt="2019-10-26T11:30:43.696" v="3088"/>
          <ac:spMkLst>
            <pc:docMk/>
            <pc:sldMk cId="2955911531" sldId="281"/>
            <ac:spMk id="2" creationId="{869A4043-A0BD-2C4D-A1EE-060094763589}"/>
          </ac:spMkLst>
        </pc:spChg>
        <pc:spChg chg="mod">
          <ac:chgData name="Laura A Janda" userId="1f227e26-6259-47d3-b693-dce21943f79e" providerId="ADAL" clId="{FF5AD39B-2E29-E845-9B4E-AC29E287B961}" dt="2019-11-12T18:52:06.224" v="12491" actId="20577"/>
          <ac:spMkLst>
            <pc:docMk/>
            <pc:sldMk cId="2955911531" sldId="281"/>
            <ac:spMk id="3" creationId="{506E65D1-D0FA-8C4E-9F1B-2DB183EADEBA}"/>
          </ac:spMkLst>
        </pc:spChg>
        <pc:spChg chg="add">
          <ac:chgData name="Laura A Janda" userId="1f227e26-6259-47d3-b693-dce21943f79e" providerId="ADAL" clId="{FF5AD39B-2E29-E845-9B4E-AC29E287B961}" dt="2019-10-27T09:00:35.254" v="3791"/>
          <ac:spMkLst>
            <pc:docMk/>
            <pc:sldMk cId="2955911531" sldId="281"/>
            <ac:spMk id="5" creationId="{623823F4-4B73-DE48-A6CC-0A884250048D}"/>
          </ac:spMkLst>
        </pc:spChg>
      </pc:sldChg>
      <pc:sldChg chg="modSp">
        <pc:chgData name="Laura A Janda" userId="1f227e26-6259-47d3-b693-dce21943f79e" providerId="ADAL" clId="{FF5AD39B-2E29-E845-9B4E-AC29E287B961}" dt="2019-11-12T18:59:08.439" v="12536" actId="20577"/>
        <pc:sldMkLst>
          <pc:docMk/>
          <pc:sldMk cId="1308205534" sldId="283"/>
        </pc:sldMkLst>
        <pc:spChg chg="mod">
          <ac:chgData name="Laura A Janda" userId="1f227e26-6259-47d3-b693-dce21943f79e" providerId="ADAL" clId="{FF5AD39B-2E29-E845-9B4E-AC29E287B961}" dt="2019-10-31T14:33:04.219" v="4853"/>
          <ac:spMkLst>
            <pc:docMk/>
            <pc:sldMk cId="1308205534" sldId="283"/>
            <ac:spMk id="2" creationId="{78B06269-4BD9-2C41-B209-6E24663202B4}"/>
          </ac:spMkLst>
        </pc:spChg>
        <pc:spChg chg="mod">
          <ac:chgData name="Laura A Janda" userId="1f227e26-6259-47d3-b693-dce21943f79e" providerId="ADAL" clId="{FF5AD39B-2E29-E845-9B4E-AC29E287B961}" dt="2019-11-12T18:59:08.439" v="12536" actId="20577"/>
          <ac:spMkLst>
            <pc:docMk/>
            <pc:sldMk cId="1308205534" sldId="283"/>
            <ac:spMk id="3" creationId="{30BC99BD-9CF1-FB4A-9017-5F2F1F9A55CD}"/>
          </ac:spMkLst>
        </pc:spChg>
      </pc:sldChg>
      <pc:sldChg chg="addSp modSp">
        <pc:chgData name="Laura A Janda" userId="1f227e26-6259-47d3-b693-dce21943f79e" providerId="ADAL" clId="{FF5AD39B-2E29-E845-9B4E-AC29E287B961}" dt="2019-11-12T19:03:18.336" v="12557"/>
        <pc:sldMkLst>
          <pc:docMk/>
          <pc:sldMk cId="3986990483" sldId="284"/>
        </pc:sldMkLst>
        <pc:spChg chg="mod">
          <ac:chgData name="Laura A Janda" userId="1f227e26-6259-47d3-b693-dce21943f79e" providerId="ADAL" clId="{FF5AD39B-2E29-E845-9B4E-AC29E287B961}" dt="2019-10-31T14:33:09.478" v="4854"/>
          <ac:spMkLst>
            <pc:docMk/>
            <pc:sldMk cId="3986990483" sldId="284"/>
            <ac:spMk id="2" creationId="{78B06269-4BD9-2C41-B209-6E24663202B4}"/>
          </ac:spMkLst>
        </pc:spChg>
        <pc:spChg chg="mod">
          <ac:chgData name="Laura A Janda" userId="1f227e26-6259-47d3-b693-dce21943f79e" providerId="ADAL" clId="{FF5AD39B-2E29-E845-9B4E-AC29E287B961}" dt="2019-11-12T19:02:56.236" v="12556" actId="20577"/>
          <ac:spMkLst>
            <pc:docMk/>
            <pc:sldMk cId="3986990483" sldId="284"/>
            <ac:spMk id="3" creationId="{30BC99BD-9CF1-FB4A-9017-5F2F1F9A55CD}"/>
          </ac:spMkLst>
        </pc:spChg>
        <pc:spChg chg="add">
          <ac:chgData name="Laura A Janda" userId="1f227e26-6259-47d3-b693-dce21943f79e" providerId="ADAL" clId="{FF5AD39B-2E29-E845-9B4E-AC29E287B961}" dt="2019-11-12T19:03:18.336" v="12557"/>
          <ac:spMkLst>
            <pc:docMk/>
            <pc:sldMk cId="3986990483" sldId="284"/>
            <ac:spMk id="7" creationId="{9985C1F7-DFC1-3B49-AC99-DD6A6EF58CFE}"/>
          </ac:spMkLst>
        </pc:spChg>
      </pc:sldChg>
      <pc:sldChg chg="modSp">
        <pc:chgData name="Laura A Janda" userId="1f227e26-6259-47d3-b693-dce21943f79e" providerId="ADAL" clId="{FF5AD39B-2E29-E845-9B4E-AC29E287B961}" dt="2019-11-02T07:42:32.109" v="5995" actId="20577"/>
        <pc:sldMkLst>
          <pc:docMk/>
          <pc:sldMk cId="3737881184" sldId="285"/>
        </pc:sldMkLst>
        <pc:spChg chg="mod">
          <ac:chgData name="Laura A Janda" userId="1f227e26-6259-47d3-b693-dce21943f79e" providerId="ADAL" clId="{FF5AD39B-2E29-E845-9B4E-AC29E287B961}" dt="2019-10-31T14:33:17.145" v="4855"/>
          <ac:spMkLst>
            <pc:docMk/>
            <pc:sldMk cId="3737881184" sldId="285"/>
            <ac:spMk id="2" creationId="{78B06269-4BD9-2C41-B209-6E24663202B4}"/>
          </ac:spMkLst>
        </pc:spChg>
        <pc:spChg chg="mod">
          <ac:chgData name="Laura A Janda" userId="1f227e26-6259-47d3-b693-dce21943f79e" providerId="ADAL" clId="{FF5AD39B-2E29-E845-9B4E-AC29E287B961}" dt="2019-11-02T07:42:32.109" v="5995" actId="20577"/>
          <ac:spMkLst>
            <pc:docMk/>
            <pc:sldMk cId="3737881184" sldId="285"/>
            <ac:spMk id="3" creationId="{30BC99BD-9CF1-FB4A-9017-5F2F1F9A55CD}"/>
          </ac:spMkLst>
        </pc:spChg>
      </pc:sldChg>
      <pc:sldChg chg="addSp delSp modSp">
        <pc:chgData name="Laura A Janda" userId="1f227e26-6259-47d3-b693-dce21943f79e" providerId="ADAL" clId="{FF5AD39B-2E29-E845-9B4E-AC29E287B961}" dt="2019-11-12T19:07:24.826" v="12572" actId="20577"/>
        <pc:sldMkLst>
          <pc:docMk/>
          <pc:sldMk cId="3843283922" sldId="286"/>
        </pc:sldMkLst>
        <pc:spChg chg="mod">
          <ac:chgData name="Laura A Janda" userId="1f227e26-6259-47d3-b693-dce21943f79e" providerId="ADAL" clId="{FF5AD39B-2E29-E845-9B4E-AC29E287B961}" dt="2019-11-02T07:57:38.605" v="6403" actId="114"/>
          <ac:spMkLst>
            <pc:docMk/>
            <pc:sldMk cId="3843283922" sldId="286"/>
            <ac:spMk id="2" creationId="{78B06269-4BD9-2C41-B209-6E24663202B4}"/>
          </ac:spMkLst>
        </pc:spChg>
        <pc:spChg chg="mod">
          <ac:chgData name="Laura A Janda" userId="1f227e26-6259-47d3-b693-dce21943f79e" providerId="ADAL" clId="{FF5AD39B-2E29-E845-9B4E-AC29E287B961}" dt="2019-11-12T19:07:24.826" v="12572" actId="20577"/>
          <ac:spMkLst>
            <pc:docMk/>
            <pc:sldMk cId="3843283922" sldId="286"/>
            <ac:spMk id="3" creationId="{30BC99BD-9CF1-FB4A-9017-5F2F1F9A55CD}"/>
          </ac:spMkLst>
        </pc:spChg>
        <pc:spChg chg="add del">
          <ac:chgData name="Laura A Janda" userId="1f227e26-6259-47d3-b693-dce21943f79e" providerId="ADAL" clId="{FF5AD39B-2E29-E845-9B4E-AC29E287B961}" dt="2019-11-02T08:06:23.372" v="6658"/>
          <ac:spMkLst>
            <pc:docMk/>
            <pc:sldMk cId="3843283922" sldId="286"/>
            <ac:spMk id="6" creationId="{74E5E84D-28F9-504C-9948-5F5A3023BC56}"/>
          </ac:spMkLst>
        </pc:spChg>
        <pc:spChg chg="add mod">
          <ac:chgData name="Laura A Janda" userId="1f227e26-6259-47d3-b693-dce21943f79e" providerId="ADAL" clId="{FF5AD39B-2E29-E845-9B4E-AC29E287B961}" dt="2019-11-02T08:06:42.932" v="6675" actId="1035"/>
          <ac:spMkLst>
            <pc:docMk/>
            <pc:sldMk cId="3843283922" sldId="286"/>
            <ac:spMk id="7" creationId="{3B1C9E65-A782-2140-97E9-41B2F0D30FC1}"/>
          </ac:spMkLst>
        </pc:spChg>
      </pc:sldChg>
      <pc:sldChg chg="modSp">
        <pc:chgData name="Laura A Janda" userId="1f227e26-6259-47d3-b693-dce21943f79e" providerId="ADAL" clId="{FF5AD39B-2E29-E845-9B4E-AC29E287B961}" dt="2019-11-12T19:10:40.333" v="12599" actId="20578"/>
        <pc:sldMkLst>
          <pc:docMk/>
          <pc:sldMk cId="2629831557" sldId="287"/>
        </pc:sldMkLst>
        <pc:spChg chg="mod">
          <ac:chgData name="Laura A Janda" userId="1f227e26-6259-47d3-b693-dce21943f79e" providerId="ADAL" clId="{FF5AD39B-2E29-E845-9B4E-AC29E287B961}" dt="2019-10-31T14:34:54.351" v="4865" actId="27636"/>
          <ac:spMkLst>
            <pc:docMk/>
            <pc:sldMk cId="2629831557" sldId="287"/>
            <ac:spMk id="2" creationId="{78B06269-4BD9-2C41-B209-6E24663202B4}"/>
          </ac:spMkLst>
        </pc:spChg>
        <pc:spChg chg="mod">
          <ac:chgData name="Laura A Janda" userId="1f227e26-6259-47d3-b693-dce21943f79e" providerId="ADAL" clId="{FF5AD39B-2E29-E845-9B4E-AC29E287B961}" dt="2019-11-12T19:10:40.333" v="12599" actId="20578"/>
          <ac:spMkLst>
            <pc:docMk/>
            <pc:sldMk cId="2629831557" sldId="287"/>
            <ac:spMk id="3" creationId="{30BC99BD-9CF1-FB4A-9017-5F2F1F9A55CD}"/>
          </ac:spMkLst>
        </pc:spChg>
      </pc:sldChg>
      <pc:sldChg chg="modSp">
        <pc:chgData name="Laura A Janda" userId="1f227e26-6259-47d3-b693-dce21943f79e" providerId="ADAL" clId="{FF5AD39B-2E29-E845-9B4E-AC29E287B961}" dt="2019-11-12T19:13:32.878" v="12612" actId="20577"/>
        <pc:sldMkLst>
          <pc:docMk/>
          <pc:sldMk cId="918166460" sldId="288"/>
        </pc:sldMkLst>
        <pc:spChg chg="mod">
          <ac:chgData name="Laura A Janda" userId="1f227e26-6259-47d3-b693-dce21943f79e" providerId="ADAL" clId="{FF5AD39B-2E29-E845-9B4E-AC29E287B961}" dt="2019-10-31T14:35:07.519" v="4867"/>
          <ac:spMkLst>
            <pc:docMk/>
            <pc:sldMk cId="918166460" sldId="288"/>
            <ac:spMk id="2" creationId="{78B06269-4BD9-2C41-B209-6E24663202B4}"/>
          </ac:spMkLst>
        </pc:spChg>
        <pc:spChg chg="mod">
          <ac:chgData name="Laura A Janda" userId="1f227e26-6259-47d3-b693-dce21943f79e" providerId="ADAL" clId="{FF5AD39B-2E29-E845-9B4E-AC29E287B961}" dt="2019-11-12T19:13:32.878" v="12612" actId="20577"/>
          <ac:spMkLst>
            <pc:docMk/>
            <pc:sldMk cId="918166460" sldId="288"/>
            <ac:spMk id="3" creationId="{30BC99BD-9CF1-FB4A-9017-5F2F1F9A55CD}"/>
          </ac:spMkLst>
        </pc:spChg>
      </pc:sldChg>
      <pc:sldChg chg="modSp del">
        <pc:chgData name="Laura A Janda" userId="1f227e26-6259-47d3-b693-dce21943f79e" providerId="ADAL" clId="{FF5AD39B-2E29-E845-9B4E-AC29E287B961}" dt="2019-11-12T18:29:57.226" v="12313" actId="2696"/>
        <pc:sldMkLst>
          <pc:docMk/>
          <pc:sldMk cId="1209191880" sldId="290"/>
        </pc:sldMkLst>
        <pc:spChg chg="mod">
          <ac:chgData name="Laura A Janda" userId="1f227e26-6259-47d3-b693-dce21943f79e" providerId="ADAL" clId="{FF5AD39B-2E29-E845-9B4E-AC29E287B961}" dt="2019-10-23T11:44:30.791" v="82" actId="20577"/>
          <ac:spMkLst>
            <pc:docMk/>
            <pc:sldMk cId="1209191880" sldId="290"/>
            <ac:spMk id="3" creationId="{9030CC34-C507-3C4D-A913-E210943BD47D}"/>
          </ac:spMkLst>
        </pc:spChg>
        <pc:spChg chg="mod">
          <ac:chgData name="Laura A Janda" userId="1f227e26-6259-47d3-b693-dce21943f79e" providerId="ADAL" clId="{FF5AD39B-2E29-E845-9B4E-AC29E287B961}" dt="2019-10-24T07:57:04.557" v="1784" actId="20577"/>
          <ac:spMkLst>
            <pc:docMk/>
            <pc:sldMk cId="1209191880" sldId="290"/>
            <ac:spMk id="6" creationId="{4F3B70AF-4385-9246-BFE2-8182A4CCD6B1}"/>
          </ac:spMkLst>
        </pc:spChg>
        <pc:spChg chg="mod">
          <ac:chgData name="Laura A Janda" userId="1f227e26-6259-47d3-b693-dce21943f79e" providerId="ADAL" clId="{FF5AD39B-2E29-E845-9B4E-AC29E287B961}" dt="2019-10-24T07:57:06.621" v="1785" actId="20577"/>
          <ac:spMkLst>
            <pc:docMk/>
            <pc:sldMk cId="1209191880" sldId="290"/>
            <ac:spMk id="7" creationId="{223EFFE2-F0B2-8D4B-A964-5808B5780FD5}"/>
          </ac:spMkLst>
        </pc:spChg>
      </pc:sldChg>
      <pc:sldChg chg="modSp add">
        <pc:chgData name="Laura A Janda" userId="1f227e26-6259-47d3-b693-dce21943f79e" providerId="ADAL" clId="{FF5AD39B-2E29-E845-9B4E-AC29E287B961}" dt="2019-11-12T18:12:45.302" v="12174" actId="20577"/>
        <pc:sldMkLst>
          <pc:docMk/>
          <pc:sldMk cId="864291461" sldId="291"/>
        </pc:sldMkLst>
        <pc:spChg chg="mod">
          <ac:chgData name="Laura A Janda" userId="1f227e26-6259-47d3-b693-dce21943f79e" providerId="ADAL" clId="{FF5AD39B-2E29-E845-9B4E-AC29E287B961}" dt="2019-11-03T08:36:45.117" v="8608" actId="20577"/>
          <ac:spMkLst>
            <pc:docMk/>
            <pc:sldMk cId="864291461" sldId="291"/>
            <ac:spMk id="2" creationId="{BD40FC07-55C7-BD47-AD29-A1E057A650B8}"/>
          </ac:spMkLst>
        </pc:spChg>
        <pc:spChg chg="mod">
          <ac:chgData name="Laura A Janda" userId="1f227e26-6259-47d3-b693-dce21943f79e" providerId="ADAL" clId="{FF5AD39B-2E29-E845-9B4E-AC29E287B961}" dt="2019-11-03T08:49:50.335" v="9106" actId="27636"/>
          <ac:spMkLst>
            <pc:docMk/>
            <pc:sldMk cId="864291461" sldId="291"/>
            <ac:spMk id="3" creationId="{5D6E9908-A12D-C24D-AA8D-DEC4D8F4B867}"/>
          </ac:spMkLst>
        </pc:spChg>
        <pc:spChg chg="mod">
          <ac:chgData name="Laura A Janda" userId="1f227e26-6259-47d3-b693-dce21943f79e" providerId="ADAL" clId="{FF5AD39B-2E29-E845-9B4E-AC29E287B961}" dt="2019-11-12T18:12:45.302" v="12174" actId="20577"/>
          <ac:spMkLst>
            <pc:docMk/>
            <pc:sldMk cId="864291461" sldId="291"/>
            <ac:spMk id="4" creationId="{6B038ADD-499D-4248-8375-6D57EF0E2B82}"/>
          </ac:spMkLst>
        </pc:spChg>
      </pc:sldChg>
      <pc:sldChg chg="modSp">
        <pc:chgData name="Laura A Janda" userId="1f227e26-6259-47d3-b693-dce21943f79e" providerId="ADAL" clId="{FF5AD39B-2E29-E845-9B4E-AC29E287B961}" dt="2019-11-12T18:35:00.812" v="12345" actId="20577"/>
        <pc:sldMkLst>
          <pc:docMk/>
          <pc:sldMk cId="866094016" sldId="292"/>
        </pc:sldMkLst>
        <pc:spChg chg="mod">
          <ac:chgData name="Laura A Janda" userId="1f227e26-6259-47d3-b693-dce21943f79e" providerId="ADAL" clId="{FF5AD39B-2E29-E845-9B4E-AC29E287B961}" dt="2019-11-12T18:33:31.468" v="12326" actId="20577"/>
          <ac:spMkLst>
            <pc:docMk/>
            <pc:sldMk cId="866094016" sldId="292"/>
            <ac:spMk id="2" creationId="{4C774512-7F8F-424E-A921-7E4515CA2A9E}"/>
          </ac:spMkLst>
        </pc:spChg>
        <pc:spChg chg="mod">
          <ac:chgData name="Laura A Janda" userId="1f227e26-6259-47d3-b693-dce21943f79e" providerId="ADAL" clId="{FF5AD39B-2E29-E845-9B4E-AC29E287B961}" dt="2019-11-12T18:35:00.812" v="12345" actId="20577"/>
          <ac:spMkLst>
            <pc:docMk/>
            <pc:sldMk cId="866094016" sldId="292"/>
            <ac:spMk id="3" creationId="{A9A6693E-51DA-D846-9A37-D91C8D020BA5}"/>
          </ac:spMkLst>
        </pc:spChg>
      </pc:sldChg>
      <pc:sldChg chg="modSp add">
        <pc:chgData name="Laura A Janda" userId="1f227e26-6259-47d3-b693-dce21943f79e" providerId="ADAL" clId="{FF5AD39B-2E29-E845-9B4E-AC29E287B961}" dt="2019-11-04T11:56:17.052" v="10080" actId="115"/>
        <pc:sldMkLst>
          <pc:docMk/>
          <pc:sldMk cId="4276895133" sldId="293"/>
        </pc:sldMkLst>
        <pc:spChg chg="mod">
          <ac:chgData name="Laura A Janda" userId="1f227e26-6259-47d3-b693-dce21943f79e" providerId="ADAL" clId="{FF5AD39B-2E29-E845-9B4E-AC29E287B961}" dt="2019-11-04T11:48:28.145" v="9612" actId="20577"/>
          <ac:spMkLst>
            <pc:docMk/>
            <pc:sldMk cId="4276895133" sldId="293"/>
            <ac:spMk id="2" creationId="{B74C8307-0813-6148-8715-8C89C0EBD16C}"/>
          </ac:spMkLst>
        </pc:spChg>
        <pc:spChg chg="mod">
          <ac:chgData name="Laura A Janda" userId="1f227e26-6259-47d3-b693-dce21943f79e" providerId="ADAL" clId="{FF5AD39B-2E29-E845-9B4E-AC29E287B961}" dt="2019-11-04T11:56:13.919" v="10079" actId="115"/>
          <ac:spMkLst>
            <pc:docMk/>
            <pc:sldMk cId="4276895133" sldId="293"/>
            <ac:spMk id="3" creationId="{FE48BA36-9895-D948-AEC7-BA59D0FC5CE9}"/>
          </ac:spMkLst>
        </pc:spChg>
        <pc:spChg chg="mod">
          <ac:chgData name="Laura A Janda" userId="1f227e26-6259-47d3-b693-dce21943f79e" providerId="ADAL" clId="{FF5AD39B-2E29-E845-9B4E-AC29E287B961}" dt="2019-11-04T11:56:17.052" v="10080" actId="115"/>
          <ac:spMkLst>
            <pc:docMk/>
            <pc:sldMk cId="4276895133" sldId="293"/>
            <ac:spMk id="4" creationId="{D88EE7A8-E4C2-6945-B7A0-CFDEA837D997}"/>
          </ac:spMkLst>
        </pc:spChg>
      </pc:sldChg>
      <pc:sldChg chg="modSp">
        <pc:chgData name="Laura A Janda" userId="1f227e26-6259-47d3-b693-dce21943f79e" providerId="ADAL" clId="{FF5AD39B-2E29-E845-9B4E-AC29E287B961}" dt="2019-11-12T18:55:29.720" v="12498" actId="20577"/>
        <pc:sldMkLst>
          <pc:docMk/>
          <pc:sldMk cId="1343733852" sldId="294"/>
        </pc:sldMkLst>
        <pc:spChg chg="mod">
          <ac:chgData name="Laura A Janda" userId="1f227e26-6259-47d3-b693-dce21943f79e" providerId="ADAL" clId="{FF5AD39B-2E29-E845-9B4E-AC29E287B961}" dt="2019-11-12T18:55:29.720" v="12498" actId="20577"/>
          <ac:spMkLst>
            <pc:docMk/>
            <pc:sldMk cId="1343733852" sldId="294"/>
            <ac:spMk id="2" creationId="{4C774512-7F8F-424E-A921-7E4515CA2A9E}"/>
          </ac:spMkLst>
        </pc:spChg>
        <pc:spChg chg="mod">
          <ac:chgData name="Laura A Janda" userId="1f227e26-6259-47d3-b693-dce21943f79e" providerId="ADAL" clId="{FF5AD39B-2E29-E845-9B4E-AC29E287B961}" dt="2019-10-31T14:31:56.267" v="4844" actId="20577"/>
          <ac:spMkLst>
            <pc:docMk/>
            <pc:sldMk cId="1343733852" sldId="294"/>
            <ac:spMk id="3" creationId="{A9A6693E-51DA-D846-9A37-D91C8D020BA5}"/>
          </ac:spMkLst>
        </pc:spChg>
      </pc:sldChg>
      <pc:sldChg chg="modSp add">
        <pc:chgData name="Laura A Janda" userId="1f227e26-6259-47d3-b693-dce21943f79e" providerId="ADAL" clId="{FF5AD39B-2E29-E845-9B4E-AC29E287B961}" dt="2019-11-04T12:17:11.036" v="11013" actId="20577"/>
        <pc:sldMkLst>
          <pc:docMk/>
          <pc:sldMk cId="4135762287" sldId="295"/>
        </pc:sldMkLst>
        <pc:spChg chg="mod">
          <ac:chgData name="Laura A Janda" userId="1f227e26-6259-47d3-b693-dce21943f79e" providerId="ADAL" clId="{FF5AD39B-2E29-E845-9B4E-AC29E287B961}" dt="2019-11-04T12:08:26.739" v="10706" actId="20577"/>
          <ac:spMkLst>
            <pc:docMk/>
            <pc:sldMk cId="4135762287" sldId="295"/>
            <ac:spMk id="2" creationId="{CEFAD2D5-BDA4-3C42-AC23-E028C87A1B89}"/>
          </ac:spMkLst>
        </pc:spChg>
        <pc:spChg chg="mod">
          <ac:chgData name="Laura A Janda" userId="1f227e26-6259-47d3-b693-dce21943f79e" providerId="ADAL" clId="{FF5AD39B-2E29-E845-9B4E-AC29E287B961}" dt="2019-11-04T12:17:11.036" v="11013" actId="20577"/>
          <ac:spMkLst>
            <pc:docMk/>
            <pc:sldMk cId="4135762287" sldId="295"/>
            <ac:spMk id="6" creationId="{06EF38A5-580F-A347-8E8F-49E541698228}"/>
          </ac:spMkLst>
        </pc:spChg>
      </pc:sldChg>
      <pc:sldChg chg="modSp">
        <pc:chgData name="Laura A Janda" userId="1f227e26-6259-47d3-b693-dce21943f79e" providerId="ADAL" clId="{FF5AD39B-2E29-E845-9B4E-AC29E287B961}" dt="2019-11-12T19:18:03.891" v="12647" actId="20577"/>
        <pc:sldMkLst>
          <pc:docMk/>
          <pc:sldMk cId="3471760187" sldId="296"/>
        </pc:sldMkLst>
        <pc:spChg chg="mod">
          <ac:chgData name="Laura A Janda" userId="1f227e26-6259-47d3-b693-dce21943f79e" providerId="ADAL" clId="{FF5AD39B-2E29-E845-9B4E-AC29E287B961}" dt="2019-11-03T07:45:41.181" v="7913" actId="20577"/>
          <ac:spMkLst>
            <pc:docMk/>
            <pc:sldMk cId="3471760187" sldId="296"/>
            <ac:spMk id="2" creationId="{47778DF7-8784-4842-9EC0-ED34E46109B3}"/>
          </ac:spMkLst>
        </pc:spChg>
        <pc:spChg chg="mod">
          <ac:chgData name="Laura A Janda" userId="1f227e26-6259-47d3-b693-dce21943f79e" providerId="ADAL" clId="{FF5AD39B-2E29-E845-9B4E-AC29E287B961}" dt="2019-11-12T19:17:55.743" v="12638" actId="20577"/>
          <ac:spMkLst>
            <pc:docMk/>
            <pc:sldMk cId="3471760187" sldId="296"/>
            <ac:spMk id="3" creationId="{2F63890D-F9FE-3C4B-B207-8062422673F7}"/>
          </ac:spMkLst>
        </pc:spChg>
        <pc:spChg chg="mod">
          <ac:chgData name="Laura A Janda" userId="1f227e26-6259-47d3-b693-dce21943f79e" providerId="ADAL" clId="{FF5AD39B-2E29-E845-9B4E-AC29E287B961}" dt="2019-11-12T19:18:03.891" v="12647" actId="20577"/>
          <ac:spMkLst>
            <pc:docMk/>
            <pc:sldMk cId="3471760187" sldId="296"/>
            <ac:spMk id="4" creationId="{55A16AD0-9323-8241-AE96-1EFC6F6E50D0}"/>
          </ac:spMkLst>
        </pc:spChg>
        <pc:spChg chg="mod">
          <ac:chgData name="Laura A Janda" userId="1f227e26-6259-47d3-b693-dce21943f79e" providerId="ADAL" clId="{FF5AD39B-2E29-E845-9B4E-AC29E287B961}" dt="2019-11-02T08:39:38.330" v="7778" actId="20577"/>
          <ac:spMkLst>
            <pc:docMk/>
            <pc:sldMk cId="3471760187" sldId="296"/>
            <ac:spMk id="7" creationId="{D4EFD4B1-569C-1D4E-B036-ECAFAC740FF9}"/>
          </ac:spMkLst>
        </pc:spChg>
        <pc:spChg chg="mod">
          <ac:chgData name="Laura A Janda" userId="1f227e26-6259-47d3-b693-dce21943f79e" providerId="ADAL" clId="{FF5AD39B-2E29-E845-9B4E-AC29E287B961}" dt="2019-11-02T08:39:43.535" v="7788" actId="20577"/>
          <ac:spMkLst>
            <pc:docMk/>
            <pc:sldMk cId="3471760187" sldId="296"/>
            <ac:spMk id="8" creationId="{7E822DD7-4779-194A-BC52-FAB80FC4186C}"/>
          </ac:spMkLst>
        </pc:spChg>
        <pc:spChg chg="mod">
          <ac:chgData name="Laura A Janda" userId="1f227e26-6259-47d3-b693-dce21943f79e" providerId="ADAL" clId="{FF5AD39B-2E29-E845-9B4E-AC29E287B961}" dt="2019-11-02T08:39:47.945" v="7796" actId="20577"/>
          <ac:spMkLst>
            <pc:docMk/>
            <pc:sldMk cId="3471760187" sldId="296"/>
            <ac:spMk id="9" creationId="{097D9E37-1F03-C344-8CA9-B1185ED58083}"/>
          </ac:spMkLst>
        </pc:spChg>
        <pc:spChg chg="mod">
          <ac:chgData name="Laura A Janda" userId="1f227e26-6259-47d3-b693-dce21943f79e" providerId="ADAL" clId="{FF5AD39B-2E29-E845-9B4E-AC29E287B961}" dt="2019-11-02T08:39:54.432" v="7814" actId="20577"/>
          <ac:spMkLst>
            <pc:docMk/>
            <pc:sldMk cId="3471760187" sldId="296"/>
            <ac:spMk id="10" creationId="{183311DA-25CA-1F43-B027-ABAF801A22FE}"/>
          </ac:spMkLst>
        </pc:spChg>
      </pc:sldChg>
      <pc:sldChg chg="addSp modSp add">
        <pc:chgData name="Laura A Janda" userId="1f227e26-6259-47d3-b693-dce21943f79e" providerId="ADAL" clId="{FF5AD39B-2E29-E845-9B4E-AC29E287B961}" dt="2019-11-12T18:35:07.945" v="12350" actId="20577"/>
        <pc:sldMkLst>
          <pc:docMk/>
          <pc:sldMk cId="820023842" sldId="297"/>
        </pc:sldMkLst>
        <pc:spChg chg="mod">
          <ac:chgData name="Laura A Janda" userId="1f227e26-6259-47d3-b693-dce21943f79e" providerId="ADAL" clId="{FF5AD39B-2E29-E845-9B4E-AC29E287B961}" dt="2019-11-12T18:33:51.909" v="12327" actId="20577"/>
          <ac:spMkLst>
            <pc:docMk/>
            <pc:sldMk cId="820023842" sldId="297"/>
            <ac:spMk id="2" creationId="{4C774512-7F8F-424E-A921-7E4515CA2A9E}"/>
          </ac:spMkLst>
        </pc:spChg>
        <pc:spChg chg="mod">
          <ac:chgData name="Laura A Janda" userId="1f227e26-6259-47d3-b693-dce21943f79e" providerId="ADAL" clId="{FF5AD39B-2E29-E845-9B4E-AC29E287B961}" dt="2019-11-12T18:35:07.945" v="12350" actId="20577"/>
          <ac:spMkLst>
            <pc:docMk/>
            <pc:sldMk cId="820023842" sldId="297"/>
            <ac:spMk id="3" creationId="{A9A6693E-51DA-D846-9A37-D91C8D020BA5}"/>
          </ac:spMkLst>
        </pc:spChg>
        <pc:picChg chg="add">
          <ac:chgData name="Laura A Janda" userId="1f227e26-6259-47d3-b693-dce21943f79e" providerId="ADAL" clId="{FF5AD39B-2E29-E845-9B4E-AC29E287B961}" dt="2019-10-23T12:25:04.742" v="877"/>
          <ac:picMkLst>
            <pc:docMk/>
            <pc:sldMk cId="820023842" sldId="297"/>
            <ac:picMk id="5" creationId="{FAEED7D8-1B1A-4D42-96B3-305C1B1CB1EF}"/>
          </ac:picMkLst>
        </pc:picChg>
        <pc:picChg chg="add">
          <ac:chgData name="Laura A Janda" userId="1f227e26-6259-47d3-b693-dce21943f79e" providerId="ADAL" clId="{FF5AD39B-2E29-E845-9B4E-AC29E287B961}" dt="2019-10-23T12:25:04.742" v="877"/>
          <ac:picMkLst>
            <pc:docMk/>
            <pc:sldMk cId="820023842" sldId="297"/>
            <ac:picMk id="6" creationId="{BDED568A-B5AB-5742-888A-5D9C439DB8A5}"/>
          </ac:picMkLst>
        </pc:picChg>
        <pc:picChg chg="add">
          <ac:chgData name="Laura A Janda" userId="1f227e26-6259-47d3-b693-dce21943f79e" providerId="ADAL" clId="{FF5AD39B-2E29-E845-9B4E-AC29E287B961}" dt="2019-10-23T12:25:04.742" v="877"/>
          <ac:picMkLst>
            <pc:docMk/>
            <pc:sldMk cId="820023842" sldId="297"/>
            <ac:picMk id="7" creationId="{1E4767FB-B256-4344-A69E-42452A22076A}"/>
          </ac:picMkLst>
        </pc:picChg>
        <pc:picChg chg="add">
          <ac:chgData name="Laura A Janda" userId="1f227e26-6259-47d3-b693-dce21943f79e" providerId="ADAL" clId="{FF5AD39B-2E29-E845-9B4E-AC29E287B961}" dt="2019-10-23T12:25:04.742" v="877"/>
          <ac:picMkLst>
            <pc:docMk/>
            <pc:sldMk cId="820023842" sldId="297"/>
            <ac:picMk id="8" creationId="{63234F0B-1519-B848-A115-4B4AD3EB2DFD}"/>
          </ac:picMkLst>
        </pc:picChg>
      </pc:sldChg>
      <pc:sldChg chg="addSp delSp modSp add ord">
        <pc:chgData name="Laura A Janda" userId="1f227e26-6259-47d3-b693-dce21943f79e" providerId="ADAL" clId="{FF5AD39B-2E29-E845-9B4E-AC29E287B961}" dt="2019-11-03T07:48:50.009" v="7920"/>
        <pc:sldMkLst>
          <pc:docMk/>
          <pc:sldMk cId="4051400465" sldId="298"/>
        </pc:sldMkLst>
        <pc:spChg chg="del">
          <ac:chgData name="Laura A Janda" userId="1f227e26-6259-47d3-b693-dce21943f79e" providerId="ADAL" clId="{FF5AD39B-2E29-E845-9B4E-AC29E287B961}" dt="2019-10-23T12:32:30.349" v="1037"/>
          <ac:spMkLst>
            <pc:docMk/>
            <pc:sldMk cId="4051400465" sldId="298"/>
            <ac:spMk id="2" creationId="{79BDE83E-DD3E-1346-9D37-70C5D24C5AB9}"/>
          </ac:spMkLst>
        </pc:spChg>
        <pc:spChg chg="del">
          <ac:chgData name="Laura A Janda" userId="1f227e26-6259-47d3-b693-dce21943f79e" providerId="ADAL" clId="{FF5AD39B-2E29-E845-9B4E-AC29E287B961}" dt="2019-10-23T12:32:30.349" v="1037"/>
          <ac:spMkLst>
            <pc:docMk/>
            <pc:sldMk cId="4051400465" sldId="298"/>
            <ac:spMk id="3" creationId="{05932EAB-886D-FD41-930D-F235EEB3AACB}"/>
          </ac:spMkLst>
        </pc:spChg>
        <pc:spChg chg="del">
          <ac:chgData name="Laura A Janda" userId="1f227e26-6259-47d3-b693-dce21943f79e" providerId="ADAL" clId="{FF5AD39B-2E29-E845-9B4E-AC29E287B961}" dt="2019-10-23T12:32:30.349" v="1037"/>
          <ac:spMkLst>
            <pc:docMk/>
            <pc:sldMk cId="4051400465" sldId="298"/>
            <ac:spMk id="4" creationId="{6A6FE930-CF06-7F40-8475-BD175DA93A01}"/>
          </ac:spMkLst>
        </pc:spChg>
        <pc:spChg chg="add mod">
          <ac:chgData name="Laura A Janda" userId="1f227e26-6259-47d3-b693-dce21943f79e" providerId="ADAL" clId="{FF5AD39B-2E29-E845-9B4E-AC29E287B961}" dt="2019-10-23T12:32:38.997" v="1059" actId="20577"/>
          <ac:spMkLst>
            <pc:docMk/>
            <pc:sldMk cId="4051400465" sldId="298"/>
            <ac:spMk id="6" creationId="{8A237147-BD13-E742-8FC3-A63E2ABB8E41}"/>
          </ac:spMkLst>
        </pc:spChg>
        <pc:spChg chg="add mod">
          <ac:chgData name="Laura A Janda" userId="1f227e26-6259-47d3-b693-dce21943f79e" providerId="ADAL" clId="{FF5AD39B-2E29-E845-9B4E-AC29E287B961}" dt="2019-10-23T12:37:20.030" v="1231" actId="20577"/>
          <ac:spMkLst>
            <pc:docMk/>
            <pc:sldMk cId="4051400465" sldId="298"/>
            <ac:spMk id="7" creationId="{40910A45-7859-204C-A2CC-2B8BDBFACD99}"/>
          </ac:spMkLst>
        </pc:spChg>
      </pc:sldChg>
      <pc:sldChg chg="addSp delSp modSp add">
        <pc:chgData name="Laura A Janda" userId="1f227e26-6259-47d3-b693-dce21943f79e" providerId="ADAL" clId="{FF5AD39B-2E29-E845-9B4E-AC29E287B961}" dt="2019-11-12T18:55:04.513" v="12497" actId="20577"/>
        <pc:sldMkLst>
          <pc:docMk/>
          <pc:sldMk cId="3766918024" sldId="299"/>
        </pc:sldMkLst>
        <pc:spChg chg="mod">
          <ac:chgData name="Laura A Janda" userId="1f227e26-6259-47d3-b693-dce21943f79e" providerId="ADAL" clId="{FF5AD39B-2E29-E845-9B4E-AC29E287B961}" dt="2019-11-12T18:55:04.513" v="12497" actId="20577"/>
          <ac:spMkLst>
            <pc:docMk/>
            <pc:sldMk cId="3766918024" sldId="299"/>
            <ac:spMk id="3" creationId="{E0D5A004-991F-894A-9032-965067498DBC}"/>
          </ac:spMkLst>
        </pc:spChg>
        <pc:spChg chg="add mod">
          <ac:chgData name="Laura A Janda" userId="1f227e26-6259-47d3-b693-dce21943f79e" providerId="ADAL" clId="{FF5AD39B-2E29-E845-9B4E-AC29E287B961}" dt="2019-10-27T09:25:40.807" v="4091" actId="20577"/>
          <ac:spMkLst>
            <pc:docMk/>
            <pc:sldMk cId="3766918024" sldId="299"/>
            <ac:spMk id="5" creationId="{A5E707FF-8128-9E4B-B74D-128206BCEEFB}"/>
          </ac:spMkLst>
        </pc:spChg>
        <pc:spChg chg="add mod">
          <ac:chgData name="Laura A Janda" userId="1f227e26-6259-47d3-b693-dce21943f79e" providerId="ADAL" clId="{FF5AD39B-2E29-E845-9B4E-AC29E287B961}" dt="2019-10-27T09:07:21.249" v="3895" actId="1036"/>
          <ac:spMkLst>
            <pc:docMk/>
            <pc:sldMk cId="3766918024" sldId="299"/>
            <ac:spMk id="6" creationId="{D781ED44-DB8C-9541-B647-9125D6CA1F76}"/>
          </ac:spMkLst>
        </pc:spChg>
        <pc:spChg chg="add mod">
          <ac:chgData name="Laura A Janda" userId="1f227e26-6259-47d3-b693-dce21943f79e" providerId="ADAL" clId="{FF5AD39B-2E29-E845-9B4E-AC29E287B961}" dt="2019-10-27T09:25:59.283" v="4105" actId="1038"/>
          <ac:spMkLst>
            <pc:docMk/>
            <pc:sldMk cId="3766918024" sldId="299"/>
            <ac:spMk id="7" creationId="{661F4E72-1BA3-DD42-BE3B-61B410E32DF8}"/>
          </ac:spMkLst>
        </pc:spChg>
        <pc:spChg chg="add del mod">
          <ac:chgData name="Laura A Janda" userId="1f227e26-6259-47d3-b693-dce21943f79e" providerId="ADAL" clId="{FF5AD39B-2E29-E845-9B4E-AC29E287B961}" dt="2019-10-27T09:16:43.503" v="3972" actId="478"/>
          <ac:spMkLst>
            <pc:docMk/>
            <pc:sldMk cId="3766918024" sldId="299"/>
            <ac:spMk id="8" creationId="{8F21EE51-1435-5641-BD92-7213D4642D47}"/>
          </ac:spMkLst>
        </pc:spChg>
        <pc:spChg chg="add mod">
          <ac:chgData name="Laura A Janda" userId="1f227e26-6259-47d3-b693-dce21943f79e" providerId="ADAL" clId="{FF5AD39B-2E29-E845-9B4E-AC29E287B961}" dt="2019-10-27T09:10:47.092" v="3954" actId="1037"/>
          <ac:spMkLst>
            <pc:docMk/>
            <pc:sldMk cId="3766918024" sldId="299"/>
            <ac:spMk id="10" creationId="{169D795D-3F2E-4A49-B816-F3D90494B884}"/>
          </ac:spMkLst>
        </pc:spChg>
        <pc:spChg chg="add del mod">
          <ac:chgData name="Laura A Janda" userId="1f227e26-6259-47d3-b693-dce21943f79e" providerId="ADAL" clId="{FF5AD39B-2E29-E845-9B4E-AC29E287B961}" dt="2019-10-27T09:17:49.759" v="3978" actId="478"/>
          <ac:spMkLst>
            <pc:docMk/>
            <pc:sldMk cId="3766918024" sldId="299"/>
            <ac:spMk id="11" creationId="{3F8D37CC-3A0B-7044-9243-6605048F816F}"/>
          </ac:spMkLst>
        </pc:spChg>
        <pc:spChg chg="add mod">
          <ac:chgData name="Laura A Janda" userId="1f227e26-6259-47d3-b693-dce21943f79e" providerId="ADAL" clId="{FF5AD39B-2E29-E845-9B4E-AC29E287B961}" dt="2019-11-02T08:32:03.328" v="7492" actId="2085"/>
          <ac:spMkLst>
            <pc:docMk/>
            <pc:sldMk cId="3766918024" sldId="299"/>
            <ac:spMk id="12" creationId="{ACA00390-47DE-AD4B-83D9-1A22D1BAE514}"/>
          </ac:spMkLst>
        </pc:spChg>
        <pc:spChg chg="add mod">
          <ac:chgData name="Laura A Janda" userId="1f227e26-6259-47d3-b693-dce21943f79e" providerId="ADAL" clId="{FF5AD39B-2E29-E845-9B4E-AC29E287B961}" dt="2019-10-27T09:19:23.250" v="3984" actId="208"/>
          <ac:spMkLst>
            <pc:docMk/>
            <pc:sldMk cId="3766918024" sldId="299"/>
            <ac:spMk id="13" creationId="{BA398CE9-4B0C-5847-ADDD-07682549093F}"/>
          </ac:spMkLst>
        </pc:spChg>
        <pc:spChg chg="add del mod">
          <ac:chgData name="Laura A Janda" userId="1f227e26-6259-47d3-b693-dce21943f79e" providerId="ADAL" clId="{FF5AD39B-2E29-E845-9B4E-AC29E287B961}" dt="2019-10-27T09:18:55.675" v="3981" actId="478"/>
          <ac:spMkLst>
            <pc:docMk/>
            <pc:sldMk cId="3766918024" sldId="299"/>
            <ac:spMk id="14" creationId="{9B86194D-3409-324C-814D-E9C6590F175B}"/>
          </ac:spMkLst>
        </pc:spChg>
        <pc:picChg chg="del">
          <ac:chgData name="Laura A Janda" userId="1f227e26-6259-47d3-b693-dce21943f79e" providerId="ADAL" clId="{FF5AD39B-2E29-E845-9B4E-AC29E287B961}" dt="2019-10-27T09:01:52.175" v="3805" actId="478"/>
          <ac:picMkLst>
            <pc:docMk/>
            <pc:sldMk cId="3766918024" sldId="299"/>
            <ac:picMk id="9" creationId="{C71C28C8-5052-E54B-8030-5D3F9335BA71}"/>
          </ac:picMkLst>
        </pc:picChg>
      </pc:sldChg>
      <pc:sldChg chg="modSp add">
        <pc:chgData name="Laura A Janda" userId="1f227e26-6259-47d3-b693-dce21943f79e" providerId="ADAL" clId="{FF5AD39B-2E29-E845-9B4E-AC29E287B961}" dt="2019-11-12T19:17:03.830" v="12628" actId="20577"/>
        <pc:sldMkLst>
          <pc:docMk/>
          <pc:sldMk cId="2682972433" sldId="300"/>
        </pc:sldMkLst>
        <pc:spChg chg="mod">
          <ac:chgData name="Laura A Janda" userId="1f227e26-6259-47d3-b693-dce21943f79e" providerId="ADAL" clId="{FF5AD39B-2E29-E845-9B4E-AC29E287B961}" dt="2019-10-31T14:19:10.038" v="4566" actId="27636"/>
          <ac:spMkLst>
            <pc:docMk/>
            <pc:sldMk cId="2682972433" sldId="300"/>
            <ac:spMk id="2" creationId="{17A90CB4-1483-594A-9E14-3DA931A8049C}"/>
          </ac:spMkLst>
        </pc:spChg>
        <pc:spChg chg="mod">
          <ac:chgData name="Laura A Janda" userId="1f227e26-6259-47d3-b693-dce21943f79e" providerId="ADAL" clId="{FF5AD39B-2E29-E845-9B4E-AC29E287B961}" dt="2019-11-12T19:17:03.830" v="12628" actId="20577"/>
          <ac:spMkLst>
            <pc:docMk/>
            <pc:sldMk cId="2682972433" sldId="300"/>
            <ac:spMk id="3" creationId="{E0D5A004-991F-894A-9032-965067498DBC}"/>
          </ac:spMkLst>
        </pc:spChg>
        <pc:spChg chg="mod">
          <ac:chgData name="Laura A Janda" userId="1f227e26-6259-47d3-b693-dce21943f79e" providerId="ADAL" clId="{FF5AD39B-2E29-E845-9B4E-AC29E287B961}" dt="2019-10-31T14:14:38.065" v="4393" actId="20577"/>
          <ac:spMkLst>
            <pc:docMk/>
            <pc:sldMk cId="2682972433" sldId="300"/>
            <ac:spMk id="5" creationId="{A5E707FF-8128-9E4B-B74D-128206BCEEFB}"/>
          </ac:spMkLst>
        </pc:spChg>
        <pc:spChg chg="mod">
          <ac:chgData name="Laura A Janda" userId="1f227e26-6259-47d3-b693-dce21943f79e" providerId="ADAL" clId="{FF5AD39B-2E29-E845-9B4E-AC29E287B961}" dt="2019-11-12T19:16:48.020" v="12627" actId="113"/>
          <ac:spMkLst>
            <pc:docMk/>
            <pc:sldMk cId="2682972433" sldId="300"/>
            <ac:spMk id="6" creationId="{D781ED44-DB8C-9541-B647-9125D6CA1F76}"/>
          </ac:spMkLst>
        </pc:spChg>
        <pc:spChg chg="mod">
          <ac:chgData name="Laura A Janda" userId="1f227e26-6259-47d3-b693-dce21943f79e" providerId="ADAL" clId="{FF5AD39B-2E29-E845-9B4E-AC29E287B961}" dt="2019-10-31T14:14:59.633" v="4440" actId="14100"/>
          <ac:spMkLst>
            <pc:docMk/>
            <pc:sldMk cId="2682972433" sldId="300"/>
            <ac:spMk id="10" creationId="{169D795D-3F2E-4A49-B816-F3D90494B884}"/>
          </ac:spMkLst>
        </pc:spChg>
        <pc:spChg chg="mod">
          <ac:chgData name="Laura A Janda" userId="1f227e26-6259-47d3-b693-dce21943f79e" providerId="ADAL" clId="{FF5AD39B-2E29-E845-9B4E-AC29E287B961}" dt="2019-11-02T08:31:51.523" v="7491" actId="2085"/>
          <ac:spMkLst>
            <pc:docMk/>
            <pc:sldMk cId="2682972433" sldId="300"/>
            <ac:spMk id="12" creationId="{ACA00390-47DE-AD4B-83D9-1A22D1BAE514}"/>
          </ac:spMkLst>
        </pc:spChg>
        <pc:spChg chg="mod">
          <ac:chgData name="Laura A Janda" userId="1f227e26-6259-47d3-b693-dce21943f79e" providerId="ADAL" clId="{FF5AD39B-2E29-E845-9B4E-AC29E287B961}" dt="2019-10-31T14:15:17.329" v="4492" actId="1035"/>
          <ac:spMkLst>
            <pc:docMk/>
            <pc:sldMk cId="2682972433" sldId="300"/>
            <ac:spMk id="13" creationId="{BA398CE9-4B0C-5847-ADDD-07682549093F}"/>
          </ac:spMkLst>
        </pc:spChg>
      </pc:sldChg>
      <pc:sldChg chg="addSp modSp add">
        <pc:chgData name="Laura A Janda" userId="1f227e26-6259-47d3-b693-dce21943f79e" providerId="ADAL" clId="{FF5AD39B-2E29-E845-9B4E-AC29E287B961}" dt="2019-11-12T18:55:35.394" v="12499" actId="20577"/>
        <pc:sldMkLst>
          <pc:docMk/>
          <pc:sldMk cId="1481495868" sldId="301"/>
        </pc:sldMkLst>
        <pc:spChg chg="mod">
          <ac:chgData name="Laura A Janda" userId="1f227e26-6259-47d3-b693-dce21943f79e" providerId="ADAL" clId="{FF5AD39B-2E29-E845-9B4E-AC29E287B961}" dt="2019-11-12T18:55:35.394" v="12499" actId="20577"/>
          <ac:spMkLst>
            <pc:docMk/>
            <pc:sldMk cId="1481495868" sldId="301"/>
            <ac:spMk id="2" creationId="{4C774512-7F8F-424E-A921-7E4515CA2A9E}"/>
          </ac:spMkLst>
        </pc:spChg>
        <pc:picChg chg="add">
          <ac:chgData name="Laura A Janda" userId="1f227e26-6259-47d3-b693-dce21943f79e" providerId="ADAL" clId="{FF5AD39B-2E29-E845-9B4E-AC29E287B961}" dt="2019-10-31T14:32:18.260" v="4846"/>
          <ac:picMkLst>
            <pc:docMk/>
            <pc:sldMk cId="1481495868" sldId="301"/>
            <ac:picMk id="5" creationId="{B4A84B4B-8CF5-9C44-9885-3741404DB48D}"/>
          </ac:picMkLst>
        </pc:picChg>
        <pc:picChg chg="add">
          <ac:chgData name="Laura A Janda" userId="1f227e26-6259-47d3-b693-dce21943f79e" providerId="ADAL" clId="{FF5AD39B-2E29-E845-9B4E-AC29E287B961}" dt="2019-10-31T14:32:18.260" v="4846"/>
          <ac:picMkLst>
            <pc:docMk/>
            <pc:sldMk cId="1481495868" sldId="301"/>
            <ac:picMk id="6" creationId="{C5C75CBD-D4ED-6F4D-A972-8C90D5FAF6B5}"/>
          </ac:picMkLst>
        </pc:picChg>
      </pc:sldChg>
      <pc:sldChg chg="modSp add">
        <pc:chgData name="Laura A Janda" userId="1f227e26-6259-47d3-b693-dce21943f79e" providerId="ADAL" clId="{FF5AD39B-2E29-E845-9B4E-AC29E287B961}" dt="2019-11-12T18:08:13.942" v="12149" actId="20577"/>
        <pc:sldMkLst>
          <pc:docMk/>
          <pc:sldMk cId="4133395942" sldId="302"/>
        </pc:sldMkLst>
        <pc:spChg chg="mod">
          <ac:chgData name="Laura A Janda" userId="1f227e26-6259-47d3-b693-dce21943f79e" providerId="ADAL" clId="{FF5AD39B-2E29-E845-9B4E-AC29E287B961}" dt="2019-11-12T18:08:13.942" v="12149" actId="20577"/>
          <ac:spMkLst>
            <pc:docMk/>
            <pc:sldMk cId="4133395942" sldId="302"/>
            <ac:spMk id="2" creationId="{00000000-0000-0000-0000-000000000000}"/>
          </ac:spMkLst>
        </pc:spChg>
      </pc:sldChg>
      <pc:sldChg chg="modSp add ord">
        <pc:chgData name="Laura A Janda" userId="1f227e26-6259-47d3-b693-dce21943f79e" providerId="ADAL" clId="{FF5AD39B-2E29-E845-9B4E-AC29E287B961}" dt="2019-11-12T18:08:07.695" v="12148" actId="20577"/>
        <pc:sldMkLst>
          <pc:docMk/>
          <pc:sldMk cId="4033625367" sldId="303"/>
        </pc:sldMkLst>
        <pc:spChg chg="mod">
          <ac:chgData name="Laura A Janda" userId="1f227e26-6259-47d3-b693-dce21943f79e" providerId="ADAL" clId="{FF5AD39B-2E29-E845-9B4E-AC29E287B961}" dt="2019-11-12T18:08:07.695" v="12148" actId="20577"/>
          <ac:spMkLst>
            <pc:docMk/>
            <pc:sldMk cId="4033625367" sldId="303"/>
            <ac:spMk id="2" creationId="{00000000-0000-0000-0000-000000000000}"/>
          </ac:spMkLst>
        </pc:spChg>
      </pc:sldChg>
      <pc:sldChg chg="modSp add">
        <pc:chgData name="Laura A Janda" userId="1f227e26-6259-47d3-b693-dce21943f79e" providerId="ADAL" clId="{FF5AD39B-2E29-E845-9B4E-AC29E287B961}" dt="2019-11-03T07:48:27.855" v="7919" actId="113"/>
        <pc:sldMkLst>
          <pc:docMk/>
          <pc:sldMk cId="3837749430" sldId="304"/>
        </pc:sldMkLst>
        <pc:spChg chg="mod">
          <ac:chgData name="Laura A Janda" userId="1f227e26-6259-47d3-b693-dce21943f79e" providerId="ADAL" clId="{FF5AD39B-2E29-E845-9B4E-AC29E287B961}" dt="2019-11-03T07:40:19.024" v="7823" actId="255"/>
          <ac:spMkLst>
            <pc:docMk/>
            <pc:sldMk cId="3837749430" sldId="304"/>
            <ac:spMk id="2" creationId="{BED4DA01-9531-7E4A-8A9F-8412455B1552}"/>
          </ac:spMkLst>
        </pc:spChg>
        <pc:spChg chg="mod">
          <ac:chgData name="Laura A Janda" userId="1f227e26-6259-47d3-b693-dce21943f79e" providerId="ADAL" clId="{FF5AD39B-2E29-E845-9B4E-AC29E287B961}" dt="2019-11-03T07:48:27.855" v="7919" actId="113"/>
          <ac:spMkLst>
            <pc:docMk/>
            <pc:sldMk cId="3837749430" sldId="304"/>
            <ac:spMk id="3" creationId="{2A6DA50D-B4C0-8844-A5AA-571E5C63B105}"/>
          </ac:spMkLst>
        </pc:spChg>
      </pc:sldChg>
      <pc:sldChg chg="addSp delSp modSp add">
        <pc:chgData name="Laura A Janda" userId="1f227e26-6259-47d3-b693-dce21943f79e" providerId="ADAL" clId="{FF5AD39B-2E29-E845-9B4E-AC29E287B961}" dt="2019-11-03T07:50:12.897" v="7926" actId="122"/>
        <pc:sldMkLst>
          <pc:docMk/>
          <pc:sldMk cId="2161413221" sldId="305"/>
        </pc:sldMkLst>
        <pc:spChg chg="del">
          <ac:chgData name="Laura A Janda" userId="1f227e26-6259-47d3-b693-dce21943f79e" providerId="ADAL" clId="{FF5AD39B-2E29-E845-9B4E-AC29E287B961}" dt="2019-11-03T07:49:57.706" v="7922"/>
          <ac:spMkLst>
            <pc:docMk/>
            <pc:sldMk cId="2161413221" sldId="305"/>
            <ac:spMk id="3" creationId="{E19C1D9C-50CB-2B46-BF63-8901E5B55043}"/>
          </ac:spMkLst>
        </pc:spChg>
        <pc:spChg chg="add mod">
          <ac:chgData name="Laura A Janda" userId="1f227e26-6259-47d3-b693-dce21943f79e" providerId="ADAL" clId="{FF5AD39B-2E29-E845-9B4E-AC29E287B961}" dt="2019-11-03T07:50:12.897" v="7926" actId="122"/>
          <ac:spMkLst>
            <pc:docMk/>
            <pc:sldMk cId="2161413221" sldId="305"/>
            <ac:spMk id="4" creationId="{CF77402C-BA15-4645-9717-C4804572F10E}"/>
          </ac:spMkLst>
        </pc:spChg>
        <pc:spChg chg="add mod">
          <ac:chgData name="Laura A Janda" userId="1f227e26-6259-47d3-b693-dce21943f79e" providerId="ADAL" clId="{FF5AD39B-2E29-E845-9B4E-AC29E287B961}" dt="2019-11-03T07:49:57.706" v="7922"/>
          <ac:spMkLst>
            <pc:docMk/>
            <pc:sldMk cId="2161413221" sldId="305"/>
            <ac:spMk id="5" creationId="{A3067D5F-344A-7A49-B7AC-A861B98EADBA}"/>
          </ac:spMkLst>
        </pc:spChg>
      </pc:sldChg>
      <pc:sldChg chg="addSp delSp modSp add">
        <pc:chgData name="Laura A Janda" userId="1f227e26-6259-47d3-b693-dce21943f79e" providerId="ADAL" clId="{FF5AD39B-2E29-E845-9B4E-AC29E287B961}" dt="2019-11-03T08:00:57.841" v="7973" actId="20577"/>
        <pc:sldMkLst>
          <pc:docMk/>
          <pc:sldMk cId="4288058522" sldId="306"/>
        </pc:sldMkLst>
        <pc:spChg chg="del">
          <ac:chgData name="Laura A Janda" userId="1f227e26-6259-47d3-b693-dce21943f79e" providerId="ADAL" clId="{FF5AD39B-2E29-E845-9B4E-AC29E287B961}" dt="2019-11-03T07:51:12.745" v="7928"/>
          <ac:spMkLst>
            <pc:docMk/>
            <pc:sldMk cId="4288058522" sldId="306"/>
            <ac:spMk id="2" creationId="{BCC3C19E-2C0C-9542-B71C-2B06ED8D340D}"/>
          </ac:spMkLst>
        </pc:spChg>
        <pc:spChg chg="del">
          <ac:chgData name="Laura A Janda" userId="1f227e26-6259-47d3-b693-dce21943f79e" providerId="ADAL" clId="{FF5AD39B-2E29-E845-9B4E-AC29E287B961}" dt="2019-11-03T07:51:12.745" v="7928"/>
          <ac:spMkLst>
            <pc:docMk/>
            <pc:sldMk cId="4288058522" sldId="306"/>
            <ac:spMk id="3" creationId="{9474118A-74E8-A349-A7FB-9BC4D1F63587}"/>
          </ac:spMkLst>
        </pc:spChg>
        <pc:spChg chg="del">
          <ac:chgData name="Laura A Janda" userId="1f227e26-6259-47d3-b693-dce21943f79e" providerId="ADAL" clId="{FF5AD39B-2E29-E845-9B4E-AC29E287B961}" dt="2019-11-03T07:51:12.745" v="7928"/>
          <ac:spMkLst>
            <pc:docMk/>
            <pc:sldMk cId="4288058522" sldId="306"/>
            <ac:spMk id="4" creationId="{6B9F2F42-F2F8-3948-AA16-49C7ADF1B4A3}"/>
          </ac:spMkLst>
        </pc:spChg>
        <pc:spChg chg="add mod">
          <ac:chgData name="Laura A Janda" userId="1f227e26-6259-47d3-b693-dce21943f79e" providerId="ADAL" clId="{FF5AD39B-2E29-E845-9B4E-AC29E287B961}" dt="2019-11-03T08:00:57.841" v="7973" actId="20577"/>
          <ac:spMkLst>
            <pc:docMk/>
            <pc:sldMk cId="4288058522" sldId="306"/>
            <ac:spMk id="6" creationId="{A737A002-C250-F348-B349-53A24F727539}"/>
          </ac:spMkLst>
        </pc:spChg>
        <pc:spChg chg="add mod">
          <ac:chgData name="Laura A Janda" userId="1f227e26-6259-47d3-b693-dce21943f79e" providerId="ADAL" clId="{FF5AD39B-2E29-E845-9B4E-AC29E287B961}" dt="2019-11-03T07:51:12.745" v="7928"/>
          <ac:spMkLst>
            <pc:docMk/>
            <pc:sldMk cId="4288058522" sldId="306"/>
            <ac:spMk id="7" creationId="{28B5C180-32CE-DC42-B2AA-B83263C6D3AC}"/>
          </ac:spMkLst>
        </pc:spChg>
      </pc:sldChg>
      <pc:sldChg chg="add">
        <pc:chgData name="Laura A Janda" userId="1f227e26-6259-47d3-b693-dce21943f79e" providerId="ADAL" clId="{FF5AD39B-2E29-E845-9B4E-AC29E287B961}" dt="2019-11-03T07:59:04.995" v="7971"/>
        <pc:sldMkLst>
          <pc:docMk/>
          <pc:sldMk cId="912341897" sldId="307"/>
        </pc:sldMkLst>
      </pc:sldChg>
      <pc:sldChg chg="modSp add">
        <pc:chgData name="Laura A Janda" userId="1f227e26-6259-47d3-b693-dce21943f79e" providerId="ADAL" clId="{FF5AD39B-2E29-E845-9B4E-AC29E287B961}" dt="2019-11-03T07:52:36.343" v="7940" actId="122"/>
        <pc:sldMkLst>
          <pc:docMk/>
          <pc:sldMk cId="3770340328" sldId="308"/>
        </pc:sldMkLst>
        <pc:spChg chg="mod">
          <ac:chgData name="Laura A Janda" userId="1f227e26-6259-47d3-b693-dce21943f79e" providerId="ADAL" clId="{FF5AD39B-2E29-E845-9B4E-AC29E287B961}" dt="2019-11-03T07:52:36.343" v="7940" actId="122"/>
          <ac:spMkLst>
            <pc:docMk/>
            <pc:sldMk cId="3770340328" sldId="308"/>
            <ac:spMk id="6" creationId="{A737A002-C250-F348-B349-53A24F727539}"/>
          </ac:spMkLst>
        </pc:spChg>
      </pc:sldChg>
      <pc:sldChg chg="modSp add">
        <pc:chgData name="Laura A Janda" userId="1f227e26-6259-47d3-b693-dce21943f79e" providerId="ADAL" clId="{FF5AD39B-2E29-E845-9B4E-AC29E287B961}" dt="2019-11-03T07:53:23.297" v="7952" actId="20577"/>
        <pc:sldMkLst>
          <pc:docMk/>
          <pc:sldMk cId="3046216348" sldId="309"/>
        </pc:sldMkLst>
        <pc:spChg chg="mod">
          <ac:chgData name="Laura A Janda" userId="1f227e26-6259-47d3-b693-dce21943f79e" providerId="ADAL" clId="{FF5AD39B-2E29-E845-9B4E-AC29E287B961}" dt="2019-11-03T07:53:23.297" v="7952" actId="20577"/>
          <ac:spMkLst>
            <pc:docMk/>
            <pc:sldMk cId="3046216348" sldId="309"/>
            <ac:spMk id="6" creationId="{A737A002-C250-F348-B349-53A24F727539}"/>
          </ac:spMkLst>
        </pc:spChg>
      </pc:sldChg>
      <pc:sldChg chg="modSp add">
        <pc:chgData name="Laura A Janda" userId="1f227e26-6259-47d3-b693-dce21943f79e" providerId="ADAL" clId="{FF5AD39B-2E29-E845-9B4E-AC29E287B961}" dt="2019-11-03T07:54:40.760" v="7958" actId="122"/>
        <pc:sldMkLst>
          <pc:docMk/>
          <pc:sldMk cId="2863593826" sldId="310"/>
        </pc:sldMkLst>
        <pc:spChg chg="mod">
          <ac:chgData name="Laura A Janda" userId="1f227e26-6259-47d3-b693-dce21943f79e" providerId="ADAL" clId="{FF5AD39B-2E29-E845-9B4E-AC29E287B961}" dt="2019-11-03T07:54:40.760" v="7958" actId="122"/>
          <ac:spMkLst>
            <pc:docMk/>
            <pc:sldMk cId="2863593826" sldId="310"/>
            <ac:spMk id="2" creationId="{E83AE9B7-E87C-7942-A9DC-70E70A8433E7}"/>
          </ac:spMkLst>
        </pc:spChg>
      </pc:sldChg>
      <pc:sldChg chg="modSp add">
        <pc:chgData name="Laura A Janda" userId="1f227e26-6259-47d3-b693-dce21943f79e" providerId="ADAL" clId="{FF5AD39B-2E29-E845-9B4E-AC29E287B961}" dt="2019-11-03T07:56:16.088" v="7963" actId="20577"/>
        <pc:sldMkLst>
          <pc:docMk/>
          <pc:sldMk cId="1954107311" sldId="311"/>
        </pc:sldMkLst>
        <pc:spChg chg="mod">
          <ac:chgData name="Laura A Janda" userId="1f227e26-6259-47d3-b693-dce21943f79e" providerId="ADAL" clId="{FF5AD39B-2E29-E845-9B4E-AC29E287B961}" dt="2019-11-03T07:56:16.088" v="7963" actId="20577"/>
          <ac:spMkLst>
            <pc:docMk/>
            <pc:sldMk cId="1954107311" sldId="311"/>
            <ac:spMk id="2" creationId="{E83AE9B7-E87C-7942-A9DC-70E70A8433E7}"/>
          </ac:spMkLst>
        </pc:spChg>
      </pc:sldChg>
      <pc:sldChg chg="modSp add">
        <pc:chgData name="Laura A Janda" userId="1f227e26-6259-47d3-b693-dce21943f79e" providerId="ADAL" clId="{FF5AD39B-2E29-E845-9B4E-AC29E287B961}" dt="2019-11-03T07:57:22.363" v="7968" actId="122"/>
        <pc:sldMkLst>
          <pc:docMk/>
          <pc:sldMk cId="3392264145" sldId="312"/>
        </pc:sldMkLst>
        <pc:spChg chg="mod">
          <ac:chgData name="Laura A Janda" userId="1f227e26-6259-47d3-b693-dce21943f79e" providerId="ADAL" clId="{FF5AD39B-2E29-E845-9B4E-AC29E287B961}" dt="2019-11-03T07:57:22.363" v="7968" actId="122"/>
          <ac:spMkLst>
            <pc:docMk/>
            <pc:sldMk cId="3392264145" sldId="312"/>
            <ac:spMk id="2" creationId="{95526260-5633-8A48-8EA5-1D47945A494E}"/>
          </ac:spMkLst>
        </pc:spChg>
      </pc:sldChg>
      <pc:sldChg chg="modSp add">
        <pc:chgData name="Laura A Janda" userId="1f227e26-6259-47d3-b693-dce21943f79e" providerId="ADAL" clId="{FF5AD39B-2E29-E845-9B4E-AC29E287B961}" dt="2019-11-03T08:35:42.809" v="8586" actId="20577"/>
        <pc:sldMkLst>
          <pc:docMk/>
          <pc:sldMk cId="3298744258" sldId="313"/>
        </pc:sldMkLst>
        <pc:spChg chg="mod">
          <ac:chgData name="Laura A Janda" userId="1f227e26-6259-47d3-b693-dce21943f79e" providerId="ADAL" clId="{FF5AD39B-2E29-E845-9B4E-AC29E287B961}" dt="2019-11-03T08:23:18.778" v="8348" actId="20577"/>
          <ac:spMkLst>
            <pc:docMk/>
            <pc:sldMk cId="3298744258" sldId="313"/>
            <ac:spMk id="2" creationId="{EDA05D0A-26DD-2E4A-8D18-B6AA8ACB1E59}"/>
          </ac:spMkLst>
        </pc:spChg>
        <pc:spChg chg="mod">
          <ac:chgData name="Laura A Janda" userId="1f227e26-6259-47d3-b693-dce21943f79e" providerId="ADAL" clId="{FF5AD39B-2E29-E845-9B4E-AC29E287B961}" dt="2019-11-03T08:33:26.858" v="8510" actId="14100"/>
          <ac:spMkLst>
            <pc:docMk/>
            <pc:sldMk cId="3298744258" sldId="313"/>
            <ac:spMk id="3" creationId="{CC169DE6-68E7-994E-96C6-05CF2094B2E7}"/>
          </ac:spMkLst>
        </pc:spChg>
        <pc:spChg chg="mod">
          <ac:chgData name="Laura A Janda" userId="1f227e26-6259-47d3-b693-dce21943f79e" providerId="ADAL" clId="{FF5AD39B-2E29-E845-9B4E-AC29E287B961}" dt="2019-11-03T08:35:42.809" v="8586" actId="20577"/>
          <ac:spMkLst>
            <pc:docMk/>
            <pc:sldMk cId="3298744258" sldId="313"/>
            <ac:spMk id="4" creationId="{9671F060-87E2-0A4B-B141-72E242E9C10A}"/>
          </ac:spMkLst>
        </pc:spChg>
      </pc:sldChg>
      <pc:sldChg chg="modSp add">
        <pc:chgData name="Laura A Janda" userId="1f227e26-6259-47d3-b693-dce21943f79e" providerId="ADAL" clId="{FF5AD39B-2E29-E845-9B4E-AC29E287B961}" dt="2019-11-12T18:13:51.317" v="12190" actId="20577"/>
        <pc:sldMkLst>
          <pc:docMk/>
          <pc:sldMk cId="3647871755" sldId="314"/>
        </pc:sldMkLst>
        <pc:spChg chg="mod">
          <ac:chgData name="Laura A Janda" userId="1f227e26-6259-47d3-b693-dce21943f79e" providerId="ADAL" clId="{FF5AD39B-2E29-E845-9B4E-AC29E287B961}" dt="2019-11-04T11:41:07.596" v="9240" actId="20577"/>
          <ac:spMkLst>
            <pc:docMk/>
            <pc:sldMk cId="3647871755" sldId="314"/>
            <ac:spMk id="2" creationId="{921A2AE7-3629-1943-8D24-5F95FCE50D73}"/>
          </ac:spMkLst>
        </pc:spChg>
        <pc:spChg chg="mod">
          <ac:chgData name="Laura A Janda" userId="1f227e26-6259-47d3-b693-dce21943f79e" providerId="ADAL" clId="{FF5AD39B-2E29-E845-9B4E-AC29E287B961}" dt="2019-11-04T11:42:42.465" v="9357" actId="20577"/>
          <ac:spMkLst>
            <pc:docMk/>
            <pc:sldMk cId="3647871755" sldId="314"/>
            <ac:spMk id="3" creationId="{BA680D43-B9BE-9747-9BA9-7F578D10C4ED}"/>
          </ac:spMkLst>
        </pc:spChg>
        <pc:spChg chg="mod">
          <ac:chgData name="Laura A Janda" userId="1f227e26-6259-47d3-b693-dce21943f79e" providerId="ADAL" clId="{FF5AD39B-2E29-E845-9B4E-AC29E287B961}" dt="2019-11-12T18:13:51.317" v="12190" actId="20577"/>
          <ac:spMkLst>
            <pc:docMk/>
            <pc:sldMk cId="3647871755" sldId="314"/>
            <ac:spMk id="4" creationId="{AFC79D75-09BC-6645-A07A-FF6ABE29BEBE}"/>
          </ac:spMkLst>
        </pc:spChg>
      </pc:sldChg>
      <pc:sldChg chg="modSp add">
        <pc:chgData name="Laura A Janda" userId="1f227e26-6259-47d3-b693-dce21943f79e" providerId="ADAL" clId="{FF5AD39B-2E29-E845-9B4E-AC29E287B961}" dt="2019-11-12T18:16:39.085" v="12214" actId="20577"/>
        <pc:sldMkLst>
          <pc:docMk/>
          <pc:sldMk cId="3823513977" sldId="315"/>
        </pc:sldMkLst>
        <pc:spChg chg="mod">
          <ac:chgData name="Laura A Janda" userId="1f227e26-6259-47d3-b693-dce21943f79e" providerId="ADAL" clId="{FF5AD39B-2E29-E845-9B4E-AC29E287B961}" dt="2019-11-04T11:48:38.608" v="9613"/>
          <ac:spMkLst>
            <pc:docMk/>
            <pc:sldMk cId="3823513977" sldId="315"/>
            <ac:spMk id="2" creationId="{3DFE1B33-67A1-E24C-940D-9713C24BD077}"/>
          </ac:spMkLst>
        </pc:spChg>
        <pc:spChg chg="mod">
          <ac:chgData name="Laura A Janda" userId="1f227e26-6259-47d3-b693-dce21943f79e" providerId="ADAL" clId="{FF5AD39B-2E29-E845-9B4E-AC29E287B961}" dt="2019-11-12T18:14:36.721" v="12195" actId="20577"/>
          <ac:spMkLst>
            <pc:docMk/>
            <pc:sldMk cId="3823513977" sldId="315"/>
            <ac:spMk id="3" creationId="{F64DC2F0-17B1-7C41-BD5A-07B5EA6D83ED}"/>
          </ac:spMkLst>
        </pc:spChg>
        <pc:spChg chg="mod">
          <ac:chgData name="Laura A Janda" userId="1f227e26-6259-47d3-b693-dce21943f79e" providerId="ADAL" clId="{FF5AD39B-2E29-E845-9B4E-AC29E287B961}" dt="2019-11-12T18:16:39.085" v="12214" actId="20577"/>
          <ac:spMkLst>
            <pc:docMk/>
            <pc:sldMk cId="3823513977" sldId="315"/>
            <ac:spMk id="4" creationId="{66FD5BA7-262E-DC40-B6E4-34B7D0AB5BA1}"/>
          </ac:spMkLst>
        </pc:spChg>
      </pc:sldChg>
      <pc:sldChg chg="modSp add">
        <pc:chgData name="Laura A Janda" userId="1f227e26-6259-47d3-b693-dce21943f79e" providerId="ADAL" clId="{FF5AD39B-2E29-E845-9B4E-AC29E287B961}" dt="2019-11-12T18:18:53.803" v="12221" actId="20577"/>
        <pc:sldMkLst>
          <pc:docMk/>
          <pc:sldMk cId="3884618137" sldId="316"/>
        </pc:sldMkLst>
        <pc:spChg chg="mod">
          <ac:chgData name="Laura A Janda" userId="1f227e26-6259-47d3-b693-dce21943f79e" providerId="ADAL" clId="{FF5AD39B-2E29-E845-9B4E-AC29E287B961}" dt="2019-11-04T12:03:00.016" v="10465" actId="20577"/>
          <ac:spMkLst>
            <pc:docMk/>
            <pc:sldMk cId="3884618137" sldId="316"/>
            <ac:spMk id="2" creationId="{F71C8137-6AAE-EF4F-A56F-5E7BB410DA7A}"/>
          </ac:spMkLst>
        </pc:spChg>
        <pc:spChg chg="mod">
          <ac:chgData name="Laura A Janda" userId="1f227e26-6259-47d3-b693-dce21943f79e" providerId="ADAL" clId="{FF5AD39B-2E29-E845-9B4E-AC29E287B961}" dt="2019-11-12T18:18:53.803" v="12221" actId="20577"/>
          <ac:spMkLst>
            <pc:docMk/>
            <pc:sldMk cId="3884618137" sldId="316"/>
            <ac:spMk id="6" creationId="{987714D7-619D-8B4A-8384-F6FE1F7BAE77}"/>
          </ac:spMkLst>
        </pc:spChg>
      </pc:sldChg>
      <pc:sldChg chg="modSp add">
        <pc:chgData name="Laura A Janda" userId="1f227e26-6259-47d3-b693-dce21943f79e" providerId="ADAL" clId="{FF5AD39B-2E29-E845-9B4E-AC29E287B961}" dt="2019-11-12T18:21:08.801" v="12235" actId="20577"/>
        <pc:sldMkLst>
          <pc:docMk/>
          <pc:sldMk cId="3188691189" sldId="317"/>
        </pc:sldMkLst>
        <pc:spChg chg="mod">
          <ac:chgData name="Laura A Janda" userId="1f227e26-6259-47d3-b693-dce21943f79e" providerId="ADAL" clId="{FF5AD39B-2E29-E845-9B4E-AC29E287B961}" dt="2019-11-04T12:19:07.271" v="11025" actId="20577"/>
          <ac:spMkLst>
            <pc:docMk/>
            <pc:sldMk cId="3188691189" sldId="317"/>
            <ac:spMk id="2" creationId="{274108EA-A42E-4647-B570-7504B90FD4DA}"/>
          </ac:spMkLst>
        </pc:spChg>
        <pc:spChg chg="mod">
          <ac:chgData name="Laura A Janda" userId="1f227e26-6259-47d3-b693-dce21943f79e" providerId="ADAL" clId="{FF5AD39B-2E29-E845-9B4E-AC29E287B961}" dt="2019-11-12T18:21:08.801" v="12235" actId="20577"/>
          <ac:spMkLst>
            <pc:docMk/>
            <pc:sldMk cId="3188691189" sldId="317"/>
            <ac:spMk id="6" creationId="{D42663C9-7A10-DC49-B522-9A4E5F02C57E}"/>
          </ac:spMkLst>
        </pc:spChg>
      </pc:sldChg>
      <pc:sldChg chg="modSp add">
        <pc:chgData name="Laura A Janda" userId="1f227e26-6259-47d3-b693-dce21943f79e" providerId="ADAL" clId="{FF5AD39B-2E29-E845-9B4E-AC29E287B961}" dt="2019-11-12T18:23:00.189" v="12247" actId="20577"/>
        <pc:sldMkLst>
          <pc:docMk/>
          <pc:sldMk cId="64804688" sldId="318"/>
        </pc:sldMkLst>
        <pc:spChg chg="mod">
          <ac:chgData name="Laura A Janda" userId="1f227e26-6259-47d3-b693-dce21943f79e" providerId="ADAL" clId="{FF5AD39B-2E29-E845-9B4E-AC29E287B961}" dt="2019-11-04T12:24:33.400" v="11029" actId="27636"/>
          <ac:spMkLst>
            <pc:docMk/>
            <pc:sldMk cId="64804688" sldId="318"/>
            <ac:spMk id="2" creationId="{69C06D43-5C00-F047-80DF-00A82FA021D1}"/>
          </ac:spMkLst>
        </pc:spChg>
        <pc:spChg chg="mod">
          <ac:chgData name="Laura A Janda" userId="1f227e26-6259-47d3-b693-dce21943f79e" providerId="ADAL" clId="{FF5AD39B-2E29-E845-9B4E-AC29E287B961}" dt="2019-11-12T18:23:00.189" v="12247" actId="20577"/>
          <ac:spMkLst>
            <pc:docMk/>
            <pc:sldMk cId="64804688" sldId="318"/>
            <ac:spMk id="6" creationId="{1B46F469-5E38-324B-B28E-DD1DD40BE7C3}"/>
          </ac:spMkLst>
        </pc:spChg>
      </pc:sldChg>
      <pc:sldChg chg="modSp add">
        <pc:chgData name="Laura A Janda" userId="1f227e26-6259-47d3-b693-dce21943f79e" providerId="ADAL" clId="{FF5AD39B-2E29-E845-9B4E-AC29E287B961}" dt="2019-11-12T18:26:44.243" v="12276" actId="20577"/>
        <pc:sldMkLst>
          <pc:docMk/>
          <pc:sldMk cId="1260673560" sldId="319"/>
        </pc:sldMkLst>
        <pc:spChg chg="mod">
          <ac:chgData name="Laura A Janda" userId="1f227e26-6259-47d3-b693-dce21943f79e" providerId="ADAL" clId="{FF5AD39B-2E29-E845-9B4E-AC29E287B961}" dt="2019-11-12T18:24:11.052" v="12255" actId="20577"/>
          <ac:spMkLst>
            <pc:docMk/>
            <pc:sldMk cId="1260673560" sldId="319"/>
            <ac:spMk id="2" creationId="{D896D6DF-C9D9-B94F-A93B-AC3B67C3D63E}"/>
          </ac:spMkLst>
        </pc:spChg>
        <pc:spChg chg="mod">
          <ac:chgData name="Laura A Janda" userId="1f227e26-6259-47d3-b693-dce21943f79e" providerId="ADAL" clId="{FF5AD39B-2E29-E845-9B4E-AC29E287B961}" dt="2019-11-12T18:24:36.238" v="12259" actId="20577"/>
          <ac:spMkLst>
            <pc:docMk/>
            <pc:sldMk cId="1260673560" sldId="319"/>
            <ac:spMk id="3" creationId="{95B95074-5BB4-CC4C-9AE5-796F083DF5A1}"/>
          </ac:spMkLst>
        </pc:spChg>
        <pc:spChg chg="mod">
          <ac:chgData name="Laura A Janda" userId="1f227e26-6259-47d3-b693-dce21943f79e" providerId="ADAL" clId="{FF5AD39B-2E29-E845-9B4E-AC29E287B961}" dt="2019-11-12T18:26:44.243" v="12276" actId="20577"/>
          <ac:spMkLst>
            <pc:docMk/>
            <pc:sldMk cId="1260673560" sldId="319"/>
            <ac:spMk id="5" creationId="{7E2C0A6C-AECA-FA40-BB0A-0B161DA5CB55}"/>
          </ac:spMkLst>
        </pc:spChg>
        <pc:spChg chg="mod">
          <ac:chgData name="Laura A Janda" userId="1f227e26-6259-47d3-b693-dce21943f79e" providerId="ADAL" clId="{FF5AD39B-2E29-E845-9B4E-AC29E287B961}" dt="2019-11-12T18:25:26.452" v="12266" actId="20577"/>
          <ac:spMkLst>
            <pc:docMk/>
            <pc:sldMk cId="1260673560" sldId="319"/>
            <ac:spMk id="6" creationId="{30C1ADBC-05BF-C540-95C3-70315C78CF8B}"/>
          </ac:spMkLst>
        </pc:spChg>
      </pc:sldChg>
      <pc:sldChg chg="addSp delSp modSp add ord">
        <pc:chgData name="Laura A Janda" userId="1f227e26-6259-47d3-b693-dce21943f79e" providerId="ADAL" clId="{FF5AD39B-2E29-E845-9B4E-AC29E287B961}" dt="2019-11-03T08:19:30.881" v="8265" actId="255"/>
        <pc:sldMkLst>
          <pc:docMk/>
          <pc:sldMk cId="3227270803" sldId="320"/>
        </pc:sldMkLst>
        <pc:spChg chg="del">
          <ac:chgData name="Laura A Janda" userId="1f227e26-6259-47d3-b693-dce21943f79e" providerId="ADAL" clId="{FF5AD39B-2E29-E845-9B4E-AC29E287B961}" dt="2019-11-03T08:03:33.242" v="7976"/>
          <ac:spMkLst>
            <pc:docMk/>
            <pc:sldMk cId="3227270803" sldId="320"/>
            <ac:spMk id="2" creationId="{E8139684-9FC1-B743-A505-D7B6842871E5}"/>
          </ac:spMkLst>
        </pc:spChg>
        <pc:spChg chg="del">
          <ac:chgData name="Laura A Janda" userId="1f227e26-6259-47d3-b693-dce21943f79e" providerId="ADAL" clId="{FF5AD39B-2E29-E845-9B4E-AC29E287B961}" dt="2019-11-03T08:03:33.242" v="7976"/>
          <ac:spMkLst>
            <pc:docMk/>
            <pc:sldMk cId="3227270803" sldId="320"/>
            <ac:spMk id="3" creationId="{56FD5E2C-DE78-3B49-8150-CB5F122ED008}"/>
          </ac:spMkLst>
        </pc:spChg>
        <pc:spChg chg="del">
          <ac:chgData name="Laura A Janda" userId="1f227e26-6259-47d3-b693-dce21943f79e" providerId="ADAL" clId="{FF5AD39B-2E29-E845-9B4E-AC29E287B961}" dt="2019-11-03T08:03:33.242" v="7976"/>
          <ac:spMkLst>
            <pc:docMk/>
            <pc:sldMk cId="3227270803" sldId="320"/>
            <ac:spMk id="4" creationId="{857FC276-92D2-8543-888B-2EE0D113AE6E}"/>
          </ac:spMkLst>
        </pc:spChg>
        <pc:spChg chg="add mod">
          <ac:chgData name="Laura A Janda" userId="1f227e26-6259-47d3-b693-dce21943f79e" providerId="ADAL" clId="{FF5AD39B-2E29-E845-9B4E-AC29E287B961}" dt="2019-11-03T08:18:34.042" v="8256" actId="20577"/>
          <ac:spMkLst>
            <pc:docMk/>
            <pc:sldMk cId="3227270803" sldId="320"/>
            <ac:spMk id="6" creationId="{DACB6CA6-7777-9E4A-979F-26324A99601B}"/>
          </ac:spMkLst>
        </pc:spChg>
        <pc:spChg chg="add mod">
          <ac:chgData name="Laura A Janda" userId="1f227e26-6259-47d3-b693-dce21943f79e" providerId="ADAL" clId="{FF5AD39B-2E29-E845-9B4E-AC29E287B961}" dt="2019-11-03T08:19:30.881" v="8265" actId="255"/>
          <ac:spMkLst>
            <pc:docMk/>
            <pc:sldMk cId="3227270803" sldId="320"/>
            <ac:spMk id="7" creationId="{CD60F481-5DAD-0244-92C0-D59970D4AC65}"/>
          </ac:spMkLst>
        </pc:spChg>
      </pc:sldChg>
      <pc:sldChg chg="modSp add">
        <pc:chgData name="Laura A Janda" userId="1f227e26-6259-47d3-b693-dce21943f79e" providerId="ADAL" clId="{FF5AD39B-2E29-E845-9B4E-AC29E287B961}" dt="2019-11-12T19:18:32.035" v="12648" actId="20577"/>
        <pc:sldMkLst>
          <pc:docMk/>
          <pc:sldMk cId="1300887785" sldId="321"/>
        </pc:sldMkLst>
        <pc:spChg chg="mod">
          <ac:chgData name="Laura A Janda" userId="1f227e26-6259-47d3-b693-dce21943f79e" providerId="ADAL" clId="{FF5AD39B-2E29-E845-9B4E-AC29E287B961}" dt="2019-11-03T08:10:11.553" v="8165" actId="20577"/>
          <ac:spMkLst>
            <pc:docMk/>
            <pc:sldMk cId="1300887785" sldId="321"/>
            <ac:spMk id="6" creationId="{DACB6CA6-7777-9E4A-979F-26324A99601B}"/>
          </ac:spMkLst>
        </pc:spChg>
        <pc:spChg chg="mod">
          <ac:chgData name="Laura A Janda" userId="1f227e26-6259-47d3-b693-dce21943f79e" providerId="ADAL" clId="{FF5AD39B-2E29-E845-9B4E-AC29E287B961}" dt="2019-11-12T19:18:32.035" v="12648" actId="20577"/>
          <ac:spMkLst>
            <pc:docMk/>
            <pc:sldMk cId="1300887785" sldId="321"/>
            <ac:spMk id="7" creationId="{CD60F481-5DAD-0244-92C0-D59970D4AC65}"/>
          </ac:spMkLst>
        </pc:spChg>
      </pc:sldChg>
      <pc:sldChg chg="modSp add">
        <pc:chgData name="Laura A Janda" userId="1f227e26-6259-47d3-b693-dce21943f79e" providerId="ADAL" clId="{FF5AD39B-2E29-E845-9B4E-AC29E287B961}" dt="2019-11-03T08:20:34.312" v="8286" actId="20577"/>
        <pc:sldMkLst>
          <pc:docMk/>
          <pc:sldMk cId="3673687814" sldId="322"/>
        </pc:sldMkLst>
        <pc:spChg chg="mod">
          <ac:chgData name="Laura A Janda" userId="1f227e26-6259-47d3-b693-dce21943f79e" providerId="ADAL" clId="{FF5AD39B-2E29-E845-9B4E-AC29E287B961}" dt="2019-11-03T08:20:34.312" v="8286" actId="20577"/>
          <ac:spMkLst>
            <pc:docMk/>
            <pc:sldMk cId="3673687814" sldId="322"/>
            <ac:spMk id="6" creationId="{DACB6CA6-7777-9E4A-979F-26324A99601B}"/>
          </ac:spMkLst>
        </pc:spChg>
        <pc:spChg chg="mod">
          <ac:chgData name="Laura A Janda" userId="1f227e26-6259-47d3-b693-dce21943f79e" providerId="ADAL" clId="{FF5AD39B-2E29-E845-9B4E-AC29E287B961}" dt="2019-11-03T08:20:17.685" v="8273" actId="27636"/>
          <ac:spMkLst>
            <pc:docMk/>
            <pc:sldMk cId="3673687814" sldId="322"/>
            <ac:spMk id="7" creationId="{CD60F481-5DAD-0244-92C0-D59970D4AC65}"/>
          </ac:spMkLst>
        </pc:spChg>
      </pc:sldChg>
      <pc:sldChg chg="modSp add">
        <pc:chgData name="Laura A Janda" userId="1f227e26-6259-47d3-b693-dce21943f79e" providerId="ADAL" clId="{FF5AD39B-2E29-E845-9B4E-AC29E287B961}" dt="2019-11-03T08:22:31.118" v="8330" actId="20577"/>
        <pc:sldMkLst>
          <pc:docMk/>
          <pc:sldMk cId="1874224546" sldId="323"/>
        </pc:sldMkLst>
        <pc:spChg chg="mod">
          <ac:chgData name="Laura A Janda" userId="1f227e26-6259-47d3-b693-dce21943f79e" providerId="ADAL" clId="{FF5AD39B-2E29-E845-9B4E-AC29E287B961}" dt="2019-11-03T08:22:31.118" v="8330" actId="20577"/>
          <ac:spMkLst>
            <pc:docMk/>
            <pc:sldMk cId="1874224546" sldId="323"/>
            <ac:spMk id="6" creationId="{DACB6CA6-7777-9E4A-979F-26324A99601B}"/>
          </ac:spMkLst>
        </pc:spChg>
        <pc:spChg chg="mod">
          <ac:chgData name="Laura A Janda" userId="1f227e26-6259-47d3-b693-dce21943f79e" providerId="ADAL" clId="{FF5AD39B-2E29-E845-9B4E-AC29E287B961}" dt="2019-11-03T08:22:12.921" v="8307" actId="1036"/>
          <ac:spMkLst>
            <pc:docMk/>
            <pc:sldMk cId="1874224546" sldId="323"/>
            <ac:spMk id="7" creationId="{CD60F481-5DAD-0244-92C0-D59970D4AC65}"/>
          </ac:spMkLst>
        </pc:spChg>
      </pc:sldChg>
      <pc:sldChg chg="add">
        <pc:chgData name="Laura A Janda" userId="1f227e26-6259-47d3-b693-dce21943f79e" providerId="ADAL" clId="{FF5AD39B-2E29-E845-9B4E-AC29E287B961}" dt="2019-11-03T08:18:12.034" v="8233"/>
        <pc:sldMkLst>
          <pc:docMk/>
          <pc:sldMk cId="1595330558" sldId="324"/>
        </pc:sldMkLst>
      </pc:sldChg>
      <pc:sldChg chg="addSp modSp add">
        <pc:chgData name="Laura A Janda" userId="1f227e26-6259-47d3-b693-dce21943f79e" providerId="ADAL" clId="{FF5AD39B-2E29-E845-9B4E-AC29E287B961}" dt="2019-11-12T18:30:31.047" v="12315" actId="20577"/>
        <pc:sldMkLst>
          <pc:docMk/>
          <pc:sldMk cId="270362237" sldId="325"/>
        </pc:sldMkLst>
        <pc:spChg chg="add mod">
          <ac:chgData name="Laura A Janda" userId="1f227e26-6259-47d3-b693-dce21943f79e" providerId="ADAL" clId="{FF5AD39B-2E29-E845-9B4E-AC29E287B961}" dt="2019-11-12T18:30:31.047" v="12315" actId="20577"/>
          <ac:spMkLst>
            <pc:docMk/>
            <pc:sldMk cId="270362237" sldId="325"/>
            <ac:spMk id="9" creationId="{32C52913-17E9-604E-A712-64910901F291}"/>
          </ac:spMkLst>
        </pc:spChg>
        <pc:picChg chg="add">
          <ac:chgData name="Laura A Janda" userId="1f227e26-6259-47d3-b693-dce21943f79e" providerId="ADAL" clId="{FF5AD39B-2E29-E845-9B4E-AC29E287B961}" dt="2019-11-12T18:29:54.725" v="12312"/>
          <ac:picMkLst>
            <pc:docMk/>
            <pc:sldMk cId="270362237" sldId="325"/>
            <ac:picMk id="8" creationId="{B6CADAFE-B8BE-574E-8BD8-5BB07092AA3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7C0D2-41A3-0F41-B981-9A9E4A822715}" type="datetimeFigureOut">
              <a:rPr lang="en-US" smtClean="0"/>
              <a:t>11/12/19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64B37-3854-B64A-BDDF-44F51D881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876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649CB-E76B-C64D-BA84-01D0AC6B187E}" type="datetimeFigureOut">
              <a:rPr lang="en-US" smtClean="0"/>
              <a:t>11/12/19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Click to edit Master text styles</a:t>
            </a:r>
          </a:p>
          <a:p>
            <a:pPr lvl="1"/>
            <a:r>
              <a:rPr lang="nb-NO"/>
              <a:t>Second level</a:t>
            </a:r>
          </a:p>
          <a:p>
            <a:pPr lvl="2"/>
            <a:r>
              <a:rPr lang="nb-NO"/>
              <a:t>Third level</a:t>
            </a:r>
          </a:p>
          <a:p>
            <a:pPr lvl="3"/>
            <a:r>
              <a:rPr lang="nb-NO"/>
              <a:t>Fourth level</a:t>
            </a:r>
          </a:p>
          <a:p>
            <a:pPr lvl="4"/>
            <a:r>
              <a:rPr lang="nb-NO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F0D31-CC3B-2F4F-947A-C5B23E0DF84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641516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910403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nb-NO" noProof="0"/>
              <a:t>Click to edit Master title style</a:t>
            </a:r>
            <a:endParaRPr lang="en-US" noProof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Click to edit Master subtitle style</a:t>
            </a:r>
            <a:endParaRPr lang="en-US" noProof="0"/>
          </a:p>
        </p:txBody>
      </p:sp>
      <p:cxnSp>
        <p:nvCxnSpPr>
          <p:cNvPr id="15" name="Rett linje 14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Rett linje 17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Rett linje 27"/>
          <p:cNvCxnSpPr/>
          <p:nvPr userDrawn="1"/>
        </p:nvCxnSpPr>
        <p:spPr>
          <a:xfrm>
            <a:off x="790575" y="3470437"/>
            <a:ext cx="4579572" cy="1588"/>
          </a:xfrm>
          <a:prstGeom prst="line">
            <a:avLst/>
          </a:prstGeom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Bilde 19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21" name="Bilde 20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Click to edit Master title style</a:t>
            </a:r>
            <a:endParaRPr lang="en-US" noProof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noProof="0"/>
              <a:t>Click to edit Master text styles</a:t>
            </a:r>
          </a:p>
          <a:p>
            <a:pPr lvl="1"/>
            <a:r>
              <a:rPr lang="nb-NO" noProof="0"/>
              <a:t>Second level</a:t>
            </a:r>
          </a:p>
          <a:p>
            <a:pPr lvl="2"/>
            <a:r>
              <a:rPr lang="nb-NO" noProof="0"/>
              <a:t>Third level</a:t>
            </a:r>
          </a:p>
          <a:p>
            <a:pPr lvl="3"/>
            <a:r>
              <a:rPr lang="nb-NO" noProof="0"/>
              <a:t>Fourth level</a:t>
            </a:r>
          </a:p>
          <a:p>
            <a:pPr lvl="4"/>
            <a:r>
              <a:rPr lang="nb-NO" noProof="0"/>
              <a:t>Fifth level</a:t>
            </a:r>
            <a:endParaRPr lang="en-US" noProof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AD0BF-6ED6-E843-8D0D-1574C9E2D81E}" type="datetime1">
              <a:rPr lang="nb-NO" noProof="0" smtClean="0"/>
              <a:t>12.11.2019</a:t>
            </a:fld>
            <a:endParaRPr lang="en-US" noProof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Click to edit Master title style</a:t>
            </a:r>
            <a:endParaRPr lang="en-US" noProof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038600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/>
              <a:t>Click to edit Master text styles</a:t>
            </a:r>
          </a:p>
          <a:p>
            <a:pPr lvl="1"/>
            <a:r>
              <a:rPr lang="nb-NO" noProof="0"/>
              <a:t>Second level</a:t>
            </a:r>
          </a:p>
          <a:p>
            <a:pPr lvl="2"/>
            <a:r>
              <a:rPr lang="nb-NO" noProof="0"/>
              <a:t>Third level</a:t>
            </a:r>
          </a:p>
          <a:p>
            <a:pPr lvl="3"/>
            <a:r>
              <a:rPr lang="nb-NO" noProof="0"/>
              <a:t>Fourth level</a:t>
            </a:r>
          </a:p>
          <a:p>
            <a:pPr lvl="4"/>
            <a:r>
              <a:rPr lang="nb-NO" noProof="0"/>
              <a:t>Fifth level</a:t>
            </a:r>
            <a:endParaRPr lang="en-US" noProof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428838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noProof="0"/>
              <a:t>Click to edit Master text styles</a:t>
            </a:r>
          </a:p>
          <a:p>
            <a:pPr lvl="1"/>
            <a:r>
              <a:rPr lang="nb-NO" noProof="0"/>
              <a:t>Second level</a:t>
            </a:r>
          </a:p>
          <a:p>
            <a:pPr lvl="2"/>
            <a:r>
              <a:rPr lang="nb-NO" noProof="0"/>
              <a:t>Third level</a:t>
            </a:r>
          </a:p>
          <a:p>
            <a:pPr lvl="3"/>
            <a:r>
              <a:rPr lang="nb-NO" noProof="0"/>
              <a:t>Fourth level</a:t>
            </a:r>
          </a:p>
          <a:p>
            <a:pPr lvl="4"/>
            <a:r>
              <a:rPr lang="nb-NO" noProof="0"/>
              <a:t>Fifth level</a:t>
            </a:r>
            <a:endParaRPr lang="en-US" noProof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1B561-DF5C-AE4C-9D8F-7574DC8E965C}" type="datetime1">
              <a:rPr lang="nb-NO" noProof="0" smtClean="0"/>
              <a:t>12.11.2019</a:t>
            </a:fld>
            <a:endParaRPr lang="en-US" noProof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noProof="0"/>
              <a:t>Click to edit Master title style</a:t>
            </a:r>
            <a:endParaRPr lang="en-US" noProof="0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80B3-C5F7-1C49-875D-9E57D7F15653}" type="datetime1">
              <a:rPr lang="nb-NO" noProof="0" smtClean="0"/>
              <a:t>12.11.2019</a:t>
            </a:fld>
            <a:endParaRPr lang="en-US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D95F-ACBD-7643-96E9-9E6A6C1FA5F6}" type="datetime1">
              <a:rPr lang="nb-NO" noProof="0" smtClean="0"/>
              <a:t>12.11.2019</a:t>
            </a:fld>
            <a:endParaRPr lang="en-US" noProof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7FF90-8A3A-A94E-A44B-B5864DCFC3AF}" type="datetime1">
              <a:rPr lang="nb-NO" noProof="0" smtClean="0"/>
              <a:t>12.11.2019</a:t>
            </a:fld>
            <a:endParaRPr lang="en-US" noProof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7" name="Rektangel 6"/>
          <p:cNvSpPr/>
          <p:nvPr userDrawn="1"/>
        </p:nvSpPr>
        <p:spPr>
          <a:xfrm>
            <a:off x="2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accent1"/>
              </a:gs>
              <a:gs pos="0">
                <a:schemeClr val="accent4">
                  <a:lumMod val="60000"/>
                  <a:lumOff val="40000"/>
                </a:schemeClr>
              </a:gs>
            </a:gsLst>
            <a:lin ang="132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Undertittel 2"/>
          <p:cNvSpPr>
            <a:spLocks noGrp="1"/>
          </p:cNvSpPr>
          <p:nvPr>
            <p:ph type="subTitle" idx="1"/>
          </p:nvPr>
        </p:nvSpPr>
        <p:spPr>
          <a:xfrm>
            <a:off x="694365" y="3666178"/>
            <a:ext cx="7763835" cy="1752600"/>
          </a:xfrm>
        </p:spPr>
        <p:txBody>
          <a:bodyPr/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noProof="0"/>
              <a:t>Click to edit Master subtitle style</a:t>
            </a:r>
            <a:endParaRPr lang="en-US" noProof="0"/>
          </a:p>
        </p:txBody>
      </p:sp>
      <p:cxnSp>
        <p:nvCxnSpPr>
          <p:cNvPr id="10" name="Rett linje 9"/>
          <p:cNvCxnSpPr/>
          <p:nvPr userDrawn="1"/>
        </p:nvCxnSpPr>
        <p:spPr>
          <a:xfrm flipV="1">
            <a:off x="2190060" y="3750273"/>
            <a:ext cx="6953942" cy="3107727"/>
          </a:xfrm>
          <a:prstGeom prst="line">
            <a:avLst/>
          </a:prstGeom>
          <a:ln w="25400" cap="flat" cmpd="sng" algn="ctr">
            <a:solidFill>
              <a:schemeClr val="accent4">
                <a:lumMod val="60000"/>
                <a:lumOff val="40000"/>
                <a:alpha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 userDrawn="1"/>
        </p:nvCxnSpPr>
        <p:spPr>
          <a:xfrm rot="16200000" flipH="1">
            <a:off x="4816284" y="3694065"/>
            <a:ext cx="4297813" cy="2030055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 userDrawn="1"/>
        </p:nvCxnSpPr>
        <p:spPr>
          <a:xfrm>
            <a:off x="5370147" y="4006212"/>
            <a:ext cx="3773855" cy="1504193"/>
          </a:xfrm>
          <a:prstGeom prst="line">
            <a:avLst/>
          </a:prstGeom>
          <a:ln w="19050" cap="flat" cmpd="sng" algn="ctr">
            <a:solidFill>
              <a:schemeClr val="accent4">
                <a:lumMod val="60000"/>
                <a:lumOff val="40000"/>
                <a:alpha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ett linje 12"/>
          <p:cNvCxnSpPr/>
          <p:nvPr userDrawn="1"/>
        </p:nvCxnSpPr>
        <p:spPr>
          <a:xfrm rot="5400000">
            <a:off x="2187498" y="2118964"/>
            <a:ext cx="6858000" cy="2620072"/>
          </a:xfrm>
          <a:prstGeom prst="line">
            <a:avLst/>
          </a:prstGeom>
          <a:ln w="50800" cap="flat" cmpd="sng" algn="ctr">
            <a:solidFill>
              <a:srgbClr val="F1B5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Undertittel 2"/>
          <p:cNvSpPr txBox="1">
            <a:spLocks/>
          </p:cNvSpPr>
          <p:nvPr userDrawn="1"/>
        </p:nvSpPr>
        <p:spPr>
          <a:xfrm>
            <a:off x="706461" y="5870703"/>
            <a:ext cx="7763835" cy="37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4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Open Sans"/>
              </a:rPr>
              <a:t>uit.no</a:t>
            </a:r>
          </a:p>
        </p:txBody>
      </p:sp>
      <p:pic>
        <p:nvPicPr>
          <p:cNvPr id="17" name="Bilde 16" descr="LogoNorsk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37049" y="5990437"/>
            <a:ext cx="532755" cy="532755"/>
          </a:xfrm>
          <a:prstGeom prst="rect">
            <a:avLst/>
          </a:prstGeom>
        </p:spPr>
      </p:pic>
      <p:pic>
        <p:nvPicPr>
          <p:cNvPr id="18" name="Bilde 17" descr="UiT_Navn_en_blaa1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60025" cy="22867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b-N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AF626-0203-1048-986E-EE0A95570AE1}" type="datetime1">
              <a:rPr lang="nb-NO" smtClean="0"/>
              <a:t>12.11.2019</a:t>
            </a:fld>
            <a:endParaRPr lang="nb-N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EC0C9-8860-064B-AD02-5744D867F674}" type="slidenum">
              <a:rPr lang="nb-NO"/>
              <a:pPr>
                <a:defRPr/>
              </a:pPr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468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EDE32-F4BC-E743-802D-29FA9FC36C31}" type="datetime1">
              <a:rPr lang="en-US"/>
              <a:pPr>
                <a:defRPr/>
              </a:pPr>
              <a:t>11/12/19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AB983-4C21-5541-A07E-F4E1E726A61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5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2" y="0"/>
            <a:ext cx="9144000" cy="6858000"/>
          </a:xfrm>
          <a:prstGeom prst="rect">
            <a:avLst/>
          </a:prstGeom>
          <a:gradFill>
            <a:gsLst>
              <a:gs pos="54000">
                <a:schemeClr val="bg1"/>
              </a:gs>
              <a:gs pos="100000">
                <a:schemeClr val="accent1">
                  <a:tint val="50000"/>
                  <a:shade val="100000"/>
                  <a:satMod val="350000"/>
                  <a:alpha val="54000"/>
                </a:schemeClr>
              </a:gs>
            </a:gsLst>
            <a:lin ang="33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n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70300" y="300207"/>
            <a:ext cx="7880116" cy="1216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/>
              <a:t>Klikk for å redigere tittelstil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329282" y="1751183"/>
            <a:ext cx="8229600" cy="437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376" y="6356350"/>
            <a:ext cx="647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9FC84485-F6FE-9C44-B62F-EBA13CF84A15}" type="datetime1">
              <a:rPr lang="nb-NO" smtClean="0"/>
              <a:t>12.11.2019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49119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329282" y="6356350"/>
            <a:ext cx="383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 Light"/>
                <a:cs typeface="Open Sans Light"/>
              </a:defRPr>
            </a:lvl1pPr>
          </a:lstStyle>
          <a:p>
            <a:fld id="{48967F36-0B61-F749-ACDB-F36D75792314}" type="slidenum">
              <a:rPr lang="nn-NO" smtClean="0"/>
              <a:pPr/>
              <a:t>‹#›</a:t>
            </a:fld>
            <a:endParaRPr lang="nn-NO" dirty="0"/>
          </a:p>
        </p:txBody>
      </p:sp>
      <p:cxnSp>
        <p:nvCxnSpPr>
          <p:cNvPr id="10" name="Rett linje 9"/>
          <p:cNvCxnSpPr/>
          <p:nvPr/>
        </p:nvCxnSpPr>
        <p:spPr>
          <a:xfrm rot="5400000">
            <a:off x="7719376" y="5433376"/>
            <a:ext cx="2085544" cy="763704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ett linje 11"/>
          <p:cNvCxnSpPr/>
          <p:nvPr/>
        </p:nvCxnSpPr>
        <p:spPr>
          <a:xfrm rot="10800000" flipV="1">
            <a:off x="6927456" y="5850106"/>
            <a:ext cx="2216545" cy="1007893"/>
          </a:xfrm>
          <a:prstGeom prst="line">
            <a:avLst/>
          </a:prstGeom>
          <a:ln>
            <a:solidFill>
              <a:schemeClr val="accent3">
                <a:alpha val="16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tt linje 13"/>
          <p:cNvCxnSpPr/>
          <p:nvPr/>
        </p:nvCxnSpPr>
        <p:spPr>
          <a:xfrm rot="5400000">
            <a:off x="8334481" y="6048478"/>
            <a:ext cx="1161841" cy="457200"/>
          </a:xfrm>
          <a:prstGeom prst="line">
            <a:avLst/>
          </a:prstGeom>
          <a:ln w="19050" cap="flat" cmpd="sng" algn="ctr">
            <a:solidFill>
              <a:schemeClr val="accent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Rett linje 15"/>
          <p:cNvCxnSpPr/>
          <p:nvPr/>
        </p:nvCxnSpPr>
        <p:spPr>
          <a:xfrm>
            <a:off x="770102" y="1603376"/>
            <a:ext cx="7788780" cy="1588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600" b="1" i="0" kern="1200">
          <a:solidFill>
            <a:schemeClr val="tx1"/>
          </a:solidFill>
          <a:latin typeface="Open Sans"/>
          <a:ea typeface="+mj-ea"/>
          <a:cs typeface="Open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Open Sans Light"/>
          <a:ea typeface="+mn-ea"/>
          <a:cs typeface="Open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Open Sans Light"/>
          <a:ea typeface="+mn-ea"/>
          <a:cs typeface="Open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n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8710/WR4Y0Q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46351" y="1554175"/>
            <a:ext cx="8216649" cy="1826254"/>
          </a:xfrm>
        </p:spPr>
        <p:txBody>
          <a:bodyPr>
            <a:noAutofit/>
          </a:bodyPr>
          <a:lstStyle/>
          <a:p>
            <a:r>
              <a:rPr lang="cs-CZ" sz="4000" dirty="0"/>
              <a:t>Vid stejný a jiný: </a:t>
            </a:r>
            <a:br>
              <a:rPr lang="cs-CZ" sz="4000" dirty="0"/>
            </a:br>
            <a:r>
              <a:rPr lang="cs-CZ" sz="4000" dirty="0"/>
              <a:t>španělština a ruština</a:t>
            </a:r>
            <a:endParaRPr lang="nb-NO" sz="400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nb-NO" sz="3200" dirty="0">
                <a:latin typeface="+mn-lt"/>
              </a:rPr>
              <a:t>Laura A. Janda a Antonio </a:t>
            </a:r>
            <a:r>
              <a:rPr lang="nb-NO" sz="3200" dirty="0" err="1">
                <a:latin typeface="+mn-lt"/>
              </a:rPr>
              <a:t>Fábregas</a:t>
            </a:r>
            <a:endParaRPr lang="nb-NO" sz="3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887B2-C87A-864E-A7C5-6AF61435C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71" y="4267200"/>
            <a:ext cx="2286000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FC07-55C7-BD47-AD29-A1E057A6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Proč</a:t>
            </a:r>
            <a:r>
              <a:rPr lang="nb-NO" dirty="0"/>
              <a:t> to </a:t>
            </a:r>
            <a:r>
              <a:rPr lang="nb-NO" dirty="0" err="1"/>
              <a:t>není</a:t>
            </a:r>
            <a:r>
              <a:rPr lang="nb-NO" dirty="0"/>
              <a:t> </a:t>
            </a:r>
            <a:r>
              <a:rPr lang="nb-NO" dirty="0" err="1"/>
              <a:t>čas</a:t>
            </a:r>
            <a:r>
              <a:rPr lang="nb-NO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9908-A12D-C24D-AA8D-DEC4D8F4B8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Podle</a:t>
            </a:r>
            <a:r>
              <a:rPr lang="nb-NO" dirty="0"/>
              <a:t> </a:t>
            </a:r>
            <a:r>
              <a:rPr lang="nb-NO" dirty="0" err="1"/>
              <a:t>těch</a:t>
            </a:r>
            <a:r>
              <a:rPr lang="nb-NO" dirty="0"/>
              <a:t>, </a:t>
            </a:r>
            <a:r>
              <a:rPr lang="nb-NO" dirty="0" err="1"/>
              <a:t>kteří</a:t>
            </a:r>
            <a:r>
              <a:rPr lang="nb-NO" dirty="0"/>
              <a:t> se </a:t>
            </a:r>
            <a:r>
              <a:rPr lang="nb-NO" dirty="0" err="1"/>
              <a:t>domnívají</a:t>
            </a:r>
            <a:r>
              <a:rPr lang="nb-NO" dirty="0"/>
              <a:t>, </a:t>
            </a:r>
            <a:r>
              <a:rPr lang="nb-NO" dirty="0" err="1"/>
              <a:t>že</a:t>
            </a:r>
            <a:r>
              <a:rPr lang="nb-NO" dirty="0"/>
              <a:t> to </a:t>
            </a:r>
            <a:r>
              <a:rPr lang="nb-NO" dirty="0" err="1"/>
              <a:t>je</a:t>
            </a:r>
            <a:r>
              <a:rPr lang="nb-NO" dirty="0"/>
              <a:t> </a:t>
            </a:r>
            <a:r>
              <a:rPr lang="nb-NO" dirty="0" err="1"/>
              <a:t>čas</a:t>
            </a:r>
            <a:r>
              <a:rPr lang="nb-NO" dirty="0"/>
              <a:t>, </a:t>
            </a:r>
            <a:r>
              <a:rPr lang="nb-NO" b="1" dirty="0" err="1"/>
              <a:t>indefinido</a:t>
            </a:r>
            <a:r>
              <a:rPr lang="nb-NO" b="1" dirty="0"/>
              <a:t> </a:t>
            </a:r>
            <a:r>
              <a:rPr lang="nb-NO" b="1" dirty="0" err="1"/>
              <a:t>je</a:t>
            </a:r>
            <a:r>
              <a:rPr lang="nb-NO" b="1" dirty="0"/>
              <a:t> </a:t>
            </a:r>
            <a:r>
              <a:rPr lang="nb-NO" b="1" dirty="0" err="1"/>
              <a:t>deiktický</a:t>
            </a:r>
            <a:r>
              <a:rPr lang="nb-NO" b="1" dirty="0"/>
              <a:t> </a:t>
            </a:r>
            <a:r>
              <a:rPr lang="nb-NO" dirty="0" err="1"/>
              <a:t>tvar</a:t>
            </a:r>
            <a:r>
              <a:rPr lang="nb-NO" dirty="0"/>
              <a:t> </a:t>
            </a:r>
            <a:r>
              <a:rPr lang="nb-NO" dirty="0" err="1"/>
              <a:t>zakotven</a:t>
            </a:r>
            <a:r>
              <a:rPr lang="nb-NO" dirty="0"/>
              <a:t> v </a:t>
            </a:r>
            <a:r>
              <a:rPr lang="nb-NO" dirty="0" err="1"/>
              <a:t>minulosti</a:t>
            </a:r>
            <a:r>
              <a:rPr lang="nb-NO" dirty="0"/>
              <a:t> a </a:t>
            </a:r>
            <a:r>
              <a:rPr lang="nb-NO" b="1" dirty="0" err="1"/>
              <a:t>imperfecto</a:t>
            </a:r>
            <a:r>
              <a:rPr lang="nb-NO" b="1" dirty="0"/>
              <a:t> </a:t>
            </a:r>
            <a:r>
              <a:rPr lang="nb-NO" b="1" dirty="0" err="1"/>
              <a:t>je</a:t>
            </a:r>
            <a:r>
              <a:rPr lang="nb-NO" b="1" dirty="0"/>
              <a:t> </a:t>
            </a:r>
            <a:r>
              <a:rPr lang="nb-NO" b="1" dirty="0" err="1"/>
              <a:t>anaforický</a:t>
            </a:r>
            <a:r>
              <a:rPr lang="nb-NO" dirty="0"/>
              <a:t> </a:t>
            </a:r>
            <a:r>
              <a:rPr lang="nb-NO" dirty="0" err="1"/>
              <a:t>tvar</a:t>
            </a:r>
            <a:r>
              <a:rPr lang="nb-NO" dirty="0"/>
              <a:t> </a:t>
            </a:r>
            <a:r>
              <a:rPr lang="nb-NO" dirty="0" err="1"/>
              <a:t>zakotven</a:t>
            </a:r>
            <a:r>
              <a:rPr lang="nb-NO" dirty="0"/>
              <a:t> </a:t>
            </a:r>
            <a:r>
              <a:rPr lang="nb-NO" dirty="0" err="1"/>
              <a:t>jiným</a:t>
            </a:r>
            <a:r>
              <a:rPr lang="nb-NO" dirty="0"/>
              <a:t> </a:t>
            </a:r>
            <a:r>
              <a:rPr lang="nb-NO" dirty="0" err="1"/>
              <a:t>současným</a:t>
            </a:r>
            <a:r>
              <a:rPr lang="nb-NO" dirty="0"/>
              <a:t> </a:t>
            </a:r>
            <a:r>
              <a:rPr lang="nb-NO" dirty="0" err="1"/>
              <a:t>deiktickým</a:t>
            </a:r>
            <a:r>
              <a:rPr lang="nb-NO" dirty="0"/>
              <a:t> </a:t>
            </a:r>
            <a:r>
              <a:rPr lang="nb-NO" dirty="0" err="1"/>
              <a:t>dějem</a:t>
            </a:r>
            <a:r>
              <a:rPr lang="nb-NO" dirty="0"/>
              <a:t> v </a:t>
            </a:r>
            <a:r>
              <a:rPr lang="nb-NO" dirty="0" err="1"/>
              <a:t>minulosti</a:t>
            </a:r>
            <a:endParaRPr lang="nb-NO" dirty="0"/>
          </a:p>
          <a:p>
            <a:endParaRPr lang="nb-NO" dirty="0"/>
          </a:p>
          <a:p>
            <a:r>
              <a:rPr lang="nb-NO" dirty="0"/>
              <a:t>To </a:t>
            </a:r>
            <a:r>
              <a:rPr lang="nb-NO" dirty="0" err="1"/>
              <a:t>znamená</a:t>
            </a:r>
            <a:r>
              <a:rPr lang="nb-NO" dirty="0"/>
              <a:t>, </a:t>
            </a:r>
            <a:r>
              <a:rPr lang="nb-NO" dirty="0" err="1"/>
              <a:t>že</a:t>
            </a:r>
            <a:r>
              <a:rPr lang="nb-NO" dirty="0"/>
              <a:t> </a:t>
            </a:r>
            <a:r>
              <a:rPr lang="nb-NO" dirty="0" err="1"/>
              <a:t>imperfecto</a:t>
            </a:r>
            <a:r>
              <a:rPr lang="nb-NO" dirty="0"/>
              <a:t> </a:t>
            </a:r>
            <a:r>
              <a:rPr lang="nb-NO" dirty="0" err="1"/>
              <a:t>musí</a:t>
            </a:r>
            <a:r>
              <a:rPr lang="nb-NO" dirty="0"/>
              <a:t> </a:t>
            </a:r>
            <a:r>
              <a:rPr lang="nb-NO" dirty="0" err="1"/>
              <a:t>odkazovat</a:t>
            </a:r>
            <a:r>
              <a:rPr lang="nb-NO" dirty="0"/>
              <a:t> </a:t>
            </a:r>
            <a:r>
              <a:rPr lang="nb-NO" dirty="0" err="1"/>
              <a:t>na</a:t>
            </a:r>
            <a:r>
              <a:rPr lang="nb-NO" dirty="0"/>
              <a:t> </a:t>
            </a:r>
            <a:r>
              <a:rPr lang="nb-NO" dirty="0" err="1"/>
              <a:t>jiný</a:t>
            </a:r>
            <a:r>
              <a:rPr lang="nb-NO" dirty="0"/>
              <a:t> s </a:t>
            </a:r>
            <a:r>
              <a:rPr lang="nb-NO" dirty="0" err="1"/>
              <a:t>ním</a:t>
            </a:r>
            <a:r>
              <a:rPr lang="nb-NO" dirty="0"/>
              <a:t> </a:t>
            </a:r>
            <a:r>
              <a:rPr lang="nb-NO" dirty="0" err="1"/>
              <a:t>současný</a:t>
            </a:r>
            <a:r>
              <a:rPr lang="nb-NO" dirty="0"/>
              <a:t> </a:t>
            </a:r>
            <a:r>
              <a:rPr lang="nb-NO" dirty="0" err="1"/>
              <a:t>deiktický</a:t>
            </a:r>
            <a:r>
              <a:rPr lang="nb-NO" dirty="0"/>
              <a:t> </a:t>
            </a:r>
            <a:r>
              <a:rPr lang="nb-NO" dirty="0" err="1"/>
              <a:t>děj</a:t>
            </a: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38ADD-499D-4248-8375-6D57EF0E2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0347" y="1837780"/>
            <a:ext cx="4502395" cy="4518570"/>
          </a:xfrm>
        </p:spPr>
        <p:txBody>
          <a:bodyPr>
            <a:normAutofit/>
          </a:bodyPr>
          <a:lstStyle/>
          <a:p>
            <a:r>
              <a:rPr lang="nb-NO" dirty="0"/>
              <a:t>Ale: </a:t>
            </a:r>
            <a:r>
              <a:rPr lang="nb-NO" dirty="0" err="1"/>
              <a:t>Jiný</a:t>
            </a:r>
            <a:r>
              <a:rPr lang="nb-NO" dirty="0"/>
              <a:t> </a:t>
            </a:r>
            <a:r>
              <a:rPr lang="nb-NO" dirty="0" err="1"/>
              <a:t>deiktický</a:t>
            </a:r>
            <a:r>
              <a:rPr lang="nb-NO" dirty="0"/>
              <a:t> </a:t>
            </a:r>
            <a:r>
              <a:rPr lang="nb-NO" dirty="0" err="1"/>
              <a:t>děj</a:t>
            </a:r>
            <a:r>
              <a:rPr lang="nb-NO" dirty="0"/>
              <a:t> </a:t>
            </a:r>
            <a:r>
              <a:rPr lang="nb-NO" dirty="0" err="1"/>
              <a:t>občas</a:t>
            </a:r>
            <a:r>
              <a:rPr lang="nb-NO" dirty="0"/>
              <a:t> </a:t>
            </a:r>
            <a:r>
              <a:rPr lang="nb-NO" dirty="0" err="1"/>
              <a:t>chybí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Mi </a:t>
            </a:r>
            <a:r>
              <a:rPr lang="nb-NO" dirty="0" err="1"/>
              <a:t>abuelo</a:t>
            </a:r>
            <a:r>
              <a:rPr lang="nb-NO" dirty="0"/>
              <a:t> </a:t>
            </a:r>
            <a:r>
              <a:rPr lang="nb-NO" dirty="0" err="1"/>
              <a:t>era</a:t>
            </a:r>
            <a:r>
              <a:rPr lang="nb-NO" dirty="0"/>
              <a:t> amable.</a:t>
            </a:r>
          </a:p>
          <a:p>
            <a:pPr marL="0" indent="0">
              <a:buNone/>
            </a:pPr>
            <a:r>
              <a:rPr lang="nb-NO" dirty="0"/>
              <a:t>      	</a:t>
            </a:r>
            <a:r>
              <a:rPr lang="nb-NO" dirty="0" err="1"/>
              <a:t>můj</a:t>
            </a:r>
            <a:r>
              <a:rPr lang="nb-NO" dirty="0"/>
              <a:t> </a:t>
            </a:r>
            <a:r>
              <a:rPr lang="nb-NO" dirty="0" err="1"/>
              <a:t>děda</a:t>
            </a:r>
            <a:r>
              <a:rPr lang="nb-NO" dirty="0"/>
              <a:t> </a:t>
            </a:r>
            <a:r>
              <a:rPr lang="nb-NO" dirty="0" err="1"/>
              <a:t>být.IPFV</a:t>
            </a:r>
            <a:r>
              <a:rPr lang="nb-NO" dirty="0"/>
              <a:t> </a:t>
            </a:r>
            <a:r>
              <a:rPr lang="nb-NO" dirty="0" err="1"/>
              <a:t>hodný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	‘</a:t>
            </a:r>
            <a:r>
              <a:rPr lang="nb-NO" dirty="0" err="1"/>
              <a:t>Můj</a:t>
            </a:r>
            <a:r>
              <a:rPr lang="nb-NO" dirty="0"/>
              <a:t> </a:t>
            </a:r>
            <a:r>
              <a:rPr lang="nb-NO" dirty="0" err="1"/>
              <a:t>děda</a:t>
            </a:r>
            <a:r>
              <a:rPr lang="nb-NO" dirty="0"/>
              <a:t> </a:t>
            </a:r>
            <a:r>
              <a:rPr lang="nb-NO" dirty="0" err="1"/>
              <a:t>byl</a:t>
            </a:r>
            <a:r>
              <a:rPr lang="nb-NO" dirty="0"/>
              <a:t> </a:t>
            </a:r>
            <a:r>
              <a:rPr lang="nb-NO" dirty="0" err="1"/>
              <a:t>hodný</a:t>
            </a:r>
            <a:r>
              <a:rPr lang="nb-NO" dirty="0"/>
              <a:t>’</a:t>
            </a:r>
          </a:p>
          <a:p>
            <a:pPr marL="0" indent="0">
              <a:buNone/>
            </a:pPr>
            <a:r>
              <a:rPr lang="nb-NO" dirty="0"/>
              <a:t>	(</a:t>
            </a:r>
            <a:r>
              <a:rPr lang="nb-NO" dirty="0" err="1"/>
              <a:t>Celý</a:t>
            </a:r>
            <a:r>
              <a:rPr lang="nb-NO" dirty="0"/>
              <a:t> </a:t>
            </a:r>
            <a:r>
              <a:rPr lang="nb-NO" dirty="0" err="1"/>
              <a:t>dědův</a:t>
            </a:r>
            <a:r>
              <a:rPr lang="nb-NO" dirty="0"/>
              <a:t> </a:t>
            </a:r>
            <a:r>
              <a:rPr lang="nb-NO" dirty="0" err="1"/>
              <a:t>život</a:t>
            </a:r>
            <a:r>
              <a:rPr lang="nb-NO" dirty="0"/>
              <a:t>?)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/>
              <a:t>Mientras</a:t>
            </a:r>
            <a:r>
              <a:rPr lang="nb-NO" dirty="0"/>
              <a:t> </a:t>
            </a:r>
            <a:r>
              <a:rPr lang="nb-NO" dirty="0" err="1"/>
              <a:t>comíamos</a:t>
            </a:r>
            <a:r>
              <a:rPr lang="nb-NO" dirty="0"/>
              <a:t>, </a:t>
            </a:r>
            <a:r>
              <a:rPr lang="nb-NO" dirty="0" err="1"/>
              <a:t>estudiaban</a:t>
            </a:r>
            <a:r>
              <a:rPr lang="nb-NO" dirty="0"/>
              <a:t>.</a:t>
            </a:r>
          </a:p>
          <a:p>
            <a:pPr marL="0" indent="0">
              <a:buNone/>
            </a:pPr>
            <a:r>
              <a:rPr lang="nb-NO" dirty="0"/>
              <a:t>      	</a:t>
            </a:r>
            <a:r>
              <a:rPr lang="nb-NO" dirty="0" err="1"/>
              <a:t>Když</a:t>
            </a:r>
            <a:r>
              <a:rPr lang="nb-NO" dirty="0"/>
              <a:t> jíst.IPFV.1pl, studovat.IPFV.3pl</a:t>
            </a:r>
          </a:p>
          <a:p>
            <a:pPr marL="0" indent="0">
              <a:buNone/>
            </a:pPr>
            <a:r>
              <a:rPr lang="nb-NO" dirty="0"/>
              <a:t>	‘</a:t>
            </a:r>
            <a:r>
              <a:rPr lang="nb-NO" dirty="0" err="1"/>
              <a:t>Když</a:t>
            </a:r>
            <a:r>
              <a:rPr lang="nb-NO" dirty="0"/>
              <a:t> </a:t>
            </a:r>
            <a:r>
              <a:rPr lang="nb-NO" dirty="0" err="1"/>
              <a:t>jsme</a:t>
            </a:r>
            <a:r>
              <a:rPr lang="nb-NO" dirty="0"/>
              <a:t> </a:t>
            </a:r>
            <a:r>
              <a:rPr lang="nb-NO" dirty="0" err="1"/>
              <a:t>jedli</a:t>
            </a:r>
            <a:r>
              <a:rPr lang="nb-NO" dirty="0"/>
              <a:t>, </a:t>
            </a:r>
            <a:r>
              <a:rPr lang="nb-NO" dirty="0" err="1"/>
              <a:t>oni</a:t>
            </a:r>
            <a:r>
              <a:rPr lang="nb-NO" dirty="0"/>
              <a:t> </a:t>
            </a:r>
            <a:r>
              <a:rPr lang="nb-NO" dirty="0" err="1"/>
              <a:t>studovali</a:t>
            </a:r>
            <a:r>
              <a:rPr lang="nb-NO" dirty="0"/>
              <a:t>’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Vypravování</a:t>
            </a:r>
            <a:r>
              <a:rPr lang="nb-NO" dirty="0"/>
              <a:t> se </a:t>
            </a:r>
            <a:r>
              <a:rPr lang="nb-NO" dirty="0" err="1"/>
              <a:t>dá</a:t>
            </a:r>
            <a:r>
              <a:rPr lang="nb-NO" dirty="0"/>
              <a:t> </a:t>
            </a:r>
            <a:r>
              <a:rPr lang="nb-NO" dirty="0" err="1"/>
              <a:t>také</a:t>
            </a:r>
            <a:r>
              <a:rPr lang="nb-NO" dirty="0"/>
              <a:t> </a:t>
            </a:r>
            <a:r>
              <a:rPr lang="nb-NO" dirty="0" err="1"/>
              <a:t>začít</a:t>
            </a:r>
            <a:r>
              <a:rPr lang="nb-NO" dirty="0"/>
              <a:t> </a:t>
            </a:r>
            <a:r>
              <a:rPr lang="nb-NO" dirty="0" err="1"/>
              <a:t>nedokonavým</a:t>
            </a:r>
            <a:r>
              <a:rPr lang="nb-NO" dirty="0"/>
              <a:t> </a:t>
            </a:r>
            <a:r>
              <a:rPr lang="nb-NO" dirty="0" err="1"/>
              <a:t>tvarem</a:t>
            </a:r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689DC-4A91-8C4D-A16B-CC263431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6429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A2AE7-3629-1943-8D24-5F95FCE5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Vidový</a:t>
            </a:r>
            <a:r>
              <a:rPr lang="nb-NO" dirty="0"/>
              <a:t> kontrast ve </a:t>
            </a:r>
            <a:r>
              <a:rPr lang="nb-NO" dirty="0" err="1"/>
              <a:t>španělštině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0D43-B9BE-9747-9BA9-7F578D10C4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err="1"/>
              <a:t>Většina</a:t>
            </a:r>
            <a:r>
              <a:rPr lang="nb-NO" dirty="0"/>
              <a:t> </a:t>
            </a:r>
            <a:r>
              <a:rPr lang="nb-NO" dirty="0" err="1"/>
              <a:t>vědců</a:t>
            </a:r>
            <a:r>
              <a:rPr lang="nb-NO" dirty="0"/>
              <a:t> </a:t>
            </a:r>
            <a:r>
              <a:rPr lang="nb-NO" dirty="0" err="1"/>
              <a:t>pokládají</a:t>
            </a:r>
            <a:r>
              <a:rPr lang="nb-NO" dirty="0"/>
              <a:t> </a:t>
            </a:r>
            <a:r>
              <a:rPr lang="nb-NO" dirty="0" err="1"/>
              <a:t>indefinido</a:t>
            </a:r>
            <a:r>
              <a:rPr lang="nb-NO" dirty="0"/>
              <a:t> vs. </a:t>
            </a:r>
            <a:r>
              <a:rPr lang="nb-NO" dirty="0" err="1"/>
              <a:t>imperfecto</a:t>
            </a:r>
            <a:r>
              <a:rPr lang="nb-NO" dirty="0"/>
              <a:t> </a:t>
            </a:r>
            <a:r>
              <a:rPr lang="nb-NO" dirty="0" err="1"/>
              <a:t>za</a:t>
            </a:r>
            <a:r>
              <a:rPr lang="nb-NO" dirty="0"/>
              <a:t> </a:t>
            </a:r>
            <a:r>
              <a:rPr lang="nb-NO" dirty="0" err="1"/>
              <a:t>vidový</a:t>
            </a:r>
            <a:r>
              <a:rPr lang="nb-NO" dirty="0"/>
              <a:t> kontrast:</a:t>
            </a:r>
          </a:p>
          <a:p>
            <a:endParaRPr lang="nb-NO" dirty="0"/>
          </a:p>
          <a:p>
            <a:r>
              <a:rPr lang="nb-NO" dirty="0" err="1"/>
              <a:t>Imperfecto</a:t>
            </a:r>
            <a:r>
              <a:rPr lang="nb-NO" dirty="0"/>
              <a:t> </a:t>
            </a:r>
            <a:r>
              <a:rPr lang="nb-NO" dirty="0" err="1"/>
              <a:t>vyjadřuje</a:t>
            </a:r>
            <a:r>
              <a:rPr lang="nb-NO" dirty="0"/>
              <a:t> </a:t>
            </a:r>
            <a:r>
              <a:rPr lang="nb-NO" dirty="0" err="1"/>
              <a:t>nedokonavý</a:t>
            </a:r>
            <a:r>
              <a:rPr lang="nb-NO" dirty="0"/>
              <a:t> vid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--------+++[+++++++++++]+++----------</a:t>
            </a:r>
          </a:p>
          <a:p>
            <a:endParaRPr lang="nb-NO" dirty="0"/>
          </a:p>
          <a:p>
            <a:r>
              <a:rPr lang="nb-NO" dirty="0" err="1"/>
              <a:t>Indefinido</a:t>
            </a:r>
            <a:r>
              <a:rPr lang="nb-NO" dirty="0"/>
              <a:t> </a:t>
            </a:r>
            <a:r>
              <a:rPr lang="nb-NO" dirty="0" err="1"/>
              <a:t>vyjadřuje</a:t>
            </a:r>
            <a:r>
              <a:rPr lang="nb-NO" dirty="0"/>
              <a:t> </a:t>
            </a:r>
            <a:r>
              <a:rPr lang="nb-NO" dirty="0" err="1"/>
              <a:t>dokonavý</a:t>
            </a:r>
            <a:r>
              <a:rPr lang="nb-NO" dirty="0"/>
              <a:t> vid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-------[-++++++++++++++++++-]----------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79D75-09BC-6645-A07A-FF6ABE29BE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 err="1"/>
              <a:t>Imperfecto</a:t>
            </a:r>
            <a:r>
              <a:rPr lang="nb-NO" dirty="0"/>
              <a:t> </a:t>
            </a:r>
            <a:r>
              <a:rPr lang="nb-NO" dirty="0" err="1"/>
              <a:t>máme</a:t>
            </a:r>
            <a:r>
              <a:rPr lang="nb-NO" dirty="0"/>
              <a:t> tam, </a:t>
            </a:r>
            <a:r>
              <a:rPr lang="nb-NO" dirty="0" err="1"/>
              <a:t>kde</a:t>
            </a:r>
            <a:r>
              <a:rPr lang="nb-NO" dirty="0"/>
              <a:t> </a:t>
            </a:r>
            <a:r>
              <a:rPr lang="nb-NO" dirty="0" err="1"/>
              <a:t>chybí</a:t>
            </a:r>
            <a:r>
              <a:rPr lang="nb-NO" dirty="0"/>
              <a:t> </a:t>
            </a:r>
            <a:r>
              <a:rPr lang="nb-NO" dirty="0" err="1"/>
              <a:t>konec</a:t>
            </a:r>
            <a:r>
              <a:rPr lang="nb-NO" dirty="0"/>
              <a:t> </a:t>
            </a:r>
            <a:r>
              <a:rPr lang="nb-NO" dirty="0" err="1"/>
              <a:t>anebo</a:t>
            </a:r>
            <a:r>
              <a:rPr lang="nb-NO" dirty="0"/>
              <a:t> </a:t>
            </a:r>
            <a:r>
              <a:rPr lang="nb-NO" dirty="0" err="1"/>
              <a:t>konec</a:t>
            </a:r>
            <a:r>
              <a:rPr lang="nb-NO" dirty="0"/>
              <a:t> </a:t>
            </a:r>
            <a:r>
              <a:rPr lang="nb-NO" dirty="0" err="1"/>
              <a:t>není</a:t>
            </a:r>
            <a:r>
              <a:rPr lang="nb-NO" dirty="0"/>
              <a:t> </a:t>
            </a:r>
            <a:r>
              <a:rPr lang="nb-NO" dirty="0" err="1"/>
              <a:t>pozorován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 err="1"/>
              <a:t>Indefinido</a:t>
            </a:r>
            <a:r>
              <a:rPr lang="nb-NO" dirty="0"/>
              <a:t> </a:t>
            </a:r>
            <a:r>
              <a:rPr lang="nb-NO" dirty="0" err="1"/>
              <a:t>máme</a:t>
            </a:r>
            <a:r>
              <a:rPr lang="nb-NO" dirty="0"/>
              <a:t> tam, </a:t>
            </a:r>
            <a:r>
              <a:rPr lang="nb-NO" dirty="0" err="1"/>
              <a:t>kde</a:t>
            </a:r>
            <a:r>
              <a:rPr lang="nb-NO" dirty="0"/>
              <a:t> </a:t>
            </a:r>
            <a:r>
              <a:rPr lang="nb-NO" dirty="0" err="1"/>
              <a:t>děj</a:t>
            </a:r>
            <a:r>
              <a:rPr lang="nb-NO" dirty="0"/>
              <a:t> </a:t>
            </a:r>
            <a:r>
              <a:rPr lang="nb-NO" dirty="0" err="1"/>
              <a:t>má</a:t>
            </a:r>
            <a:r>
              <a:rPr lang="nb-NO" dirty="0"/>
              <a:t> </a:t>
            </a:r>
            <a:r>
              <a:rPr lang="nb-NO" dirty="0" err="1"/>
              <a:t>konec</a:t>
            </a:r>
            <a:r>
              <a:rPr lang="nb-NO" dirty="0"/>
              <a:t> a </a:t>
            </a:r>
            <a:r>
              <a:rPr lang="nb-NO" dirty="0" err="1"/>
              <a:t>představuje</a:t>
            </a:r>
            <a:r>
              <a:rPr lang="nb-NO" dirty="0"/>
              <a:t> se jako </a:t>
            </a:r>
            <a:r>
              <a:rPr lang="nb-NO" dirty="0" err="1"/>
              <a:t>celek</a:t>
            </a:r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720E8-8E3D-584E-A4E9-A93C738A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4787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8307-0813-6148-8715-8C89C0EB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Čtyři</a:t>
            </a:r>
            <a:r>
              <a:rPr lang="nb-NO" dirty="0"/>
              <a:t> </a:t>
            </a:r>
            <a:r>
              <a:rPr lang="nb-NO" dirty="0" err="1"/>
              <a:t>hlavní</a:t>
            </a:r>
            <a:r>
              <a:rPr lang="nb-NO" dirty="0"/>
              <a:t> </a:t>
            </a:r>
            <a:r>
              <a:rPr lang="nb-NO" dirty="0" err="1"/>
              <a:t>použití</a:t>
            </a:r>
            <a:r>
              <a:rPr lang="nb-NO" dirty="0"/>
              <a:t> </a:t>
            </a:r>
            <a:r>
              <a:rPr lang="nb-NO" dirty="0" err="1"/>
              <a:t>nedokonavého</a:t>
            </a:r>
            <a:r>
              <a:rPr lang="nb-NO" dirty="0"/>
              <a:t> </a:t>
            </a:r>
            <a:r>
              <a:rPr lang="nb-NO" dirty="0" err="1"/>
              <a:t>vidu</a:t>
            </a:r>
            <a:r>
              <a:rPr lang="nb-NO" dirty="0"/>
              <a:t> ve </a:t>
            </a:r>
            <a:r>
              <a:rPr lang="nb-NO" dirty="0" err="1"/>
              <a:t>španělštině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BA36-9895-D948-AEC7-BA59D0FC5C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err="1"/>
              <a:t>Popis</a:t>
            </a:r>
            <a:r>
              <a:rPr lang="nb-NO" dirty="0"/>
              <a:t> </a:t>
            </a:r>
            <a:r>
              <a:rPr lang="nb-NO" dirty="0" err="1"/>
              <a:t>stavu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>
              <a:buAutoNum type="arabicParenBoth"/>
            </a:pPr>
            <a:r>
              <a:rPr lang="nb-NO" dirty="0"/>
              <a:t>Mi </a:t>
            </a:r>
            <a:r>
              <a:rPr lang="nb-NO" dirty="0" err="1"/>
              <a:t>abuelo</a:t>
            </a:r>
            <a:r>
              <a:rPr lang="nb-NO" dirty="0"/>
              <a:t> </a:t>
            </a:r>
            <a:r>
              <a:rPr lang="nb-NO" u="sng" dirty="0" err="1"/>
              <a:t>era</a:t>
            </a:r>
            <a:r>
              <a:rPr lang="nb-NO" dirty="0"/>
              <a:t> de Sevilla.</a:t>
            </a:r>
          </a:p>
          <a:p>
            <a:pPr marL="0" indent="0">
              <a:buNone/>
            </a:pPr>
            <a:r>
              <a:rPr lang="nb-NO" dirty="0"/>
              <a:t>      </a:t>
            </a:r>
            <a:r>
              <a:rPr lang="nb-NO" dirty="0" err="1"/>
              <a:t>Můj</a:t>
            </a:r>
            <a:r>
              <a:rPr lang="nb-NO" dirty="0"/>
              <a:t> </a:t>
            </a:r>
            <a:r>
              <a:rPr lang="nb-NO" dirty="0" err="1"/>
              <a:t>děda</a:t>
            </a:r>
            <a:r>
              <a:rPr lang="nb-NO" dirty="0"/>
              <a:t> </a:t>
            </a:r>
            <a:r>
              <a:rPr lang="nb-NO" dirty="0" err="1"/>
              <a:t>byl</a:t>
            </a:r>
            <a:r>
              <a:rPr lang="nb-NO" dirty="0"/>
              <a:t> </a:t>
            </a:r>
            <a:r>
              <a:rPr lang="nb-NO" dirty="0" err="1"/>
              <a:t>ze</a:t>
            </a:r>
            <a:r>
              <a:rPr lang="nb-NO" dirty="0"/>
              <a:t> </a:t>
            </a:r>
            <a:r>
              <a:rPr lang="nb-NO" dirty="0" err="1"/>
              <a:t>Sevilly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Stav </a:t>
            </a:r>
            <a:r>
              <a:rPr lang="nb-NO" dirty="0" err="1"/>
              <a:t>není</a:t>
            </a:r>
            <a:r>
              <a:rPr lang="nb-NO" dirty="0"/>
              <a:t> </a:t>
            </a:r>
            <a:r>
              <a:rPr lang="nb-NO" dirty="0" err="1"/>
              <a:t>dynamický</a:t>
            </a:r>
            <a:r>
              <a:rPr lang="nb-NO" dirty="0"/>
              <a:t> a </a:t>
            </a:r>
            <a:r>
              <a:rPr lang="nb-NO" dirty="0" err="1"/>
              <a:t>nemá</a:t>
            </a:r>
            <a:r>
              <a:rPr lang="nb-NO" dirty="0"/>
              <a:t> </a:t>
            </a:r>
            <a:r>
              <a:rPr lang="nb-NO" dirty="0" err="1"/>
              <a:t>vrchol</a:t>
            </a:r>
            <a:r>
              <a:rPr lang="nb-NO" dirty="0"/>
              <a:t>, </a:t>
            </a:r>
            <a:r>
              <a:rPr lang="nb-NO" dirty="0" err="1"/>
              <a:t>můžeme</a:t>
            </a:r>
            <a:r>
              <a:rPr lang="nb-NO" dirty="0"/>
              <a:t> </a:t>
            </a:r>
            <a:r>
              <a:rPr lang="nb-NO" dirty="0" err="1"/>
              <a:t>lehce</a:t>
            </a:r>
            <a:r>
              <a:rPr lang="nb-NO" dirty="0"/>
              <a:t> </a:t>
            </a:r>
            <a:r>
              <a:rPr lang="nb-NO" dirty="0" err="1"/>
              <a:t>ignorovat</a:t>
            </a:r>
            <a:r>
              <a:rPr lang="nb-NO" dirty="0"/>
              <a:t> </a:t>
            </a:r>
            <a:r>
              <a:rPr lang="nb-NO" dirty="0" err="1"/>
              <a:t>jeho</a:t>
            </a:r>
            <a:r>
              <a:rPr lang="nb-NO" dirty="0"/>
              <a:t> </a:t>
            </a:r>
            <a:r>
              <a:rPr lang="nb-NO" dirty="0" err="1"/>
              <a:t>konec</a:t>
            </a:r>
            <a:endParaRPr lang="nb-NO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EE7A8-E4C2-6945-B7A0-CFDEA837D9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b-NO" dirty="0" err="1"/>
              <a:t>Popis</a:t>
            </a:r>
            <a:r>
              <a:rPr lang="nb-NO" dirty="0"/>
              <a:t> </a:t>
            </a:r>
            <a:r>
              <a:rPr lang="nb-NO" dirty="0" err="1"/>
              <a:t>opakujícího</a:t>
            </a:r>
            <a:r>
              <a:rPr lang="nb-NO" dirty="0"/>
              <a:t> </a:t>
            </a:r>
            <a:r>
              <a:rPr lang="nb-NO" dirty="0" err="1"/>
              <a:t>děje</a:t>
            </a:r>
            <a:r>
              <a:rPr lang="nb-NO" dirty="0"/>
              <a:t>: </a:t>
            </a:r>
            <a:r>
              <a:rPr lang="nb-NO" dirty="0" err="1"/>
              <a:t>série</a:t>
            </a:r>
            <a:r>
              <a:rPr lang="nb-NO" dirty="0"/>
              <a:t> </a:t>
            </a:r>
            <a:r>
              <a:rPr lang="nb-NO" dirty="0" err="1"/>
              <a:t>je</a:t>
            </a:r>
            <a:r>
              <a:rPr lang="nb-NO" dirty="0"/>
              <a:t> </a:t>
            </a:r>
            <a:r>
              <a:rPr lang="nb-NO" dirty="0" err="1"/>
              <a:t>neomezená</a:t>
            </a:r>
            <a:endParaRPr lang="nb-NO" dirty="0"/>
          </a:p>
          <a:p>
            <a:pPr>
              <a:buAutoNum type="arabicParenBoth" startAt="2"/>
            </a:pPr>
            <a:r>
              <a:rPr lang="nb-NO" dirty="0" err="1"/>
              <a:t>Cada</a:t>
            </a:r>
            <a:r>
              <a:rPr lang="nb-NO" dirty="0"/>
              <a:t> lunes </a:t>
            </a:r>
            <a:r>
              <a:rPr lang="nb-NO" u="sng" dirty="0" err="1"/>
              <a:t>iba</a:t>
            </a:r>
            <a:r>
              <a:rPr lang="nb-NO" dirty="0"/>
              <a:t> al </a:t>
            </a:r>
            <a:r>
              <a:rPr lang="nb-NO" dirty="0" err="1"/>
              <a:t>cine</a:t>
            </a:r>
            <a:r>
              <a:rPr lang="nb-NO" dirty="0"/>
              <a:t>.</a:t>
            </a:r>
          </a:p>
          <a:p>
            <a:pPr marL="0" indent="0">
              <a:buNone/>
            </a:pPr>
            <a:r>
              <a:rPr lang="nb-NO" dirty="0"/>
              <a:t>       </a:t>
            </a:r>
            <a:r>
              <a:rPr lang="nb-NO" dirty="0" err="1"/>
              <a:t>Každý</a:t>
            </a:r>
            <a:r>
              <a:rPr lang="nb-NO" dirty="0"/>
              <a:t> </a:t>
            </a:r>
            <a:r>
              <a:rPr lang="nb-NO" dirty="0" err="1"/>
              <a:t>pondělí</a:t>
            </a:r>
            <a:r>
              <a:rPr lang="nb-NO" dirty="0"/>
              <a:t> </a:t>
            </a:r>
            <a:r>
              <a:rPr lang="nb-NO" dirty="0" err="1"/>
              <a:t>jsem</a:t>
            </a:r>
            <a:r>
              <a:rPr lang="nb-NO" dirty="0"/>
              <a:t> </a:t>
            </a:r>
            <a:r>
              <a:rPr lang="nb-NO" dirty="0" err="1"/>
              <a:t>šel</a:t>
            </a:r>
            <a:r>
              <a:rPr lang="nb-NO" dirty="0"/>
              <a:t> do kina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 err="1"/>
              <a:t>Opakování</a:t>
            </a:r>
            <a:r>
              <a:rPr lang="nb-NO" dirty="0"/>
              <a:t> </a:t>
            </a:r>
            <a:r>
              <a:rPr lang="nb-NO" dirty="0" err="1"/>
              <a:t>má</a:t>
            </a:r>
            <a:r>
              <a:rPr lang="nb-NO" dirty="0"/>
              <a:t> </a:t>
            </a:r>
            <a:r>
              <a:rPr lang="nb-NO" dirty="0" err="1"/>
              <a:t>odstím</a:t>
            </a:r>
            <a:r>
              <a:rPr lang="nb-NO" dirty="0"/>
              <a:t> </a:t>
            </a:r>
            <a:r>
              <a:rPr lang="nb-NO" dirty="0" err="1"/>
              <a:t>modality</a:t>
            </a:r>
            <a:r>
              <a:rPr lang="nb-NO" dirty="0"/>
              <a:t> </a:t>
            </a:r>
            <a:r>
              <a:rPr lang="nb-NO" dirty="0" err="1"/>
              <a:t>protože</a:t>
            </a:r>
            <a:r>
              <a:rPr lang="nb-NO" dirty="0"/>
              <a:t> </a:t>
            </a:r>
            <a:r>
              <a:rPr lang="nb-NO" dirty="0" err="1"/>
              <a:t>popisuje</a:t>
            </a:r>
            <a:r>
              <a:rPr lang="nb-NO" dirty="0"/>
              <a:t> to co </a:t>
            </a:r>
            <a:r>
              <a:rPr lang="nb-NO" dirty="0" err="1"/>
              <a:t>je</a:t>
            </a:r>
            <a:r>
              <a:rPr lang="nb-NO" dirty="0"/>
              <a:t> </a:t>
            </a:r>
            <a:r>
              <a:rPr lang="nb-NO" dirty="0" err="1"/>
              <a:t>typické</a:t>
            </a:r>
            <a:r>
              <a:rPr lang="nb-NO" dirty="0"/>
              <a:t> pro </a:t>
            </a:r>
            <a:r>
              <a:rPr lang="nb-NO" dirty="0" err="1"/>
              <a:t>něco</a:t>
            </a:r>
            <a:r>
              <a:rPr lang="nb-NO" dirty="0"/>
              <a:t> </a:t>
            </a:r>
            <a:r>
              <a:rPr lang="nb-NO" dirty="0" err="1"/>
              <a:t>anebo</a:t>
            </a:r>
            <a:r>
              <a:rPr lang="nb-NO" dirty="0"/>
              <a:t> </a:t>
            </a:r>
            <a:r>
              <a:rPr lang="nb-NO" dirty="0" err="1"/>
              <a:t>někoho</a:t>
            </a:r>
            <a:r>
              <a:rPr lang="nb-NO" dirty="0"/>
              <a:t> a </a:t>
            </a:r>
            <a:r>
              <a:rPr lang="nb-NO" dirty="0" err="1"/>
              <a:t>dá</a:t>
            </a:r>
            <a:r>
              <a:rPr lang="nb-NO" dirty="0"/>
              <a:t> se </a:t>
            </a:r>
            <a:r>
              <a:rPr lang="nb-NO" dirty="0" err="1"/>
              <a:t>přepovědět</a:t>
            </a:r>
            <a:r>
              <a:rPr lang="nb-NO" dirty="0"/>
              <a:t> co se stane v </a:t>
            </a:r>
            <a:r>
              <a:rPr lang="nb-NO" dirty="0" err="1"/>
              <a:t>budoucnu</a:t>
            </a:r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0EBF8-C22F-3241-86AE-599DBBCC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76895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1B33-67A1-E24C-940D-9713C24B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Čtyři</a:t>
            </a:r>
            <a:r>
              <a:rPr lang="nb-NO" dirty="0"/>
              <a:t> </a:t>
            </a:r>
            <a:r>
              <a:rPr lang="nb-NO" dirty="0" err="1"/>
              <a:t>hlavní</a:t>
            </a:r>
            <a:r>
              <a:rPr lang="nb-NO" dirty="0"/>
              <a:t> </a:t>
            </a:r>
            <a:r>
              <a:rPr lang="nb-NO" dirty="0" err="1"/>
              <a:t>použití</a:t>
            </a:r>
            <a:r>
              <a:rPr lang="nb-NO" dirty="0"/>
              <a:t> </a:t>
            </a:r>
            <a:r>
              <a:rPr lang="nb-NO" dirty="0" err="1"/>
              <a:t>nedokonavého</a:t>
            </a:r>
            <a:r>
              <a:rPr lang="nb-NO" dirty="0"/>
              <a:t> </a:t>
            </a:r>
            <a:r>
              <a:rPr lang="nb-NO" dirty="0" err="1"/>
              <a:t>vidu</a:t>
            </a:r>
            <a:r>
              <a:rPr lang="nb-NO" dirty="0"/>
              <a:t> ve </a:t>
            </a:r>
            <a:r>
              <a:rPr lang="nb-NO" dirty="0" err="1"/>
              <a:t>španělštině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C2F0-17B1-7C41-BD5A-07B5EA6D83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Progresivní</a:t>
            </a:r>
            <a:r>
              <a:rPr lang="nb-NO" dirty="0"/>
              <a:t> </a:t>
            </a:r>
            <a:r>
              <a:rPr lang="nb-NO" dirty="0" err="1"/>
              <a:t>nedokonavý</a:t>
            </a:r>
            <a:r>
              <a:rPr lang="nb-NO" dirty="0"/>
              <a:t> vid </a:t>
            </a:r>
            <a:r>
              <a:rPr lang="nb-NO" dirty="0" err="1"/>
              <a:t>popisuje</a:t>
            </a:r>
            <a:r>
              <a:rPr lang="nb-NO" dirty="0"/>
              <a:t> </a:t>
            </a:r>
            <a:r>
              <a:rPr lang="nb-NO" dirty="0" err="1"/>
              <a:t>vnitřní</a:t>
            </a:r>
            <a:r>
              <a:rPr lang="nb-NO" dirty="0"/>
              <a:t> </a:t>
            </a:r>
            <a:r>
              <a:rPr lang="nb-NO" dirty="0" err="1"/>
              <a:t>vývoj</a:t>
            </a:r>
            <a:r>
              <a:rPr lang="nb-NO" dirty="0"/>
              <a:t> </a:t>
            </a:r>
            <a:r>
              <a:rPr lang="nb-NO" dirty="0" err="1"/>
              <a:t>jediného</a:t>
            </a:r>
            <a:r>
              <a:rPr lang="nb-NO" dirty="0"/>
              <a:t> </a:t>
            </a:r>
            <a:r>
              <a:rPr lang="nb-NO" dirty="0" err="1"/>
              <a:t>děje</a:t>
            </a:r>
            <a:r>
              <a:rPr lang="nb-NO" dirty="0"/>
              <a:t>, i </a:t>
            </a:r>
            <a:r>
              <a:rPr lang="nb-NO" dirty="0" err="1"/>
              <a:t>když</a:t>
            </a:r>
            <a:r>
              <a:rPr lang="nb-NO" dirty="0"/>
              <a:t> </a:t>
            </a:r>
            <a:r>
              <a:rPr lang="nb-NO" dirty="0" err="1"/>
              <a:t>tento</a:t>
            </a:r>
            <a:r>
              <a:rPr lang="nb-NO" dirty="0"/>
              <a:t> </a:t>
            </a:r>
            <a:r>
              <a:rPr lang="nb-NO" dirty="0" err="1"/>
              <a:t>děj</a:t>
            </a:r>
            <a:r>
              <a:rPr lang="nb-NO" dirty="0"/>
              <a:t> </a:t>
            </a:r>
            <a:r>
              <a:rPr lang="nb-NO" dirty="0" err="1"/>
              <a:t>má</a:t>
            </a:r>
            <a:r>
              <a:rPr lang="nb-NO" dirty="0"/>
              <a:t> </a:t>
            </a:r>
            <a:r>
              <a:rPr lang="nb-NO" dirty="0" err="1"/>
              <a:t>konec</a:t>
            </a:r>
            <a:endParaRPr lang="nb-NO" dirty="0"/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(3) Cuando </a:t>
            </a:r>
            <a:r>
              <a:rPr lang="nb-NO" u="sng" dirty="0" err="1"/>
              <a:t>viajaba</a:t>
            </a:r>
            <a:r>
              <a:rPr lang="nb-NO" dirty="0"/>
              <a:t> a Madrid, lo vi.</a:t>
            </a:r>
          </a:p>
          <a:p>
            <a:pPr marL="0" indent="0">
              <a:buNone/>
            </a:pPr>
            <a:r>
              <a:rPr lang="nb-NO" dirty="0"/>
              <a:t>‘</a:t>
            </a:r>
            <a:r>
              <a:rPr lang="nb-NO" dirty="0" err="1"/>
              <a:t>Když</a:t>
            </a:r>
            <a:r>
              <a:rPr lang="nb-NO" dirty="0"/>
              <a:t> </a:t>
            </a:r>
            <a:r>
              <a:rPr lang="nb-NO" dirty="0" err="1"/>
              <a:t>jsem</a:t>
            </a:r>
            <a:r>
              <a:rPr lang="nb-NO" dirty="0"/>
              <a:t> </a:t>
            </a:r>
            <a:r>
              <a:rPr lang="nb-NO" dirty="0" err="1"/>
              <a:t>jel</a:t>
            </a:r>
            <a:r>
              <a:rPr lang="nb-NO" dirty="0"/>
              <a:t> do </a:t>
            </a:r>
            <a:r>
              <a:rPr lang="nb-NO" dirty="0" err="1"/>
              <a:t>Madridu</a:t>
            </a:r>
            <a:r>
              <a:rPr lang="nb-NO" dirty="0"/>
              <a:t>, </a:t>
            </a:r>
            <a:r>
              <a:rPr lang="nb-NO" dirty="0" err="1"/>
              <a:t>uviděl</a:t>
            </a:r>
            <a:r>
              <a:rPr lang="nb-NO" dirty="0"/>
              <a:t> </a:t>
            </a:r>
            <a:r>
              <a:rPr lang="nb-NO" dirty="0" err="1"/>
              <a:t>jsem</a:t>
            </a:r>
            <a:r>
              <a:rPr lang="nb-NO" dirty="0"/>
              <a:t> ho’ (</a:t>
            </a:r>
            <a:r>
              <a:rPr lang="nb-NO" dirty="0" err="1"/>
              <a:t>po</a:t>
            </a:r>
            <a:r>
              <a:rPr lang="nb-NO" dirty="0"/>
              <a:t> </a:t>
            </a:r>
            <a:r>
              <a:rPr lang="nb-NO" dirty="0" err="1"/>
              <a:t>cestě</a:t>
            </a:r>
            <a:r>
              <a:rPr lang="nb-NO" dirty="0"/>
              <a:t>)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(cf. PFV) Cuando </a:t>
            </a:r>
            <a:r>
              <a:rPr lang="nb-NO" dirty="0" err="1"/>
              <a:t>viajé</a:t>
            </a:r>
            <a:r>
              <a:rPr lang="nb-NO" dirty="0"/>
              <a:t> a Madrid, lo vi.  </a:t>
            </a:r>
          </a:p>
          <a:p>
            <a:pPr marL="0" indent="0">
              <a:buNone/>
            </a:pPr>
            <a:r>
              <a:rPr lang="nb-NO" dirty="0"/>
              <a:t>‘</a:t>
            </a:r>
            <a:r>
              <a:rPr lang="nb-NO" dirty="0" err="1"/>
              <a:t>Když</a:t>
            </a:r>
            <a:r>
              <a:rPr lang="nb-NO" dirty="0"/>
              <a:t> </a:t>
            </a:r>
            <a:r>
              <a:rPr lang="nb-NO" dirty="0" err="1"/>
              <a:t>jsem</a:t>
            </a:r>
            <a:r>
              <a:rPr lang="nb-NO" dirty="0"/>
              <a:t> </a:t>
            </a:r>
            <a:r>
              <a:rPr lang="nb-NO" dirty="0" err="1"/>
              <a:t>přijel</a:t>
            </a:r>
            <a:r>
              <a:rPr lang="nb-NO" dirty="0"/>
              <a:t> do </a:t>
            </a:r>
            <a:r>
              <a:rPr lang="nb-NO" dirty="0" err="1"/>
              <a:t>Madridu</a:t>
            </a:r>
            <a:r>
              <a:rPr lang="nb-NO" dirty="0"/>
              <a:t>, </a:t>
            </a:r>
            <a:r>
              <a:rPr lang="nb-NO" dirty="0" err="1"/>
              <a:t>uviděl</a:t>
            </a:r>
            <a:r>
              <a:rPr lang="nb-NO" dirty="0"/>
              <a:t> </a:t>
            </a:r>
            <a:r>
              <a:rPr lang="nb-NO" dirty="0" err="1"/>
              <a:t>jsem</a:t>
            </a:r>
            <a:r>
              <a:rPr lang="nb-NO" dirty="0"/>
              <a:t> ho’ (</a:t>
            </a:r>
            <a:r>
              <a:rPr lang="nb-NO" dirty="0" err="1"/>
              <a:t>až</a:t>
            </a:r>
            <a:r>
              <a:rPr lang="nb-NO" dirty="0"/>
              <a:t> v </a:t>
            </a:r>
            <a:r>
              <a:rPr lang="nb-NO" dirty="0" err="1"/>
              <a:t>Madridu</a:t>
            </a:r>
            <a:r>
              <a:rPr lang="nb-NO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D5BA7-262E-DC40-B6E4-34B7D0AB5B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Konativní</a:t>
            </a:r>
            <a:r>
              <a:rPr lang="nb-NO" dirty="0"/>
              <a:t> </a:t>
            </a:r>
            <a:r>
              <a:rPr lang="nb-NO" dirty="0" err="1"/>
              <a:t>nedokonavý</a:t>
            </a:r>
            <a:r>
              <a:rPr lang="nb-NO" dirty="0"/>
              <a:t> vid </a:t>
            </a:r>
            <a:r>
              <a:rPr lang="nb-NO" dirty="0" err="1"/>
              <a:t>popisuje</a:t>
            </a:r>
            <a:r>
              <a:rPr lang="nb-NO" dirty="0"/>
              <a:t> </a:t>
            </a:r>
            <a:r>
              <a:rPr lang="nb-NO" dirty="0" err="1"/>
              <a:t>děj</a:t>
            </a:r>
            <a:r>
              <a:rPr lang="nb-NO" dirty="0"/>
              <a:t>, </a:t>
            </a:r>
            <a:r>
              <a:rPr lang="nb-NO" dirty="0" err="1"/>
              <a:t>který</a:t>
            </a:r>
            <a:r>
              <a:rPr lang="nb-NO" dirty="0"/>
              <a:t> </a:t>
            </a:r>
            <a:r>
              <a:rPr lang="nb-NO" dirty="0" err="1"/>
              <a:t>někdo</a:t>
            </a:r>
            <a:r>
              <a:rPr lang="nb-NO" dirty="0"/>
              <a:t> </a:t>
            </a:r>
            <a:r>
              <a:rPr lang="nb-NO" dirty="0" err="1"/>
              <a:t>zkusil</a:t>
            </a:r>
            <a:r>
              <a:rPr lang="nb-NO" dirty="0"/>
              <a:t> / </a:t>
            </a:r>
            <a:r>
              <a:rPr lang="nb-NO" dirty="0" err="1"/>
              <a:t>plánoval</a:t>
            </a:r>
            <a:r>
              <a:rPr lang="nb-NO" dirty="0"/>
              <a:t> </a:t>
            </a:r>
            <a:r>
              <a:rPr lang="nb-NO" dirty="0" err="1"/>
              <a:t>vykonat</a:t>
            </a:r>
            <a:r>
              <a:rPr lang="nb-NO" dirty="0"/>
              <a:t>, ale </a:t>
            </a:r>
            <a:r>
              <a:rPr lang="nb-NO" dirty="0" err="1"/>
              <a:t>nepodařilo</a:t>
            </a:r>
            <a:r>
              <a:rPr lang="nb-NO" dirty="0"/>
              <a:t> se </a:t>
            </a:r>
            <a:r>
              <a:rPr lang="nb-NO" dirty="0" err="1"/>
              <a:t>mu</a:t>
            </a:r>
            <a:r>
              <a:rPr lang="nb-NO" dirty="0"/>
              <a:t> to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(4a) </a:t>
            </a:r>
            <a:r>
              <a:rPr lang="nb-NO" u="sng" dirty="0" err="1"/>
              <a:t>Iba</a:t>
            </a:r>
            <a:r>
              <a:rPr lang="nb-NO" dirty="0"/>
              <a:t> a </a:t>
            </a:r>
            <a:r>
              <a:rPr lang="nb-NO" dirty="0" err="1"/>
              <a:t>estudiar</a:t>
            </a:r>
            <a:r>
              <a:rPr lang="nb-NO" dirty="0"/>
              <a:t> </a:t>
            </a:r>
            <a:r>
              <a:rPr lang="nb-NO" dirty="0" err="1"/>
              <a:t>aquella</a:t>
            </a:r>
            <a:r>
              <a:rPr lang="nb-NO" dirty="0"/>
              <a:t> </a:t>
            </a:r>
            <a:r>
              <a:rPr lang="nb-NO" dirty="0" err="1"/>
              <a:t>tarde</a:t>
            </a:r>
            <a:r>
              <a:rPr lang="nb-NO" dirty="0"/>
              <a:t>.</a:t>
            </a:r>
          </a:p>
          <a:p>
            <a:pPr marL="0" indent="0">
              <a:buNone/>
            </a:pPr>
            <a:r>
              <a:rPr lang="nb-NO" dirty="0"/>
              <a:t>     ‘</a:t>
            </a:r>
            <a:r>
              <a:rPr lang="nb-NO" dirty="0" err="1"/>
              <a:t>Tento</a:t>
            </a:r>
            <a:r>
              <a:rPr lang="nb-NO" dirty="0"/>
              <a:t> den </a:t>
            </a:r>
            <a:r>
              <a:rPr lang="nb-NO" dirty="0" err="1"/>
              <a:t>jsem</a:t>
            </a:r>
            <a:r>
              <a:rPr lang="nb-NO" dirty="0"/>
              <a:t> </a:t>
            </a:r>
            <a:r>
              <a:rPr lang="nb-NO" dirty="0" err="1"/>
              <a:t>měl</a:t>
            </a:r>
            <a:r>
              <a:rPr lang="nb-NO" dirty="0"/>
              <a:t> </a:t>
            </a:r>
            <a:r>
              <a:rPr lang="nb-NO" dirty="0" err="1"/>
              <a:t>studovat</a:t>
            </a:r>
            <a:r>
              <a:rPr lang="nb-NO" dirty="0"/>
              <a:t>’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(4b) </a:t>
            </a:r>
            <a:r>
              <a:rPr lang="nb-NO" u="sng" dirty="0" err="1"/>
              <a:t>Salía</a:t>
            </a:r>
            <a:r>
              <a:rPr lang="nb-NO" dirty="0"/>
              <a:t> de </a:t>
            </a:r>
            <a:r>
              <a:rPr lang="nb-NO" dirty="0" err="1"/>
              <a:t>casa</a:t>
            </a:r>
            <a:r>
              <a:rPr lang="nb-NO" dirty="0"/>
              <a:t> </a:t>
            </a:r>
            <a:r>
              <a:rPr lang="nb-NO" dirty="0" err="1"/>
              <a:t>cuando</a:t>
            </a:r>
            <a:r>
              <a:rPr lang="nb-NO" dirty="0"/>
              <a:t> </a:t>
            </a:r>
            <a:r>
              <a:rPr lang="nb-NO" dirty="0" err="1"/>
              <a:t>me</a:t>
            </a:r>
            <a:r>
              <a:rPr lang="nb-NO" dirty="0"/>
              <a:t> </a:t>
            </a:r>
            <a:r>
              <a:rPr lang="nb-NO" dirty="0" err="1"/>
              <a:t>llamaron</a:t>
            </a:r>
            <a:r>
              <a:rPr lang="nb-NO" dirty="0"/>
              <a:t>.</a:t>
            </a:r>
          </a:p>
          <a:p>
            <a:pPr marL="0" indent="0">
              <a:buNone/>
            </a:pPr>
            <a:r>
              <a:rPr lang="nb-NO" dirty="0"/>
              <a:t>     ‘</a:t>
            </a:r>
            <a:r>
              <a:rPr lang="nb-NO" dirty="0" err="1"/>
              <a:t>Už</a:t>
            </a:r>
            <a:r>
              <a:rPr lang="nb-NO" dirty="0"/>
              <a:t> </a:t>
            </a:r>
            <a:r>
              <a:rPr lang="nb-NO" dirty="0" err="1"/>
              <a:t>jsem</a:t>
            </a:r>
            <a:r>
              <a:rPr lang="nb-NO" dirty="0"/>
              <a:t> </a:t>
            </a:r>
            <a:r>
              <a:rPr lang="nb-NO" dirty="0" err="1"/>
              <a:t>chtěl</a:t>
            </a:r>
            <a:r>
              <a:rPr lang="nb-NO" dirty="0"/>
              <a:t> </a:t>
            </a:r>
            <a:r>
              <a:rPr lang="nb-NO" dirty="0" err="1"/>
              <a:t>vyjít</a:t>
            </a:r>
            <a:r>
              <a:rPr lang="nb-NO" dirty="0"/>
              <a:t> ven, </a:t>
            </a:r>
            <a:r>
              <a:rPr lang="nb-NO" dirty="0" err="1"/>
              <a:t>když</a:t>
            </a:r>
            <a:r>
              <a:rPr lang="nb-NO" dirty="0"/>
              <a:t> </a:t>
            </a:r>
            <a:r>
              <a:rPr lang="nb-NO" dirty="0" err="1"/>
              <a:t>mě</a:t>
            </a:r>
            <a:r>
              <a:rPr lang="nb-NO" dirty="0"/>
              <a:t> </a:t>
            </a:r>
            <a:r>
              <a:rPr lang="nb-NO" dirty="0" err="1"/>
              <a:t>zavolali</a:t>
            </a:r>
            <a:r>
              <a:rPr lang="nb-NO" dirty="0"/>
              <a:t>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71072-76F5-D345-9F2B-FCF86728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23513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37A002-C250-F348-B349-53A24F727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Vid v </a:t>
            </a:r>
            <a:r>
              <a:rPr lang="nb-NO" sz="6000" dirty="0" err="1"/>
              <a:t>ruštině</a:t>
            </a:r>
            <a:endParaRPr lang="nb-NO" sz="60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8B5C180-32CE-DC42-B2AA-B83263C6D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F6A6A-F22A-764C-B1D3-DFC3BEC5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234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C8137-6AAE-EF4F-A56F-5E7BB410D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 err="1"/>
              <a:t>Tradiční</a:t>
            </a:r>
            <a:r>
              <a:rPr lang="nb-NO" sz="3200" dirty="0"/>
              <a:t> </a:t>
            </a:r>
            <a:r>
              <a:rPr lang="nb-NO" sz="3200" dirty="0" err="1"/>
              <a:t>modely</a:t>
            </a:r>
            <a:r>
              <a:rPr lang="nb-NO" sz="3200" dirty="0"/>
              <a:t> </a:t>
            </a:r>
            <a:r>
              <a:rPr lang="nb-NO" sz="3200" dirty="0" err="1"/>
              <a:t>vidu</a:t>
            </a:r>
            <a:r>
              <a:rPr lang="nb-NO" sz="3200" dirty="0"/>
              <a:t> v </a:t>
            </a:r>
            <a:r>
              <a:rPr lang="nb-NO" sz="3200" dirty="0" err="1"/>
              <a:t>ruštině</a:t>
            </a:r>
            <a:endParaRPr lang="nb-NO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714D7-619D-8B4A-8384-F6FE1F7BA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Znaky</a:t>
            </a:r>
            <a:r>
              <a:rPr lang="en-US" sz="2400" b="1" dirty="0"/>
              <a:t> </a:t>
            </a:r>
            <a:r>
              <a:rPr lang="en-US" sz="2400" b="1" dirty="0" err="1"/>
              <a:t>strukturalismu</a:t>
            </a:r>
            <a:r>
              <a:rPr lang="en-US" sz="2400" b="1" dirty="0"/>
              <a:t>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Boundedness, Totality, Definiteness, Change vs. Stability, Sequencing vs. Simultaneity, Exterior vs. Interior, Figure vs. Ground, Punctuality vs. Durativity, Resultative</a:t>
            </a:r>
          </a:p>
          <a:p>
            <a:pPr>
              <a:lnSpc>
                <a:spcPct val="90000"/>
              </a:lnSpc>
              <a:defRPr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400" dirty="0"/>
              <a:t>U </a:t>
            </a:r>
            <a:r>
              <a:rPr lang="en-US" sz="2400" dirty="0" err="1"/>
              <a:t>takových</a:t>
            </a:r>
            <a:r>
              <a:rPr lang="en-US" sz="2400" dirty="0"/>
              <a:t> </a:t>
            </a:r>
            <a:r>
              <a:rPr lang="en-US" sz="2400" dirty="0" err="1"/>
              <a:t>znaků</a:t>
            </a:r>
            <a:r>
              <a:rPr lang="en-US" sz="2400" dirty="0"/>
              <a:t> </a:t>
            </a:r>
            <a:r>
              <a:rPr lang="en-US" sz="2400" dirty="0" err="1"/>
              <a:t>chybí</a:t>
            </a:r>
            <a:r>
              <a:rPr lang="en-US" sz="2400" dirty="0"/>
              <a:t>  </a:t>
            </a:r>
            <a:r>
              <a:rPr lang="en-US" sz="2400" b="1" dirty="0" err="1"/>
              <a:t>komplikovanost</a:t>
            </a:r>
            <a:r>
              <a:rPr lang="en-US" sz="2400" b="1" dirty="0"/>
              <a:t>, </a:t>
            </a:r>
            <a:r>
              <a:rPr lang="en-US" sz="2400" dirty="0" err="1"/>
              <a:t>kterou</a:t>
            </a:r>
            <a:r>
              <a:rPr lang="en-US" sz="2400" dirty="0"/>
              <a:t> </a:t>
            </a:r>
            <a:r>
              <a:rPr lang="en-US" sz="2400" dirty="0" err="1"/>
              <a:t>potřebujeme</a:t>
            </a:r>
            <a:r>
              <a:rPr lang="en-US" sz="2400" dirty="0"/>
              <a:t>, </a:t>
            </a:r>
            <a:r>
              <a:rPr lang="en-US" sz="2400" dirty="0" err="1"/>
              <a:t>abychom</a:t>
            </a:r>
            <a:r>
              <a:rPr lang="en-US" sz="2400" dirty="0"/>
              <a:t> </a:t>
            </a:r>
            <a:r>
              <a:rPr lang="en-US" sz="2400" dirty="0" err="1"/>
              <a:t>popsali</a:t>
            </a:r>
            <a:r>
              <a:rPr lang="en-US" sz="2400" b="1" dirty="0"/>
              <a:t> </a:t>
            </a:r>
            <a:r>
              <a:rPr lang="en-US" sz="2400" b="1" dirty="0" err="1"/>
              <a:t>různorodost</a:t>
            </a:r>
            <a:r>
              <a:rPr lang="en-US" sz="2400" b="1" dirty="0"/>
              <a:t> </a:t>
            </a:r>
            <a:r>
              <a:rPr lang="en-US" sz="2400" b="1" dirty="0" err="1"/>
              <a:t>skutečného</a:t>
            </a:r>
            <a:r>
              <a:rPr lang="en-US" sz="2400" b="1" dirty="0"/>
              <a:t> </a:t>
            </a:r>
            <a:r>
              <a:rPr lang="en-US" sz="2400" b="1" dirty="0" err="1"/>
              <a:t>úzu</a:t>
            </a:r>
            <a:endParaRPr lang="en-US" sz="2400" dirty="0"/>
          </a:p>
          <a:p>
            <a:pPr marL="0" indent="0">
              <a:lnSpc>
                <a:spcPct val="90000"/>
              </a:lnSpc>
              <a:buNone/>
              <a:defRPr/>
            </a:pPr>
            <a:endParaRPr lang="en-US" sz="2400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sz="2400" dirty="0" err="1"/>
              <a:t>Znaky</a:t>
            </a:r>
            <a:r>
              <a:rPr lang="en-US" sz="2400" dirty="0"/>
              <a:t> </a:t>
            </a:r>
            <a:r>
              <a:rPr lang="en-US" sz="2400" dirty="0" err="1"/>
              <a:t>jsou</a:t>
            </a:r>
            <a:r>
              <a:rPr lang="en-US" sz="2400" dirty="0"/>
              <a:t> </a:t>
            </a:r>
            <a:r>
              <a:rPr lang="en-US" sz="2400" dirty="0" err="1"/>
              <a:t>nakonec</a:t>
            </a:r>
            <a:r>
              <a:rPr lang="en-US" sz="2400" dirty="0"/>
              <a:t> </a:t>
            </a:r>
            <a:r>
              <a:rPr lang="en-US" sz="2400" b="1" dirty="0" err="1"/>
              <a:t>jen</a:t>
            </a:r>
            <a:r>
              <a:rPr lang="en-US" sz="2400" b="1" dirty="0"/>
              <a:t> </a:t>
            </a:r>
            <a:r>
              <a:rPr lang="en-US" sz="2400" b="1" dirty="0" err="1"/>
              <a:t>nová</a:t>
            </a:r>
            <a:r>
              <a:rPr lang="en-US" sz="2400" b="1" dirty="0"/>
              <a:t> </a:t>
            </a:r>
            <a:r>
              <a:rPr lang="en-US" sz="2400" b="1" dirty="0" err="1"/>
              <a:t>synonyma</a:t>
            </a:r>
            <a:r>
              <a:rPr lang="en-US" sz="2400" b="1" dirty="0"/>
              <a:t> </a:t>
            </a:r>
            <a:r>
              <a:rPr lang="en-US" sz="2400" dirty="0"/>
              <a:t>pro </a:t>
            </a:r>
            <a:r>
              <a:rPr lang="en-US" sz="2400" dirty="0" err="1"/>
              <a:t>dokonavý</a:t>
            </a:r>
            <a:r>
              <a:rPr lang="en-US" sz="2400" dirty="0"/>
              <a:t> a </a:t>
            </a:r>
            <a:r>
              <a:rPr lang="en-US" sz="2400" dirty="0" err="1"/>
              <a:t>nedokonavý</a:t>
            </a:r>
            <a:r>
              <a:rPr lang="en-US" sz="2400" dirty="0"/>
              <a:t> vid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D682A-D894-B34F-957B-F565D870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84618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AD2D5-BDA4-3C42-AC23-E028C87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 err="1"/>
              <a:t>Metaforický</a:t>
            </a:r>
            <a:r>
              <a:rPr lang="nb-NO" sz="3200" dirty="0"/>
              <a:t> </a:t>
            </a:r>
            <a:r>
              <a:rPr lang="nb-NO" sz="3200" dirty="0" err="1"/>
              <a:t>model</a:t>
            </a:r>
            <a:r>
              <a:rPr lang="nb-NO" sz="3200" dirty="0"/>
              <a:t> </a:t>
            </a:r>
            <a:r>
              <a:rPr lang="nb-NO" sz="3200" dirty="0" err="1"/>
              <a:t>ruského</a:t>
            </a:r>
            <a:r>
              <a:rPr lang="nb-NO" sz="3200" dirty="0"/>
              <a:t> </a:t>
            </a:r>
            <a:r>
              <a:rPr lang="nb-NO" sz="3200" dirty="0" err="1"/>
              <a:t>vidu</a:t>
            </a:r>
            <a:endParaRPr lang="nb-NO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F38A5-580F-A347-8E8F-49E541698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err="1"/>
              <a:t>Hmota</a:t>
            </a:r>
            <a:r>
              <a:rPr lang="en-US" sz="2400" dirty="0"/>
              <a:t> </a:t>
            </a:r>
            <a:r>
              <a:rPr lang="en-US" sz="2400" dirty="0" err="1"/>
              <a:t>poskytuje</a:t>
            </a:r>
            <a:r>
              <a:rPr lang="en-US" sz="2400" dirty="0"/>
              <a:t> </a:t>
            </a:r>
            <a:r>
              <a:rPr lang="en-US" sz="2400" dirty="0" err="1"/>
              <a:t>zdroj</a:t>
            </a:r>
            <a:r>
              <a:rPr lang="en-US" sz="2400" dirty="0"/>
              <a:t> </a:t>
            </a:r>
            <a:r>
              <a:rPr lang="en-US" sz="2400" dirty="0" err="1"/>
              <a:t>ponětí</a:t>
            </a:r>
            <a:r>
              <a:rPr lang="en-US" sz="2400" dirty="0"/>
              <a:t> pro </a:t>
            </a:r>
            <a:r>
              <a:rPr lang="en-US" sz="2400" dirty="0" err="1"/>
              <a:t>metaforu</a:t>
            </a:r>
            <a:r>
              <a:rPr lang="en-US" sz="2400" dirty="0"/>
              <a:t>, </a:t>
            </a:r>
            <a:r>
              <a:rPr lang="en-US" sz="2400" dirty="0" err="1"/>
              <a:t>která</a:t>
            </a:r>
            <a:r>
              <a:rPr lang="en-US" sz="2400" dirty="0"/>
              <a:t> </a:t>
            </a:r>
            <a:r>
              <a:rPr lang="en-US" sz="2400" dirty="0" err="1"/>
              <a:t>motivuje</a:t>
            </a:r>
            <a:r>
              <a:rPr lang="en-US" sz="2400" dirty="0"/>
              <a:t> </a:t>
            </a:r>
            <a:r>
              <a:rPr lang="en-US" sz="2400" dirty="0" err="1"/>
              <a:t>ruský</a:t>
            </a:r>
            <a:r>
              <a:rPr lang="en-US" sz="2400" dirty="0"/>
              <a:t> vid</a:t>
            </a:r>
          </a:p>
          <a:p>
            <a:pPr>
              <a:defRPr/>
            </a:pPr>
            <a:r>
              <a:rPr lang="en-US" sz="2400" dirty="0"/>
              <a:t>DOKONAVÝ VID JE PEVNÝ PŘEDMĚT vs. NEDOKONAVÝ VID JE TEKUTÁ LÁTKA</a:t>
            </a:r>
          </a:p>
          <a:p>
            <a:pPr>
              <a:defRPr/>
            </a:pPr>
            <a:r>
              <a:rPr lang="en-US" sz="2400" dirty="0" err="1"/>
              <a:t>Izomorfizmus</a:t>
            </a:r>
            <a:r>
              <a:rPr lang="en-US" sz="2400" dirty="0"/>
              <a:t>: </a:t>
            </a:r>
            <a:r>
              <a:rPr lang="en-US" sz="2400" dirty="0" err="1"/>
              <a:t>předmět</a:t>
            </a:r>
            <a:r>
              <a:rPr lang="en-US" sz="2400" dirty="0"/>
              <a:t> vs. </a:t>
            </a:r>
            <a:r>
              <a:rPr lang="en-US" sz="2400" dirty="0" err="1"/>
              <a:t>látka</a:t>
            </a:r>
            <a:r>
              <a:rPr lang="en-US" sz="2400" dirty="0"/>
              <a:t> ≈ </a:t>
            </a:r>
            <a:r>
              <a:rPr lang="en-US" sz="2400" dirty="0" err="1"/>
              <a:t>vidové</a:t>
            </a:r>
            <a:r>
              <a:rPr lang="en-US" sz="2400" dirty="0"/>
              <a:t> </a:t>
            </a:r>
            <a:r>
              <a:rPr lang="en-US" sz="2400" dirty="0" err="1"/>
              <a:t>rozdíly</a:t>
            </a:r>
            <a:endParaRPr lang="en-US" sz="2400" dirty="0"/>
          </a:p>
          <a:p>
            <a:r>
              <a:rPr lang="nb-NO" sz="2400" dirty="0" err="1"/>
              <a:t>Specifická</a:t>
            </a:r>
            <a:r>
              <a:rPr lang="nb-NO" sz="2400" dirty="0"/>
              <a:t> </a:t>
            </a:r>
            <a:r>
              <a:rPr lang="nb-NO" sz="2400" dirty="0" err="1"/>
              <a:t>verze</a:t>
            </a:r>
            <a:r>
              <a:rPr lang="nb-NO" sz="2400" dirty="0"/>
              <a:t> </a:t>
            </a:r>
            <a:r>
              <a:rPr lang="nb-NO" sz="2400" dirty="0" err="1"/>
              <a:t>metafory</a:t>
            </a:r>
            <a:r>
              <a:rPr lang="nb-NO" sz="2400" dirty="0"/>
              <a:t> ČAS JE PROSTOR, </a:t>
            </a:r>
            <a:r>
              <a:rPr lang="nb-NO" sz="2400" dirty="0" err="1"/>
              <a:t>která</a:t>
            </a:r>
            <a:r>
              <a:rPr lang="nb-NO" sz="2400" dirty="0"/>
              <a:t> </a:t>
            </a:r>
            <a:r>
              <a:rPr lang="nb-NO" sz="2400" dirty="0" err="1"/>
              <a:t>je</a:t>
            </a:r>
            <a:r>
              <a:rPr lang="nb-NO" sz="2400" dirty="0"/>
              <a:t> </a:t>
            </a:r>
            <a:r>
              <a:rPr lang="nb-NO" sz="2400" dirty="0" err="1"/>
              <a:t>dobře</a:t>
            </a:r>
            <a:r>
              <a:rPr lang="nb-NO" sz="2400" dirty="0"/>
              <a:t> </a:t>
            </a:r>
            <a:r>
              <a:rPr lang="nb-NO" sz="2400" dirty="0" err="1"/>
              <a:t>doložena</a:t>
            </a:r>
            <a:r>
              <a:rPr lang="nb-NO" sz="2400" dirty="0"/>
              <a:t> v </a:t>
            </a:r>
            <a:r>
              <a:rPr lang="nb-NO" sz="2400" dirty="0" err="1"/>
              <a:t>mnoha</a:t>
            </a:r>
            <a:r>
              <a:rPr lang="nb-NO" sz="2400" dirty="0"/>
              <a:t> (</a:t>
            </a:r>
            <a:r>
              <a:rPr lang="nb-NO" sz="2400" dirty="0" err="1"/>
              <a:t>všech</a:t>
            </a:r>
            <a:r>
              <a:rPr lang="nb-NO" sz="2400" dirty="0"/>
              <a:t>?) </a:t>
            </a:r>
            <a:r>
              <a:rPr lang="nb-NO" sz="2400" dirty="0" err="1"/>
              <a:t>jazycích</a:t>
            </a:r>
            <a:endParaRPr lang="nb-NO" sz="2400" dirty="0"/>
          </a:p>
          <a:p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7AAA-3B74-5B4C-B225-5F58B0FB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35762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08EA-A42E-4647-B570-7504B90F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DOKONAVÝ VID JE PEVNÝ PŘEDMĚT</a:t>
            </a:r>
            <a:br>
              <a:rPr lang="en-US" sz="2800" dirty="0"/>
            </a:br>
            <a:r>
              <a:rPr lang="nb-NO" sz="2800" dirty="0" err="1"/>
              <a:t>Hlavní</a:t>
            </a:r>
            <a:r>
              <a:rPr lang="nb-NO" sz="2800" dirty="0"/>
              <a:t> </a:t>
            </a:r>
            <a:r>
              <a:rPr lang="nb-NO" sz="2800" dirty="0" err="1"/>
              <a:t>použití</a:t>
            </a:r>
            <a:r>
              <a:rPr lang="nb-NO" sz="2800" dirty="0"/>
              <a:t> </a:t>
            </a:r>
            <a:r>
              <a:rPr lang="nb-NO" sz="2800" dirty="0" err="1"/>
              <a:t>dokonavého</a:t>
            </a:r>
            <a:r>
              <a:rPr lang="nb-NO" sz="2800" dirty="0"/>
              <a:t> </a:t>
            </a:r>
            <a:r>
              <a:rPr lang="nb-NO" sz="2800" dirty="0" err="1"/>
              <a:t>vidu</a:t>
            </a:r>
            <a:r>
              <a:rPr lang="nb-NO" sz="2800" dirty="0"/>
              <a:t> v </a:t>
            </a:r>
            <a:r>
              <a:rPr lang="nb-NO" sz="2800" dirty="0" err="1"/>
              <a:t>ruštině</a:t>
            </a:r>
            <a:endParaRPr lang="nb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663C9-7A10-DC49-B522-9A4E5F02C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b="1" dirty="0" err="1"/>
              <a:t>Jedinečné</a:t>
            </a:r>
            <a:r>
              <a:rPr lang="nb-NO" b="1" dirty="0"/>
              <a:t> </a:t>
            </a:r>
            <a:r>
              <a:rPr lang="nb-NO" b="1" dirty="0" err="1"/>
              <a:t>situace</a:t>
            </a:r>
            <a:r>
              <a:rPr lang="nb-NO" b="1" dirty="0"/>
              <a:t>, </a:t>
            </a:r>
            <a:r>
              <a:rPr lang="nb-NO" b="1" dirty="0" err="1"/>
              <a:t>které</a:t>
            </a:r>
            <a:r>
              <a:rPr lang="nb-NO" b="1" dirty="0"/>
              <a:t> </a:t>
            </a:r>
            <a:r>
              <a:rPr lang="nb-NO" b="1" dirty="0" err="1"/>
              <a:t>mají</a:t>
            </a:r>
            <a:r>
              <a:rPr lang="nb-NO" b="1" dirty="0"/>
              <a:t> </a:t>
            </a:r>
            <a:r>
              <a:rPr lang="nb-NO" b="1" dirty="0" err="1"/>
              <a:t>výsledek</a:t>
            </a:r>
            <a:r>
              <a:rPr lang="nb-NO" b="1" dirty="0"/>
              <a:t> a </a:t>
            </a:r>
            <a:r>
              <a:rPr lang="nb-NO" b="1" dirty="0" err="1"/>
              <a:t>jasnou</a:t>
            </a:r>
            <a:r>
              <a:rPr lang="nb-NO" b="1" dirty="0"/>
              <a:t> </a:t>
            </a:r>
            <a:r>
              <a:rPr lang="nb-NO" b="1" dirty="0" err="1"/>
              <a:t>mez</a:t>
            </a:r>
            <a:r>
              <a:rPr lang="nb-NO" b="1" dirty="0"/>
              <a:t> :</a:t>
            </a:r>
          </a:p>
          <a:p>
            <a:pPr marL="400050" lvl="1" indent="0">
              <a:buNone/>
            </a:pPr>
            <a:r>
              <a:rPr lang="ru-RU" i="1" dirty="0"/>
              <a:t>Вот я </a:t>
            </a:r>
            <a:r>
              <a:rPr lang="ru-RU" i="1" u="sng" dirty="0"/>
              <a:t>написал</a:t>
            </a:r>
            <a:r>
              <a:rPr lang="en-US" i="1" baseline="30000" dirty="0"/>
              <a:t>p</a:t>
            </a:r>
            <a:r>
              <a:rPr lang="ru-RU" i="1" dirty="0"/>
              <a:t> роман о рабочем классе, как все.</a:t>
            </a:r>
            <a:r>
              <a:rPr lang="nb-NO" dirty="0"/>
              <a:t> ‘Tak </a:t>
            </a:r>
            <a:r>
              <a:rPr lang="nb-NO" dirty="0" err="1"/>
              <a:t>jsem</a:t>
            </a:r>
            <a:r>
              <a:rPr lang="nb-NO" dirty="0"/>
              <a:t> </a:t>
            </a:r>
            <a:r>
              <a:rPr lang="nb-NO" dirty="0" err="1"/>
              <a:t>napsal-pfv</a:t>
            </a:r>
            <a:r>
              <a:rPr lang="nb-NO" dirty="0"/>
              <a:t> </a:t>
            </a:r>
            <a:r>
              <a:rPr lang="nb-NO" dirty="0" err="1"/>
              <a:t>román</a:t>
            </a:r>
            <a:r>
              <a:rPr lang="nb-NO" dirty="0"/>
              <a:t> o </a:t>
            </a:r>
            <a:r>
              <a:rPr lang="nb-NO" dirty="0" err="1"/>
              <a:t>proletariátu</a:t>
            </a:r>
            <a:r>
              <a:rPr lang="nb-NO" dirty="0"/>
              <a:t> jako </a:t>
            </a:r>
            <a:r>
              <a:rPr lang="nb-NO" dirty="0" err="1"/>
              <a:t>všichni</a:t>
            </a:r>
            <a:r>
              <a:rPr lang="nb-NO" dirty="0"/>
              <a:t> </a:t>
            </a:r>
            <a:r>
              <a:rPr lang="nb-NO" dirty="0" err="1"/>
              <a:t>ostatní</a:t>
            </a:r>
            <a:r>
              <a:rPr lang="nb-NO" dirty="0"/>
              <a:t>.’</a:t>
            </a:r>
          </a:p>
          <a:p>
            <a:pPr marL="0" indent="0">
              <a:buNone/>
            </a:pPr>
            <a:r>
              <a:rPr lang="nb-NO" b="1" dirty="0" err="1"/>
              <a:t>Okamžité</a:t>
            </a:r>
            <a:r>
              <a:rPr lang="nb-NO" b="1" dirty="0"/>
              <a:t> </a:t>
            </a:r>
            <a:r>
              <a:rPr lang="nb-NO" b="1" dirty="0" err="1"/>
              <a:t>děje</a:t>
            </a:r>
            <a:endParaRPr lang="nb-NO" b="1" dirty="0"/>
          </a:p>
          <a:p>
            <a:pPr marL="400050" lvl="1" indent="0">
              <a:buNone/>
            </a:pPr>
            <a:r>
              <a:rPr lang="ru-RU" i="1" dirty="0"/>
              <a:t>Ее муж </a:t>
            </a:r>
            <a:r>
              <a:rPr lang="ru-RU" i="1" u="sng" dirty="0"/>
              <a:t>умер</a:t>
            </a:r>
            <a:r>
              <a:rPr lang="en-US" i="1" baseline="30000" dirty="0"/>
              <a:t>p</a:t>
            </a:r>
            <a:r>
              <a:rPr lang="en-US" i="1" dirty="0"/>
              <a:t> </a:t>
            </a:r>
            <a:r>
              <a:rPr lang="ru-RU" i="1" dirty="0"/>
              <a:t>от разрыва сердца.</a:t>
            </a:r>
            <a:r>
              <a:rPr lang="ru-RU" dirty="0"/>
              <a:t> </a:t>
            </a:r>
            <a:r>
              <a:rPr lang="nb-NO" dirty="0"/>
              <a:t>‘</a:t>
            </a:r>
            <a:r>
              <a:rPr lang="nb-NO" dirty="0" err="1"/>
              <a:t>Její</a:t>
            </a:r>
            <a:r>
              <a:rPr lang="nb-NO" dirty="0"/>
              <a:t> </a:t>
            </a:r>
            <a:r>
              <a:rPr lang="nb-NO" dirty="0" err="1"/>
              <a:t>manžel</a:t>
            </a:r>
            <a:r>
              <a:rPr lang="nb-NO" dirty="0"/>
              <a:t> </a:t>
            </a:r>
            <a:r>
              <a:rPr lang="nb-NO" dirty="0" err="1"/>
              <a:t>zemřel-pfv</a:t>
            </a:r>
            <a:r>
              <a:rPr lang="nb-NO" dirty="0"/>
              <a:t> </a:t>
            </a:r>
            <a:r>
              <a:rPr lang="nb-NO" dirty="0" err="1"/>
              <a:t>na</a:t>
            </a:r>
            <a:r>
              <a:rPr lang="nb-NO" dirty="0"/>
              <a:t> infarkt.’</a:t>
            </a:r>
          </a:p>
          <a:p>
            <a:pPr marL="0" indent="0">
              <a:buNone/>
            </a:pPr>
            <a:r>
              <a:rPr lang="nb-NO" b="1" dirty="0" err="1"/>
              <a:t>Aktionsarten</a:t>
            </a:r>
            <a:endParaRPr lang="nb-NO" b="1" dirty="0"/>
          </a:p>
          <a:p>
            <a:pPr marL="400050" lvl="1" indent="0">
              <a:buNone/>
            </a:pPr>
            <a:r>
              <a:rPr lang="ru-RU" i="1" dirty="0"/>
              <a:t>Я люблю вечер пятницы: можно </a:t>
            </a:r>
            <a:r>
              <a:rPr lang="ru-RU" i="1" u="sng" dirty="0"/>
              <a:t>посидеть</a:t>
            </a:r>
            <a:r>
              <a:rPr lang="en-US" i="1" baseline="30000" dirty="0"/>
              <a:t>p</a:t>
            </a:r>
            <a:r>
              <a:rPr lang="ru-RU" i="1" dirty="0"/>
              <a:t> за столом, </a:t>
            </a:r>
            <a:r>
              <a:rPr lang="ru-RU" i="1" u="sng" dirty="0"/>
              <a:t>повозиться</a:t>
            </a:r>
            <a:r>
              <a:rPr lang="en-US" i="1" baseline="30000" dirty="0"/>
              <a:t>p</a:t>
            </a:r>
            <a:r>
              <a:rPr lang="ru-RU" i="1" dirty="0"/>
              <a:t> с ребятами</a:t>
            </a:r>
            <a:r>
              <a:rPr lang="nb-NO" i="1" dirty="0"/>
              <a:t>  </a:t>
            </a:r>
            <a:r>
              <a:rPr lang="nb-NO" dirty="0"/>
              <a:t>‘</a:t>
            </a:r>
            <a:r>
              <a:rPr lang="nb-NO" dirty="0" err="1"/>
              <a:t>Miluju</a:t>
            </a:r>
            <a:r>
              <a:rPr lang="nb-NO" dirty="0"/>
              <a:t> </a:t>
            </a:r>
            <a:r>
              <a:rPr lang="nb-NO" dirty="0" err="1"/>
              <a:t>páteční</a:t>
            </a:r>
            <a:r>
              <a:rPr lang="nb-NO" dirty="0"/>
              <a:t> </a:t>
            </a:r>
            <a:r>
              <a:rPr lang="nb-NO" dirty="0" err="1"/>
              <a:t>večer</a:t>
            </a:r>
            <a:r>
              <a:rPr lang="nb-NO" dirty="0"/>
              <a:t>: </a:t>
            </a:r>
            <a:r>
              <a:rPr lang="nb-NO" dirty="0" err="1"/>
              <a:t>můžeme</a:t>
            </a:r>
            <a:r>
              <a:rPr lang="nb-NO" dirty="0"/>
              <a:t> si </a:t>
            </a:r>
            <a:r>
              <a:rPr lang="nb-NO" dirty="0" err="1"/>
              <a:t>posedět-pfv</a:t>
            </a:r>
            <a:r>
              <a:rPr lang="nb-NO" dirty="0"/>
              <a:t> u </a:t>
            </a:r>
            <a:r>
              <a:rPr lang="nb-NO" dirty="0" err="1"/>
              <a:t>stolu</a:t>
            </a:r>
            <a:r>
              <a:rPr lang="nb-NO" dirty="0"/>
              <a:t>, </a:t>
            </a:r>
            <a:r>
              <a:rPr lang="nb-NO" dirty="0" err="1"/>
              <a:t>pohrát-pfv</a:t>
            </a:r>
            <a:r>
              <a:rPr lang="nb-NO" dirty="0"/>
              <a:t> si s </a:t>
            </a:r>
            <a:r>
              <a:rPr lang="nb-NO" dirty="0" err="1"/>
              <a:t>dětmi</a:t>
            </a:r>
            <a:r>
              <a:rPr lang="nb-NO" dirty="0"/>
              <a:t>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65929-16C5-8D47-AA0D-3E82BA6EE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88691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6D43-5C00-F047-80DF-00A82FA0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NEDOKONAVÝ VID JE TEKUTÁ LÁTKA</a:t>
            </a:r>
            <a:br>
              <a:rPr lang="en-US" sz="2800" dirty="0"/>
            </a:br>
            <a:r>
              <a:rPr lang="nb-NO" sz="2800" dirty="0" err="1"/>
              <a:t>Hlavní</a:t>
            </a:r>
            <a:r>
              <a:rPr lang="nb-NO" sz="2800" dirty="0"/>
              <a:t> </a:t>
            </a:r>
            <a:r>
              <a:rPr lang="nb-NO" sz="2800" dirty="0" err="1"/>
              <a:t>použití</a:t>
            </a:r>
            <a:r>
              <a:rPr lang="nb-NO" sz="2800" dirty="0"/>
              <a:t> </a:t>
            </a:r>
            <a:r>
              <a:rPr lang="nb-NO" sz="2800" dirty="0" err="1"/>
              <a:t>nedokonavého</a:t>
            </a:r>
            <a:r>
              <a:rPr lang="nb-NO" sz="2800" dirty="0"/>
              <a:t> </a:t>
            </a:r>
            <a:r>
              <a:rPr lang="nb-NO" sz="2800" dirty="0" err="1"/>
              <a:t>vidu</a:t>
            </a:r>
            <a:r>
              <a:rPr lang="nb-NO" sz="2800" dirty="0"/>
              <a:t> v </a:t>
            </a:r>
            <a:r>
              <a:rPr lang="nb-NO" sz="2800" dirty="0" err="1"/>
              <a:t>ruštině</a:t>
            </a:r>
            <a:endParaRPr lang="nb-NO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6F469-5E38-324B-B28E-DD1DD40BE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55" y="1638493"/>
            <a:ext cx="8802806" cy="50829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b-NO" b="1" dirty="0" err="1"/>
              <a:t>Pokračující</a:t>
            </a:r>
            <a:r>
              <a:rPr lang="nb-NO" b="1" dirty="0"/>
              <a:t>, </a:t>
            </a:r>
            <a:r>
              <a:rPr lang="nb-NO" b="1" dirty="0" err="1"/>
              <a:t>časově</a:t>
            </a:r>
            <a:r>
              <a:rPr lang="nb-NO" b="1" dirty="0"/>
              <a:t> </a:t>
            </a:r>
            <a:r>
              <a:rPr lang="nb-NO" b="1" dirty="0" err="1"/>
              <a:t>neomezené</a:t>
            </a:r>
            <a:r>
              <a:rPr lang="nb-NO" b="1" dirty="0"/>
              <a:t> </a:t>
            </a:r>
            <a:r>
              <a:rPr lang="nb-NO" b="1" dirty="0" err="1"/>
              <a:t>situace</a:t>
            </a:r>
            <a:r>
              <a:rPr lang="nb-NO" dirty="0"/>
              <a:t>	</a:t>
            </a:r>
          </a:p>
          <a:p>
            <a:pPr marL="400050" lvl="1" indent="0">
              <a:buNone/>
            </a:pPr>
            <a:r>
              <a:rPr lang="ru-RU" i="1" dirty="0"/>
              <a:t>Он </a:t>
            </a:r>
            <a:r>
              <a:rPr lang="ru-RU" i="1" u="sng" dirty="0"/>
              <a:t>носил</a:t>
            </a:r>
            <a:r>
              <a:rPr lang="en-US" i="1" baseline="30000" dirty="0" err="1"/>
              <a:t>i</a:t>
            </a:r>
            <a:r>
              <a:rPr lang="ru-RU" i="1" dirty="0"/>
              <a:t> галстук белого цвета. </a:t>
            </a:r>
            <a:r>
              <a:rPr lang="nb-NO" dirty="0"/>
              <a:t>‘</a:t>
            </a:r>
            <a:r>
              <a:rPr lang="nb-NO" dirty="0" err="1"/>
              <a:t>Měl-ipfv</a:t>
            </a:r>
            <a:r>
              <a:rPr lang="nb-NO" dirty="0"/>
              <a:t> </a:t>
            </a:r>
            <a:r>
              <a:rPr lang="nb-NO" dirty="0" err="1"/>
              <a:t>na</a:t>
            </a:r>
            <a:r>
              <a:rPr lang="nb-NO" dirty="0"/>
              <a:t> </a:t>
            </a:r>
            <a:r>
              <a:rPr lang="nb-NO" dirty="0" err="1"/>
              <a:t>sobě</a:t>
            </a:r>
            <a:r>
              <a:rPr lang="nb-NO" dirty="0"/>
              <a:t> </a:t>
            </a:r>
            <a:r>
              <a:rPr lang="nb-NO" dirty="0" err="1"/>
              <a:t>bílou</a:t>
            </a:r>
            <a:r>
              <a:rPr lang="nb-NO" dirty="0"/>
              <a:t> </a:t>
            </a:r>
            <a:r>
              <a:rPr lang="nb-NO" dirty="0" err="1"/>
              <a:t>kravatu</a:t>
            </a:r>
            <a:r>
              <a:rPr lang="nb-NO" dirty="0"/>
              <a:t>.’</a:t>
            </a:r>
          </a:p>
          <a:p>
            <a:pPr marL="0" indent="0">
              <a:buNone/>
            </a:pPr>
            <a:r>
              <a:rPr lang="nb-NO" b="1" dirty="0" err="1"/>
              <a:t>Opakující</a:t>
            </a:r>
            <a:r>
              <a:rPr lang="nb-NO" b="1" dirty="0"/>
              <a:t> </a:t>
            </a:r>
            <a:r>
              <a:rPr lang="nb-NO" b="1" dirty="0" err="1"/>
              <a:t>situace</a:t>
            </a:r>
            <a:r>
              <a:rPr lang="nb-NO" b="1" dirty="0"/>
              <a:t> </a:t>
            </a:r>
          </a:p>
          <a:p>
            <a:pPr marL="400050" lvl="1" indent="0">
              <a:buNone/>
            </a:pPr>
            <a:r>
              <a:rPr lang="ru-RU" i="1" dirty="0"/>
              <a:t>Она </a:t>
            </a:r>
            <a:r>
              <a:rPr lang="ru-RU" i="1" u="sng" dirty="0"/>
              <a:t>поджидала</a:t>
            </a:r>
            <a:r>
              <a:rPr lang="en-US" i="1" baseline="30000" dirty="0" err="1"/>
              <a:t>i</a:t>
            </a:r>
            <a:r>
              <a:rPr lang="en-US" i="1" dirty="0"/>
              <a:t> </a:t>
            </a:r>
            <a:r>
              <a:rPr lang="ru-RU" i="1" dirty="0"/>
              <a:t>мужа ночами</a:t>
            </a:r>
            <a:r>
              <a:rPr lang="en-US" i="1" dirty="0"/>
              <a:t>. </a:t>
            </a:r>
            <a:r>
              <a:rPr lang="en-US" dirty="0"/>
              <a:t>‘</a:t>
            </a:r>
            <a:r>
              <a:rPr lang="en-US" dirty="0" err="1"/>
              <a:t>Čekala-ipfv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manžela</a:t>
            </a:r>
            <a:r>
              <a:rPr lang="en-US" dirty="0"/>
              <a:t> </a:t>
            </a:r>
            <a:r>
              <a:rPr lang="en-US" dirty="0" err="1"/>
              <a:t>noc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nocí</a:t>
            </a:r>
            <a:r>
              <a:rPr lang="en-US" dirty="0"/>
              <a:t>.’</a:t>
            </a:r>
            <a:endParaRPr lang="nb-NO" dirty="0"/>
          </a:p>
          <a:p>
            <a:pPr marL="0" indent="0">
              <a:buNone/>
            </a:pPr>
            <a:r>
              <a:rPr lang="nb-NO" b="1" dirty="0" err="1"/>
              <a:t>Gnómické</a:t>
            </a:r>
            <a:r>
              <a:rPr lang="nb-NO" b="1" dirty="0"/>
              <a:t> </a:t>
            </a:r>
            <a:r>
              <a:rPr lang="nb-NO" b="1" dirty="0" err="1"/>
              <a:t>situace</a:t>
            </a:r>
            <a:endParaRPr lang="nb-NO" b="1" dirty="0"/>
          </a:p>
          <a:p>
            <a:pPr marL="400050" lvl="1" indent="0">
              <a:buNone/>
            </a:pPr>
            <a:r>
              <a:rPr lang="ru-RU" i="1" dirty="0"/>
              <a:t>Телевидение </a:t>
            </a:r>
            <a:r>
              <a:rPr lang="ru-RU" i="1" u="sng" dirty="0"/>
              <a:t>делает</a:t>
            </a:r>
            <a:r>
              <a:rPr lang="en-US" i="1" baseline="30000" dirty="0" err="1"/>
              <a:t>i</a:t>
            </a:r>
            <a:r>
              <a:rPr lang="ru-RU" i="1" dirty="0"/>
              <a:t> мир плоским и примитивным.</a:t>
            </a:r>
            <a:r>
              <a:rPr lang="nb-NO" i="1" dirty="0"/>
              <a:t> </a:t>
            </a:r>
            <a:r>
              <a:rPr lang="nb-NO" dirty="0"/>
              <a:t>‘</a:t>
            </a:r>
            <a:r>
              <a:rPr lang="nb-NO" dirty="0" err="1"/>
              <a:t>Televize</a:t>
            </a:r>
            <a:r>
              <a:rPr lang="nb-NO" dirty="0"/>
              <a:t> </a:t>
            </a:r>
            <a:r>
              <a:rPr lang="nb-NO" dirty="0" err="1"/>
              <a:t>dělá-ipfv</a:t>
            </a:r>
            <a:r>
              <a:rPr lang="nb-NO" dirty="0"/>
              <a:t> </a:t>
            </a:r>
            <a:r>
              <a:rPr lang="nb-NO" dirty="0" err="1"/>
              <a:t>svět</a:t>
            </a:r>
            <a:r>
              <a:rPr lang="nb-NO" dirty="0"/>
              <a:t> </a:t>
            </a:r>
            <a:r>
              <a:rPr lang="nb-NO" dirty="0" err="1"/>
              <a:t>plochý</a:t>
            </a:r>
            <a:r>
              <a:rPr lang="nb-NO" dirty="0"/>
              <a:t> a </a:t>
            </a:r>
            <a:r>
              <a:rPr lang="nb-NO" dirty="0" err="1"/>
              <a:t>jednoduchý</a:t>
            </a:r>
            <a:r>
              <a:rPr lang="nb-NO" dirty="0"/>
              <a:t>.’</a:t>
            </a:r>
          </a:p>
          <a:p>
            <a:pPr marL="0" indent="0">
              <a:buNone/>
            </a:pPr>
            <a:r>
              <a:rPr lang="nb-NO" b="1" dirty="0" err="1"/>
              <a:t>Historický</a:t>
            </a:r>
            <a:r>
              <a:rPr lang="nb-NO" b="1" dirty="0"/>
              <a:t> </a:t>
            </a:r>
            <a:r>
              <a:rPr lang="nb-NO" b="1" dirty="0" err="1"/>
              <a:t>přítomný</a:t>
            </a:r>
            <a:r>
              <a:rPr lang="nb-NO" b="1" dirty="0"/>
              <a:t> </a:t>
            </a:r>
            <a:r>
              <a:rPr lang="nb-NO" b="1" dirty="0" err="1"/>
              <a:t>čas</a:t>
            </a:r>
            <a:endParaRPr lang="nb-NO" b="1" dirty="0"/>
          </a:p>
          <a:p>
            <a:pPr marL="400050" lvl="1" indent="0">
              <a:buNone/>
            </a:pPr>
            <a:r>
              <a:rPr lang="ru-RU" i="1" dirty="0"/>
              <a:t>Она </a:t>
            </a:r>
            <a:r>
              <a:rPr lang="ru-RU" i="1" u="sng" dirty="0"/>
              <a:t>сжимает</a:t>
            </a:r>
            <a:r>
              <a:rPr lang="en-US" i="1" baseline="30000" dirty="0" err="1"/>
              <a:t>i</a:t>
            </a:r>
            <a:r>
              <a:rPr lang="ru-RU" i="1" dirty="0"/>
              <a:t> зубами сигарету, </a:t>
            </a:r>
            <a:r>
              <a:rPr lang="ru-RU" i="1" u="sng" dirty="0"/>
              <a:t>щелкает</a:t>
            </a:r>
            <a:r>
              <a:rPr lang="en-US" i="1" baseline="30000" dirty="0" err="1"/>
              <a:t>i</a:t>
            </a:r>
            <a:r>
              <a:rPr lang="ru-RU" i="1" dirty="0"/>
              <a:t> зажигалкой и </a:t>
            </a:r>
            <a:r>
              <a:rPr lang="ru-RU" i="1" u="sng" dirty="0"/>
              <a:t>затягивается</a:t>
            </a:r>
            <a:r>
              <a:rPr lang="en-US" i="1" baseline="30000" dirty="0" err="1"/>
              <a:t>i</a:t>
            </a:r>
            <a:r>
              <a:rPr lang="ru-RU" i="1" dirty="0"/>
              <a:t>.</a:t>
            </a:r>
            <a:r>
              <a:rPr lang="nb-NO" dirty="0"/>
              <a:t> </a:t>
            </a:r>
            <a:r>
              <a:rPr lang="en-US" dirty="0"/>
              <a:t>‘Ona </a:t>
            </a:r>
            <a:r>
              <a:rPr lang="en-US" dirty="0" err="1"/>
              <a:t>stiskne-ipfv</a:t>
            </a:r>
            <a:r>
              <a:rPr lang="en-US" dirty="0"/>
              <a:t> </a:t>
            </a:r>
            <a:r>
              <a:rPr lang="en-US" dirty="0" err="1"/>
              <a:t>cigaretu</a:t>
            </a:r>
            <a:r>
              <a:rPr lang="en-US" dirty="0"/>
              <a:t> v </a:t>
            </a:r>
            <a:r>
              <a:rPr lang="en-US" dirty="0" err="1"/>
              <a:t>zubech</a:t>
            </a:r>
            <a:r>
              <a:rPr lang="en-US" dirty="0"/>
              <a:t>, </a:t>
            </a:r>
            <a:r>
              <a:rPr lang="en-US" dirty="0" err="1"/>
              <a:t>cvakne-ipfv</a:t>
            </a:r>
            <a:r>
              <a:rPr lang="en-US" dirty="0"/>
              <a:t> </a:t>
            </a:r>
            <a:r>
              <a:rPr lang="en-US" dirty="0" err="1"/>
              <a:t>zapalovač</a:t>
            </a:r>
            <a:r>
              <a:rPr lang="en-US" dirty="0"/>
              <a:t>, a </a:t>
            </a:r>
            <a:r>
              <a:rPr lang="en-US" dirty="0" err="1"/>
              <a:t>vdechne-ipfv</a:t>
            </a:r>
            <a:r>
              <a:rPr lang="en-US" dirty="0"/>
              <a:t>.’</a:t>
            </a:r>
            <a:r>
              <a:rPr lang="nb-NO" dirty="0"/>
              <a:t> </a:t>
            </a:r>
          </a:p>
          <a:p>
            <a:pPr marL="0" indent="0">
              <a:buNone/>
            </a:pPr>
            <a:r>
              <a:rPr lang="nb-NO" b="1" dirty="0" err="1"/>
              <a:t>Kategorický</a:t>
            </a:r>
            <a:r>
              <a:rPr lang="nb-NO" b="1" dirty="0"/>
              <a:t> </a:t>
            </a:r>
            <a:r>
              <a:rPr lang="nb-NO" b="1" dirty="0" err="1"/>
              <a:t>zápor</a:t>
            </a:r>
            <a:endParaRPr lang="nb-NO" b="1" dirty="0"/>
          </a:p>
          <a:p>
            <a:pPr marL="400050" lvl="1" indent="0">
              <a:buNone/>
            </a:pPr>
            <a:r>
              <a:rPr lang="ru-RU" dirty="0"/>
              <a:t>Эти декларации не </a:t>
            </a:r>
            <a:r>
              <a:rPr lang="ru-RU" u="sng" dirty="0"/>
              <a:t>подтверждались</a:t>
            </a:r>
            <a:r>
              <a:rPr lang="en-US" baseline="30000" dirty="0" err="1"/>
              <a:t>i</a:t>
            </a:r>
            <a:r>
              <a:rPr lang="ru-RU" dirty="0"/>
              <a:t> какими-либо фактами. </a:t>
            </a:r>
            <a:r>
              <a:rPr lang="en-US" dirty="0"/>
              <a:t>‘</a:t>
            </a:r>
            <a:r>
              <a:rPr lang="en-US" dirty="0" err="1"/>
              <a:t>Tyto</a:t>
            </a:r>
            <a:r>
              <a:rPr lang="en-US" dirty="0"/>
              <a:t> </a:t>
            </a:r>
            <a:r>
              <a:rPr lang="en-US" dirty="0" err="1"/>
              <a:t>deklarace</a:t>
            </a:r>
            <a:r>
              <a:rPr lang="en-US" dirty="0"/>
              <a:t> se </a:t>
            </a:r>
            <a:r>
              <a:rPr lang="en-US" dirty="0" err="1"/>
              <a:t>nepotvrdili-ipfv</a:t>
            </a:r>
            <a:r>
              <a:rPr lang="en-US" dirty="0"/>
              <a:t> </a:t>
            </a:r>
            <a:r>
              <a:rPr lang="en-US" dirty="0" err="1"/>
              <a:t>žádnými</a:t>
            </a:r>
            <a:r>
              <a:rPr lang="en-US" dirty="0"/>
              <a:t> </a:t>
            </a:r>
            <a:r>
              <a:rPr lang="en-US" dirty="0" err="1"/>
              <a:t>fakty</a:t>
            </a:r>
            <a:r>
              <a:rPr lang="en-US" dirty="0"/>
              <a:t>.’</a:t>
            </a:r>
            <a:r>
              <a:rPr lang="nb-NO" dirty="0"/>
              <a:t> </a:t>
            </a:r>
          </a:p>
          <a:p>
            <a:pPr marL="0" indent="0">
              <a:buNone/>
            </a:pPr>
            <a:r>
              <a:rPr lang="nb-NO" b="1" dirty="0" err="1"/>
              <a:t>Zdvořilost</a:t>
            </a:r>
            <a:r>
              <a:rPr lang="nb-NO" dirty="0"/>
              <a:t> 	</a:t>
            </a:r>
            <a:r>
              <a:rPr lang="ru-RU" i="1" u="sng" dirty="0"/>
              <a:t>Садитесь</a:t>
            </a:r>
            <a:r>
              <a:rPr lang="en-US" i="1" baseline="30000" dirty="0" err="1"/>
              <a:t>i</a:t>
            </a:r>
            <a:r>
              <a:rPr lang="en-US" i="1" dirty="0"/>
              <a:t>!</a:t>
            </a:r>
            <a:r>
              <a:rPr lang="en-US" dirty="0"/>
              <a:t> ‘</a:t>
            </a:r>
            <a:r>
              <a:rPr lang="en-US" dirty="0" err="1"/>
              <a:t>Sedni-ipfv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baseline="30000" dirty="0" err="1"/>
              <a:t>i</a:t>
            </a:r>
            <a:r>
              <a:rPr lang="en-US" dirty="0"/>
              <a:t>!’</a:t>
            </a:r>
            <a:r>
              <a:rPr lang="nb-NO" dirty="0"/>
              <a:t> </a:t>
            </a:r>
          </a:p>
          <a:p>
            <a:pPr marL="0" indent="0">
              <a:buNone/>
            </a:pPr>
            <a:r>
              <a:rPr lang="nb-NO" b="1" dirty="0" err="1"/>
              <a:t>Nespokojenost</a:t>
            </a:r>
            <a:r>
              <a:rPr lang="nb-NO" dirty="0"/>
              <a:t> </a:t>
            </a:r>
          </a:p>
          <a:p>
            <a:pPr marL="400050" lvl="1" indent="0">
              <a:buNone/>
            </a:pPr>
            <a:r>
              <a:rPr lang="en-US" i="1" dirty="0" err="1"/>
              <a:t>Запиши</a:t>
            </a:r>
            <a:r>
              <a:rPr lang="en-US" i="1" dirty="0"/>
              <a:t> </a:t>
            </a:r>
            <a:r>
              <a:rPr lang="en-US" i="1" dirty="0" err="1"/>
              <a:t>мой</a:t>
            </a:r>
            <a:r>
              <a:rPr lang="en-US" i="1" dirty="0"/>
              <a:t> </a:t>
            </a:r>
            <a:r>
              <a:rPr lang="en-US" i="1" dirty="0" err="1"/>
              <a:t>телефон</a:t>
            </a:r>
            <a:r>
              <a:rPr lang="en-US" i="1" dirty="0"/>
              <a:t>... </a:t>
            </a:r>
            <a:r>
              <a:rPr lang="en-US" i="1" u="sng" dirty="0" err="1"/>
              <a:t>Записывай</a:t>
            </a:r>
            <a:r>
              <a:rPr lang="en-US" i="1" u="sng" baseline="30000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пожалуйста</a:t>
            </a:r>
            <a:r>
              <a:rPr lang="en-US" i="1" dirty="0"/>
              <a:t>, </a:t>
            </a:r>
            <a:r>
              <a:rPr lang="en-US" i="1" dirty="0" err="1"/>
              <a:t>я</a:t>
            </a:r>
            <a:r>
              <a:rPr lang="en-US" i="1" dirty="0"/>
              <a:t> </a:t>
            </a:r>
            <a:r>
              <a:rPr lang="en-US" i="1" dirty="0" err="1"/>
              <a:t>очень</a:t>
            </a:r>
            <a:r>
              <a:rPr lang="en-US" i="1" dirty="0"/>
              <a:t> </a:t>
            </a:r>
            <a:r>
              <a:rPr lang="en-US" i="1" dirty="0" err="1"/>
              <a:t>тороплюсь</a:t>
            </a:r>
            <a:r>
              <a:rPr lang="en-US" i="1" dirty="0"/>
              <a:t>! </a:t>
            </a:r>
            <a:r>
              <a:rPr lang="en-US" dirty="0"/>
              <a:t>‘</a:t>
            </a:r>
            <a:r>
              <a:rPr lang="en-US" dirty="0" err="1"/>
              <a:t>Zapište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moje</a:t>
            </a:r>
            <a:r>
              <a:rPr lang="en-US" dirty="0"/>
              <a:t> </a:t>
            </a:r>
            <a:r>
              <a:rPr lang="en-US" dirty="0" err="1"/>
              <a:t>telefonní</a:t>
            </a:r>
            <a:r>
              <a:rPr lang="en-US" dirty="0"/>
              <a:t> </a:t>
            </a:r>
            <a:r>
              <a:rPr lang="en-US" dirty="0" err="1"/>
              <a:t>číslo</a:t>
            </a:r>
            <a:r>
              <a:rPr lang="en-US" dirty="0"/>
              <a:t>... </a:t>
            </a:r>
            <a:r>
              <a:rPr lang="en-US" dirty="0" err="1"/>
              <a:t>Už</a:t>
            </a:r>
            <a:r>
              <a:rPr lang="en-US" dirty="0"/>
              <a:t> ho, </a:t>
            </a:r>
            <a:r>
              <a:rPr lang="en-US" dirty="0" err="1"/>
              <a:t>prosím</a:t>
            </a:r>
            <a:r>
              <a:rPr lang="en-US" dirty="0"/>
              <a:t> </a:t>
            </a:r>
            <a:r>
              <a:rPr lang="en-US" dirty="0" err="1"/>
              <a:t>vás</a:t>
            </a:r>
            <a:r>
              <a:rPr lang="en-US" dirty="0"/>
              <a:t>, </a:t>
            </a:r>
            <a:r>
              <a:rPr lang="en-US" dirty="0" err="1"/>
              <a:t>zapište-ipfv</a:t>
            </a:r>
            <a:r>
              <a:rPr lang="en-US" dirty="0"/>
              <a:t>, </a:t>
            </a:r>
            <a:r>
              <a:rPr lang="en-US" dirty="0" err="1"/>
              <a:t>spěchám</a:t>
            </a:r>
            <a:r>
              <a:rPr lang="en-US" dirty="0"/>
              <a:t>!’</a:t>
            </a:r>
            <a:r>
              <a:rPr lang="nb-NO" dirty="0"/>
              <a:t> </a:t>
            </a:r>
          </a:p>
          <a:p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4A002-967C-854F-98BC-3325AD19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804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D6DF-C9D9-B94F-A93B-AC3B67C3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Interakce</a:t>
            </a:r>
            <a:r>
              <a:rPr lang="nb-NO" dirty="0"/>
              <a:t> </a:t>
            </a:r>
            <a:r>
              <a:rPr lang="nb-NO" dirty="0" err="1"/>
              <a:t>dokonavých</a:t>
            </a:r>
            <a:r>
              <a:rPr lang="nb-NO" dirty="0"/>
              <a:t> a </a:t>
            </a:r>
            <a:r>
              <a:rPr lang="nb-NO" dirty="0" err="1"/>
              <a:t>nedokonavých</a:t>
            </a:r>
            <a:r>
              <a:rPr lang="nb-NO" dirty="0"/>
              <a:t> </a:t>
            </a:r>
            <a:r>
              <a:rPr lang="nb-NO" dirty="0" err="1"/>
              <a:t>situací</a:t>
            </a:r>
            <a:r>
              <a:rPr lang="nb-NO" dirty="0"/>
              <a:t> </a:t>
            </a:r>
            <a:r>
              <a:rPr lang="nb-NO" dirty="0" err="1"/>
              <a:t>mezi</a:t>
            </a:r>
            <a:r>
              <a:rPr lang="nb-NO" dirty="0"/>
              <a:t> </a:t>
            </a:r>
            <a:r>
              <a:rPr lang="nb-NO" dirty="0" err="1"/>
              <a:t>sebou</a:t>
            </a:r>
            <a:r>
              <a:rPr lang="nb-NO" dirty="0"/>
              <a:t> a s </a:t>
            </a:r>
            <a:r>
              <a:rPr lang="nb-NO" dirty="0" err="1"/>
              <a:t>okamžikem</a:t>
            </a:r>
            <a:r>
              <a:rPr lang="nb-NO" dirty="0"/>
              <a:t> TEĎ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95074-5BB4-CC4C-9AE5-796F083DF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155144" cy="39144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b-NO" b="1" dirty="0" err="1"/>
              <a:t>dokonavý</a:t>
            </a:r>
            <a:r>
              <a:rPr lang="nb-NO" b="1" dirty="0"/>
              <a:t> + </a:t>
            </a:r>
            <a:r>
              <a:rPr lang="nb-NO" b="1" dirty="0" err="1"/>
              <a:t>dokonavý</a:t>
            </a:r>
            <a:r>
              <a:rPr lang="nb-NO" b="1" dirty="0"/>
              <a:t> = </a:t>
            </a:r>
            <a:r>
              <a:rPr lang="nb-NO" b="1" dirty="0" err="1"/>
              <a:t>sekvence</a:t>
            </a:r>
            <a:endParaRPr lang="nb-NO" b="1" dirty="0"/>
          </a:p>
          <a:p>
            <a:pPr marL="400050" lvl="1" indent="0">
              <a:buNone/>
            </a:pPr>
            <a:r>
              <a:rPr lang="ru-RU" i="1" dirty="0"/>
              <a:t>Когда отец </a:t>
            </a:r>
            <a:r>
              <a:rPr lang="ru-RU" i="1" u="sng" dirty="0" err="1"/>
              <a:t>проснулся</a:t>
            </a:r>
            <a:r>
              <a:rPr lang="ru-RU" i="1" u="sng" baseline="30000" dirty="0" err="1"/>
              <a:t>p</a:t>
            </a:r>
            <a:r>
              <a:rPr lang="ru-RU" i="1" dirty="0"/>
              <a:t> и </a:t>
            </a:r>
            <a:r>
              <a:rPr lang="ru-RU" i="1" u="sng" dirty="0" err="1"/>
              <a:t>встал</a:t>
            </a:r>
            <a:r>
              <a:rPr lang="ru-RU" i="1" u="sng" baseline="30000" dirty="0" err="1"/>
              <a:t>p</a:t>
            </a:r>
            <a:r>
              <a:rPr lang="ru-RU" i="1" dirty="0"/>
              <a:t> и </a:t>
            </a:r>
            <a:r>
              <a:rPr lang="ru-RU" i="1" u="sng" dirty="0" err="1"/>
              <a:t>вышел</a:t>
            </a:r>
            <a:r>
              <a:rPr lang="ru-RU" i="1" u="sng" baseline="30000" dirty="0" err="1"/>
              <a:t>p</a:t>
            </a:r>
            <a:r>
              <a:rPr lang="ru-RU" i="1" dirty="0"/>
              <a:t> из шалаша, он </a:t>
            </a:r>
            <a:r>
              <a:rPr lang="ru-RU" i="1" u="sng" dirty="0" err="1"/>
              <a:t>спросил</a:t>
            </a:r>
            <a:r>
              <a:rPr lang="ru-RU" i="1" u="sng" baseline="30000" dirty="0" err="1"/>
              <a:t>p</a:t>
            </a:r>
            <a:r>
              <a:rPr lang="ru-RU" i="1" dirty="0"/>
              <a:t> нас</a:t>
            </a:r>
            <a:r>
              <a:rPr lang="nb-NO" i="1" dirty="0"/>
              <a:t>... ‘</a:t>
            </a:r>
            <a:r>
              <a:rPr lang="en-US" dirty="0" err="1"/>
              <a:t>Když</a:t>
            </a:r>
            <a:r>
              <a:rPr lang="en-US" dirty="0"/>
              <a:t> se </a:t>
            </a:r>
            <a:r>
              <a:rPr lang="en-US" dirty="0" err="1"/>
              <a:t>otec</a:t>
            </a:r>
            <a:r>
              <a:rPr lang="en-US" dirty="0"/>
              <a:t> </a:t>
            </a:r>
            <a:r>
              <a:rPr lang="en-US" dirty="0" err="1"/>
              <a:t>probral-pfv</a:t>
            </a:r>
            <a:r>
              <a:rPr lang="en-US" dirty="0"/>
              <a:t> a </a:t>
            </a:r>
            <a:r>
              <a:rPr lang="en-US" dirty="0" err="1"/>
              <a:t>vstal-pfv</a:t>
            </a:r>
            <a:r>
              <a:rPr lang="en-US" dirty="0"/>
              <a:t> a </a:t>
            </a:r>
            <a:r>
              <a:rPr lang="en-US" dirty="0" err="1"/>
              <a:t>vyšel-pfv</a:t>
            </a:r>
            <a:r>
              <a:rPr lang="en-US" dirty="0"/>
              <a:t> z </a:t>
            </a:r>
            <a:r>
              <a:rPr lang="en-US" dirty="0" err="1"/>
              <a:t>chaty</a:t>
            </a:r>
            <a:r>
              <a:rPr lang="en-US" dirty="0"/>
              <a:t>, </a:t>
            </a:r>
            <a:r>
              <a:rPr lang="en-US" dirty="0" err="1"/>
              <a:t>zeptal-pfv</a:t>
            </a:r>
            <a:r>
              <a:rPr lang="en-US" dirty="0"/>
              <a:t> se </a:t>
            </a:r>
            <a:r>
              <a:rPr lang="en-US" dirty="0" err="1"/>
              <a:t>nás</a:t>
            </a:r>
            <a:r>
              <a:rPr lang="en-US" dirty="0"/>
              <a:t>…’</a:t>
            </a:r>
            <a:r>
              <a:rPr lang="nb-NO" dirty="0"/>
              <a:t> </a:t>
            </a:r>
          </a:p>
          <a:p>
            <a:pPr marL="400050" lvl="1" indent="0">
              <a:buNone/>
            </a:pPr>
            <a:endParaRPr lang="nb-NO" i="1" dirty="0"/>
          </a:p>
          <a:p>
            <a:pPr marL="0" indent="0">
              <a:buNone/>
            </a:pPr>
            <a:r>
              <a:rPr lang="nb-NO" dirty="0"/>
              <a:t> </a:t>
            </a:r>
            <a:r>
              <a:rPr lang="nb-NO" b="1" dirty="0" err="1"/>
              <a:t>dokonavý</a:t>
            </a:r>
            <a:r>
              <a:rPr lang="nb-NO" b="1" dirty="0"/>
              <a:t> + TEĎ = </a:t>
            </a:r>
            <a:r>
              <a:rPr lang="nb-NO" b="1" dirty="0" err="1"/>
              <a:t>budoucí</a:t>
            </a:r>
            <a:endParaRPr lang="nb-NO" b="1" dirty="0"/>
          </a:p>
          <a:p>
            <a:pPr marL="400050" lvl="1" indent="0">
              <a:buNone/>
            </a:pPr>
            <a:r>
              <a:rPr lang="en-US" i="1" dirty="0" err="1"/>
              <a:t>Завтра</a:t>
            </a:r>
            <a:r>
              <a:rPr lang="en-US" i="1" dirty="0"/>
              <a:t> </a:t>
            </a:r>
            <a:r>
              <a:rPr lang="en-US" i="1" u="sng" dirty="0" err="1"/>
              <a:t>получу</a:t>
            </a:r>
            <a:r>
              <a:rPr lang="en-US" i="1" u="sng" baseline="30000" dirty="0" err="1"/>
              <a:t>p</a:t>
            </a:r>
            <a:r>
              <a:rPr lang="en-US" i="1" dirty="0"/>
              <a:t> </a:t>
            </a:r>
            <a:r>
              <a:rPr lang="en-US" i="1" dirty="0" err="1"/>
              <a:t>лабораторные</a:t>
            </a:r>
            <a:r>
              <a:rPr lang="en-US" i="1" dirty="0"/>
              <a:t> </a:t>
            </a:r>
            <a:r>
              <a:rPr lang="en-US" i="1" dirty="0" err="1"/>
              <a:t>анализы</a:t>
            </a:r>
            <a:r>
              <a:rPr lang="en-US" i="1" dirty="0"/>
              <a:t> </a:t>
            </a:r>
            <a:r>
              <a:rPr lang="en-US" i="1" dirty="0" err="1"/>
              <a:t>гормонального</a:t>
            </a:r>
            <a:r>
              <a:rPr lang="en-US" i="1" dirty="0"/>
              <a:t> </a:t>
            </a:r>
            <a:r>
              <a:rPr lang="en-US" i="1" dirty="0" err="1"/>
              <a:t>баланса</a:t>
            </a:r>
            <a:r>
              <a:rPr lang="nb-NO" dirty="0"/>
              <a:t> </a:t>
            </a:r>
            <a:r>
              <a:rPr lang="en-US" dirty="0"/>
              <a:t>‘</a:t>
            </a:r>
            <a:r>
              <a:rPr lang="en-US" dirty="0" err="1"/>
              <a:t>Zítra</a:t>
            </a:r>
            <a:r>
              <a:rPr lang="en-US" dirty="0"/>
              <a:t> </a:t>
            </a:r>
            <a:r>
              <a:rPr lang="en-US" dirty="0" err="1"/>
              <a:t>dostanu-pfv</a:t>
            </a:r>
            <a:r>
              <a:rPr lang="en-US" dirty="0"/>
              <a:t> </a:t>
            </a:r>
            <a:r>
              <a:rPr lang="en-US" dirty="0" err="1"/>
              <a:t>laboratorní</a:t>
            </a:r>
            <a:r>
              <a:rPr lang="en-US" dirty="0"/>
              <a:t> </a:t>
            </a:r>
            <a:r>
              <a:rPr lang="en-US" dirty="0" err="1"/>
              <a:t>analýzu</a:t>
            </a:r>
            <a:r>
              <a:rPr lang="en-US" dirty="0"/>
              <a:t> </a:t>
            </a:r>
            <a:r>
              <a:rPr lang="en-US" dirty="0" err="1"/>
              <a:t>hormonální</a:t>
            </a:r>
            <a:r>
              <a:rPr lang="en-US" dirty="0"/>
              <a:t> </a:t>
            </a:r>
            <a:r>
              <a:rPr lang="en-US" dirty="0" err="1"/>
              <a:t>rovnováhy</a:t>
            </a:r>
            <a:r>
              <a:rPr lang="en-US" dirty="0"/>
              <a:t>.’</a:t>
            </a:r>
            <a:r>
              <a:rPr lang="nb-NO" dirty="0"/>
              <a:t> </a:t>
            </a:r>
            <a:endParaRPr lang="nb-NO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2C0A6C-AECA-FA40-BB0A-0B161DA5C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375" y="5752213"/>
            <a:ext cx="8027587" cy="9692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b="1" dirty="0" err="1"/>
              <a:t>dokonavý</a:t>
            </a:r>
            <a:r>
              <a:rPr lang="nb-NO" b="1" dirty="0"/>
              <a:t> + </a:t>
            </a:r>
            <a:r>
              <a:rPr lang="nb-NO" b="1" dirty="0" err="1"/>
              <a:t>nedokonavý</a:t>
            </a:r>
            <a:r>
              <a:rPr lang="nb-NO" b="1" dirty="0"/>
              <a:t> = </a:t>
            </a:r>
            <a:r>
              <a:rPr lang="nb-NO" b="1" dirty="0" err="1"/>
              <a:t>ukotvení</a:t>
            </a:r>
            <a:endParaRPr lang="nb-NO" b="1" dirty="0"/>
          </a:p>
          <a:p>
            <a:pPr marL="400050" lvl="1" indent="0">
              <a:buNone/>
            </a:pPr>
            <a:r>
              <a:rPr lang="ru-RU" i="1" dirty="0"/>
              <a:t>Когда я открывал</a:t>
            </a:r>
            <a:r>
              <a:rPr lang="en-US" i="1" baseline="30000" dirty="0" err="1"/>
              <a:t>i</a:t>
            </a:r>
            <a:r>
              <a:rPr lang="en-US" i="1" dirty="0"/>
              <a:t> </a:t>
            </a:r>
            <a:r>
              <a:rPr lang="ru-RU" i="1" dirty="0"/>
              <a:t>окно, дверь оглушительно </a:t>
            </a:r>
            <a:r>
              <a:rPr lang="ru-RU" i="1" u="sng" dirty="0"/>
              <a:t>затрещала</a:t>
            </a:r>
            <a:r>
              <a:rPr lang="en-US" i="1" baseline="30000" dirty="0"/>
              <a:t>p</a:t>
            </a:r>
            <a:r>
              <a:rPr lang="ru-RU" i="1" dirty="0"/>
              <a:t>.</a:t>
            </a:r>
            <a:r>
              <a:rPr lang="nb-NO" i="1" dirty="0"/>
              <a:t> </a:t>
            </a:r>
            <a:r>
              <a:rPr lang="en-US" dirty="0"/>
              <a:t>‘</a:t>
            </a:r>
            <a:r>
              <a:rPr lang="en-US" dirty="0" err="1"/>
              <a:t>Když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otvíral-ipfv</a:t>
            </a:r>
            <a:r>
              <a:rPr lang="en-US" dirty="0"/>
              <a:t> </a:t>
            </a:r>
            <a:r>
              <a:rPr lang="en-US" dirty="0" err="1"/>
              <a:t>okno</a:t>
            </a:r>
            <a:r>
              <a:rPr lang="en-US" dirty="0"/>
              <a:t>, </a:t>
            </a:r>
            <a:r>
              <a:rPr lang="en-US" dirty="0" err="1"/>
              <a:t>dveře</a:t>
            </a:r>
            <a:r>
              <a:rPr lang="en-US" dirty="0"/>
              <a:t> se </a:t>
            </a:r>
            <a:r>
              <a:rPr lang="nb-NO" dirty="0" err="1"/>
              <a:t>hlasitě</a:t>
            </a:r>
            <a:r>
              <a:rPr lang="nb-NO" dirty="0"/>
              <a:t> </a:t>
            </a:r>
            <a:r>
              <a:rPr lang="en-US" dirty="0" err="1"/>
              <a:t>zabouchly-pfv</a:t>
            </a:r>
            <a:r>
              <a:rPr lang="en-US" dirty="0"/>
              <a:t>.’</a:t>
            </a:r>
            <a:r>
              <a:rPr lang="nb-NO" dirty="0"/>
              <a:t> </a:t>
            </a:r>
            <a:endParaRPr lang="nb-NO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D34BE-1429-CB41-9D66-D4C8D358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0C1ADBC-05BF-C540-95C3-70315C78CF8B}"/>
              </a:ext>
            </a:extLst>
          </p:cNvPr>
          <p:cNvSpPr txBox="1">
            <a:spLocks/>
          </p:cNvSpPr>
          <p:nvPr/>
        </p:nvSpPr>
        <p:spPr>
          <a:xfrm>
            <a:off x="4496892" y="1837779"/>
            <a:ext cx="4338757" cy="3914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b="1" dirty="0" err="1"/>
              <a:t>nedokonavý</a:t>
            </a:r>
            <a:r>
              <a:rPr lang="nb-NO" b="1" dirty="0"/>
              <a:t> + </a:t>
            </a:r>
            <a:r>
              <a:rPr lang="nb-NO" b="1" dirty="0" err="1"/>
              <a:t>nedokonavý</a:t>
            </a:r>
            <a:r>
              <a:rPr lang="nb-NO" b="1" dirty="0"/>
              <a:t> = </a:t>
            </a:r>
            <a:r>
              <a:rPr lang="nb-NO" b="1" dirty="0" err="1"/>
              <a:t>souběžnost</a:t>
            </a:r>
            <a:endParaRPr lang="nb-NO" b="1" dirty="0"/>
          </a:p>
          <a:p>
            <a:pPr marL="400050" lvl="1" indent="0">
              <a:buNone/>
            </a:pPr>
            <a:r>
              <a:rPr lang="ru-RU" i="1" dirty="0"/>
              <a:t>Девушка </a:t>
            </a:r>
            <a:r>
              <a:rPr lang="ru-RU" i="1" u="sng" dirty="0"/>
              <a:t>смотрела</a:t>
            </a:r>
            <a:r>
              <a:rPr lang="en-US" i="1" baseline="30000" dirty="0" err="1"/>
              <a:t>i</a:t>
            </a:r>
            <a:r>
              <a:rPr lang="ru-RU" i="1" dirty="0"/>
              <a:t> в окно, и в ее светлых глазах </a:t>
            </a:r>
            <a:r>
              <a:rPr lang="ru-RU" i="1" u="sng" dirty="0"/>
              <a:t>отражались</a:t>
            </a:r>
            <a:r>
              <a:rPr lang="en-US" i="1" baseline="30000" dirty="0" err="1"/>
              <a:t>i</a:t>
            </a:r>
            <a:r>
              <a:rPr lang="ru-RU" i="1" dirty="0"/>
              <a:t> деревья, дома, небо</a:t>
            </a:r>
            <a:r>
              <a:rPr lang="ru-RU" dirty="0"/>
              <a:t>.</a:t>
            </a:r>
            <a:r>
              <a:rPr lang="nb-NO" dirty="0"/>
              <a:t> ‘</a:t>
            </a:r>
            <a:r>
              <a:rPr lang="en-US" dirty="0" err="1"/>
              <a:t>Holka</a:t>
            </a:r>
            <a:r>
              <a:rPr lang="en-US" dirty="0"/>
              <a:t> se </a:t>
            </a:r>
            <a:r>
              <a:rPr lang="en-US" dirty="0" err="1"/>
              <a:t>dívala-ipfv</a:t>
            </a:r>
            <a:r>
              <a:rPr lang="en-US" dirty="0"/>
              <a:t> z </a:t>
            </a:r>
            <a:r>
              <a:rPr lang="en-US" dirty="0" err="1"/>
              <a:t>okna</a:t>
            </a:r>
            <a:r>
              <a:rPr lang="en-US" dirty="0"/>
              <a:t> a </a:t>
            </a:r>
            <a:r>
              <a:rPr lang="en-US" dirty="0" err="1"/>
              <a:t>stromy</a:t>
            </a:r>
            <a:r>
              <a:rPr lang="en-US" dirty="0"/>
              <a:t>, </a:t>
            </a:r>
            <a:r>
              <a:rPr lang="en-US" dirty="0" err="1"/>
              <a:t>domy</a:t>
            </a:r>
            <a:r>
              <a:rPr lang="en-US" dirty="0"/>
              <a:t> a </a:t>
            </a:r>
            <a:r>
              <a:rPr lang="en-US" dirty="0" err="1"/>
              <a:t>nebe</a:t>
            </a:r>
            <a:r>
              <a:rPr lang="en-US" dirty="0"/>
              <a:t> se </a:t>
            </a:r>
            <a:r>
              <a:rPr lang="en-US" dirty="0" err="1"/>
              <a:t>odrážely-ipfv</a:t>
            </a:r>
            <a:r>
              <a:rPr lang="en-US" dirty="0"/>
              <a:t> v </a:t>
            </a:r>
            <a:r>
              <a:rPr lang="en-US" dirty="0" err="1"/>
              <a:t>jejích</a:t>
            </a:r>
            <a:r>
              <a:rPr lang="en-US" dirty="0"/>
              <a:t> </a:t>
            </a:r>
            <a:r>
              <a:rPr lang="en-US" dirty="0" err="1"/>
              <a:t>světlých</a:t>
            </a:r>
            <a:r>
              <a:rPr lang="en-US" dirty="0"/>
              <a:t> </a:t>
            </a:r>
            <a:r>
              <a:rPr lang="en-US" dirty="0" err="1"/>
              <a:t>očích</a:t>
            </a:r>
            <a:r>
              <a:rPr lang="en-US" dirty="0"/>
              <a:t>.’</a:t>
            </a:r>
            <a:r>
              <a:rPr lang="nb-NO" dirty="0"/>
              <a:t> </a:t>
            </a:r>
          </a:p>
          <a:p>
            <a:pPr marL="400050" lvl="1" indent="0">
              <a:buNone/>
            </a:pPr>
            <a:endParaRPr lang="nb-NO" b="1" dirty="0"/>
          </a:p>
          <a:p>
            <a:pPr marL="0" indent="0">
              <a:buNone/>
            </a:pPr>
            <a:r>
              <a:rPr lang="nb-NO" b="1" dirty="0" err="1"/>
              <a:t>nedokonavý</a:t>
            </a:r>
            <a:r>
              <a:rPr lang="nb-NO" b="1" dirty="0"/>
              <a:t> + TEĎ = </a:t>
            </a:r>
            <a:r>
              <a:rPr lang="nb-NO" b="1" dirty="0" err="1"/>
              <a:t>přítomný</a:t>
            </a:r>
            <a:endParaRPr lang="nb-NO" b="1" dirty="0"/>
          </a:p>
          <a:p>
            <a:pPr marL="400050" lvl="1" indent="0">
              <a:buNone/>
            </a:pPr>
            <a:r>
              <a:rPr lang="en-US" i="1" dirty="0" err="1"/>
              <a:t>Сейчас</a:t>
            </a:r>
            <a:r>
              <a:rPr lang="en-US" i="1" dirty="0"/>
              <a:t> </a:t>
            </a:r>
            <a:r>
              <a:rPr lang="en-US" i="1" u="sng" dirty="0" err="1"/>
              <a:t>работаем</a:t>
            </a:r>
            <a:r>
              <a:rPr lang="en-US" i="1" u="sng" baseline="30000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над</a:t>
            </a:r>
            <a:r>
              <a:rPr lang="en-US" i="1" dirty="0"/>
              <a:t> </a:t>
            </a:r>
            <a:r>
              <a:rPr lang="en-US" i="1" dirty="0" err="1"/>
              <a:t>новым</a:t>
            </a:r>
            <a:r>
              <a:rPr lang="en-US" i="1" dirty="0"/>
              <a:t> </a:t>
            </a:r>
            <a:r>
              <a:rPr lang="en-US" i="1" dirty="0" err="1"/>
              <a:t>меню</a:t>
            </a:r>
            <a:r>
              <a:rPr lang="nb-NO" i="1" dirty="0"/>
              <a:t> </a:t>
            </a:r>
            <a:r>
              <a:rPr lang="en-US" dirty="0"/>
              <a:t>‘</a:t>
            </a:r>
            <a:r>
              <a:rPr lang="en-US" dirty="0" err="1"/>
              <a:t>Zrovna</a:t>
            </a:r>
            <a:r>
              <a:rPr lang="en-US" dirty="0"/>
              <a:t> ted’ </a:t>
            </a:r>
            <a:r>
              <a:rPr lang="en-US" dirty="0" err="1"/>
              <a:t>pracujeme-ipfv</a:t>
            </a:r>
            <a:r>
              <a:rPr lang="en-US" dirty="0"/>
              <a:t> s </a:t>
            </a:r>
            <a:r>
              <a:rPr lang="en-US" dirty="0" err="1"/>
              <a:t>novým</a:t>
            </a:r>
            <a:r>
              <a:rPr lang="en-US" dirty="0"/>
              <a:t> </a:t>
            </a:r>
            <a:r>
              <a:rPr lang="en-US" dirty="0" err="1"/>
              <a:t>jídelním</a:t>
            </a:r>
            <a:r>
              <a:rPr lang="en-US" dirty="0"/>
              <a:t> </a:t>
            </a:r>
            <a:r>
              <a:rPr lang="en-US" dirty="0" err="1"/>
              <a:t>lístkem</a:t>
            </a:r>
            <a:r>
              <a:rPr lang="en-US" dirty="0"/>
              <a:t>’</a:t>
            </a:r>
            <a:r>
              <a:rPr lang="nb-NO" dirty="0"/>
              <a:t> 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126067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46351" y="1554175"/>
            <a:ext cx="8216649" cy="1826254"/>
          </a:xfrm>
        </p:spPr>
        <p:txBody>
          <a:bodyPr>
            <a:noAutofit/>
          </a:bodyPr>
          <a:lstStyle/>
          <a:p>
            <a:r>
              <a:rPr lang="cs-CZ" sz="4000" dirty="0"/>
              <a:t>Aneb: </a:t>
            </a:r>
            <a:r>
              <a:rPr lang="cs-CZ" sz="3600" dirty="0"/>
              <a:t>Američanka bydlící v Norsku povídá česky o vidu ve</a:t>
            </a:r>
            <a:br>
              <a:rPr lang="cs-CZ" sz="3600" dirty="0"/>
            </a:br>
            <a:r>
              <a:rPr lang="cs-CZ" sz="3600" dirty="0"/>
              <a:t>španělštině a ruštině</a:t>
            </a:r>
            <a:endParaRPr lang="nb-NO" sz="360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nb-NO" sz="3200" dirty="0">
                <a:latin typeface="+mn-lt"/>
              </a:rPr>
              <a:t>Laura A. Janda a Antonio </a:t>
            </a:r>
            <a:r>
              <a:rPr lang="nb-NO" sz="3200" dirty="0" err="1">
                <a:latin typeface="+mn-lt"/>
              </a:rPr>
              <a:t>Fábregas</a:t>
            </a:r>
            <a:endParaRPr lang="nb-NO" sz="3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887B2-C87A-864E-A7C5-6AF61435C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71" y="4267200"/>
            <a:ext cx="2286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25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37A002-C250-F348-B349-53A24F727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4400" dirty="0" err="1"/>
              <a:t>Španělština</a:t>
            </a:r>
            <a:r>
              <a:rPr lang="nb-NO" sz="4400" dirty="0"/>
              <a:t> a </a:t>
            </a:r>
            <a:r>
              <a:rPr lang="nb-NO" sz="4400" dirty="0" err="1"/>
              <a:t>ruština</a:t>
            </a:r>
            <a:r>
              <a:rPr lang="nb-NO" sz="4400" dirty="0"/>
              <a:t> se </a:t>
            </a:r>
            <a:r>
              <a:rPr lang="nb-NO" sz="4400" dirty="0" err="1"/>
              <a:t>často</a:t>
            </a:r>
            <a:r>
              <a:rPr lang="nb-NO" sz="4400" dirty="0"/>
              <a:t> </a:t>
            </a:r>
            <a:r>
              <a:rPr lang="nb-NO" sz="4400" dirty="0" err="1"/>
              <a:t>shodují</a:t>
            </a:r>
            <a:r>
              <a:rPr lang="nb-NO" sz="4400" dirty="0"/>
              <a:t> ve </a:t>
            </a:r>
            <a:r>
              <a:rPr lang="nb-NO" sz="4400" dirty="0" err="1"/>
              <a:t>vidu</a:t>
            </a:r>
            <a:r>
              <a:rPr lang="ru-RU" sz="4400" dirty="0"/>
              <a:t>, </a:t>
            </a:r>
            <a:r>
              <a:rPr lang="nb-NO" sz="4400" dirty="0"/>
              <a:t>ale ne </a:t>
            </a:r>
            <a:r>
              <a:rPr lang="nb-NO" sz="4400" dirty="0" err="1"/>
              <a:t>vždycky</a:t>
            </a:r>
            <a:endParaRPr lang="nb-NO" sz="44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8B5C180-32CE-DC42-B2AA-B83263C6D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F6A6A-F22A-764C-B1D3-DFC3BEC5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70340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8105C7-A3A0-1C4B-83F1-62AC4AD3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Španělština</a:t>
            </a:r>
            <a:r>
              <a:rPr lang="nb-NO" dirty="0"/>
              <a:t> a </a:t>
            </a:r>
            <a:r>
              <a:rPr lang="nb-NO" dirty="0" err="1"/>
              <a:t>ruština</a:t>
            </a:r>
            <a:r>
              <a:rPr lang="nb-NO" dirty="0"/>
              <a:t> se </a:t>
            </a:r>
            <a:r>
              <a:rPr lang="nb-NO" dirty="0" err="1"/>
              <a:t>často</a:t>
            </a:r>
            <a:r>
              <a:rPr lang="nb-NO" dirty="0"/>
              <a:t> </a:t>
            </a:r>
            <a:r>
              <a:rPr lang="nb-NO" dirty="0" err="1"/>
              <a:t>shodují</a:t>
            </a:r>
            <a:r>
              <a:rPr lang="nb-NO" dirty="0"/>
              <a:t> ve </a:t>
            </a:r>
            <a:r>
              <a:rPr lang="nb-NO" dirty="0" err="1"/>
              <a:t>vidu</a:t>
            </a:r>
            <a:br>
              <a:rPr lang="nb-NO" dirty="0"/>
            </a:br>
            <a:r>
              <a:rPr lang="es-ES" sz="2000" dirty="0"/>
              <a:t>(</a:t>
            </a:r>
            <a:r>
              <a:rPr lang="es-ES" sz="2000" dirty="0" err="1"/>
              <a:t>první</a:t>
            </a:r>
            <a:r>
              <a:rPr lang="es-ES" sz="2000" dirty="0"/>
              <a:t> </a:t>
            </a:r>
            <a:r>
              <a:rPr lang="es-ES" sz="2000" dirty="0" err="1"/>
              <a:t>věty</a:t>
            </a:r>
            <a:r>
              <a:rPr lang="es-ES" sz="2000" dirty="0"/>
              <a:t> z </a:t>
            </a:r>
            <a:r>
              <a:rPr lang="es-ES" sz="2000" dirty="0" err="1"/>
              <a:t>románu</a:t>
            </a:r>
            <a:r>
              <a:rPr lang="es-ES" sz="2000" dirty="0"/>
              <a:t> </a:t>
            </a:r>
            <a:r>
              <a:rPr lang="es-ES" sz="2000" i="1" dirty="0"/>
              <a:t>La Sombra del Viento,</a:t>
            </a:r>
            <a:r>
              <a:rPr lang="es-ES" sz="2000" dirty="0"/>
              <a:t> Carlos Ruíz Zafón 2001)</a:t>
            </a:r>
            <a:r>
              <a:rPr lang="nb-NO" sz="2000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B70AF-4385-9246-BFE2-8182A4CCD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82" y="1751182"/>
            <a:ext cx="8229600" cy="4605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Todavía recuerdo aquel amanecer en que mi padre me </a:t>
            </a:r>
            <a:r>
              <a:rPr lang="es-ES" b="1" dirty="0"/>
              <a:t>llevó-</a:t>
            </a:r>
            <a:r>
              <a:rPr lang="es-ES" b="1" dirty="0" err="1"/>
              <a:t>pfv</a:t>
            </a:r>
            <a:r>
              <a:rPr lang="es-ES" b="1" dirty="0"/>
              <a:t> </a:t>
            </a:r>
            <a:r>
              <a:rPr lang="es-ES" dirty="0"/>
              <a:t>por primera vez a visitar el Cementerio de los Libros Olvidados. </a:t>
            </a:r>
            <a:r>
              <a:rPr lang="es-ES" b="1" dirty="0"/>
              <a:t>Desgranaban-</a:t>
            </a:r>
            <a:r>
              <a:rPr lang="es-ES" b="1" dirty="0" err="1"/>
              <a:t>ipfv</a:t>
            </a:r>
            <a:r>
              <a:rPr lang="es-ES" b="1" dirty="0"/>
              <a:t> </a:t>
            </a:r>
            <a:r>
              <a:rPr lang="es-ES" dirty="0"/>
              <a:t>los primeros días del verano de 1945 y </a:t>
            </a:r>
            <a:r>
              <a:rPr lang="es-ES" b="1" dirty="0"/>
              <a:t>caminábamos-</a:t>
            </a:r>
            <a:r>
              <a:rPr lang="es-ES" b="1" dirty="0" err="1"/>
              <a:t>ipfv</a:t>
            </a:r>
            <a:r>
              <a:rPr lang="es-ES" b="1" dirty="0"/>
              <a:t> </a:t>
            </a:r>
            <a:r>
              <a:rPr lang="es-ES" dirty="0"/>
              <a:t>por las calles de una Barcelona atrapada bajo cielos de ceniza y un sol de vapor que </a:t>
            </a:r>
            <a:r>
              <a:rPr lang="es-ES" b="1" dirty="0"/>
              <a:t>se derramaba-</a:t>
            </a:r>
            <a:r>
              <a:rPr lang="es-ES" b="1" dirty="0" err="1"/>
              <a:t>ipfv</a:t>
            </a:r>
            <a:r>
              <a:rPr lang="es-ES" dirty="0"/>
              <a:t> sobre la Rambla de Santa Mónica en una guirnalda de cobre líquido.</a:t>
            </a:r>
            <a:r>
              <a:rPr lang="nb-NO" dirty="0"/>
              <a:t> </a:t>
            </a:r>
          </a:p>
          <a:p>
            <a:pPr marL="0" indent="0">
              <a:buNone/>
            </a:pPr>
            <a:endParaRPr lang="nb-NO" dirty="0">
              <a:solidFill>
                <a:srgbClr val="1757DB"/>
              </a:solidFill>
            </a:endParaRPr>
          </a:p>
          <a:p>
            <a:pPr marL="0" indent="0">
              <a:buNone/>
            </a:pPr>
            <a:r>
              <a:rPr lang="ca-ES" dirty="0" err="1"/>
              <a:t>Я</a:t>
            </a:r>
            <a:r>
              <a:rPr lang="ca-ES" dirty="0"/>
              <a:t> </a:t>
            </a:r>
            <a:r>
              <a:rPr lang="ca-ES" dirty="0" err="1"/>
              <a:t>как</a:t>
            </a:r>
            <a:r>
              <a:rPr lang="ca-ES" dirty="0"/>
              <a:t> </a:t>
            </a:r>
            <a:r>
              <a:rPr lang="ca-ES" dirty="0" err="1"/>
              <a:t>сейчас</a:t>
            </a:r>
            <a:r>
              <a:rPr lang="ca-ES" dirty="0"/>
              <a:t> </a:t>
            </a:r>
            <a:r>
              <a:rPr lang="ca-ES" dirty="0" err="1"/>
              <a:t>помню</a:t>
            </a:r>
            <a:r>
              <a:rPr lang="ca-ES" dirty="0"/>
              <a:t> </a:t>
            </a:r>
            <a:r>
              <a:rPr lang="ca-ES" dirty="0" err="1"/>
              <a:t>то</a:t>
            </a:r>
            <a:r>
              <a:rPr lang="ca-ES" dirty="0"/>
              <a:t> </a:t>
            </a:r>
            <a:r>
              <a:rPr lang="ca-ES" dirty="0" err="1"/>
              <a:t>раннее</a:t>
            </a:r>
            <a:r>
              <a:rPr lang="ca-ES" dirty="0"/>
              <a:t> </a:t>
            </a:r>
            <a:r>
              <a:rPr lang="ca-ES" dirty="0" err="1"/>
              <a:t>утро</a:t>
            </a:r>
            <a:r>
              <a:rPr lang="ca-ES" dirty="0"/>
              <a:t>, </a:t>
            </a:r>
            <a:r>
              <a:rPr lang="ca-ES" dirty="0" err="1"/>
              <a:t>когда</a:t>
            </a:r>
            <a:r>
              <a:rPr lang="ca-ES" dirty="0"/>
              <a:t> </a:t>
            </a:r>
            <a:r>
              <a:rPr lang="ca-ES" dirty="0" err="1"/>
              <a:t>отец</a:t>
            </a:r>
            <a:r>
              <a:rPr lang="ca-ES" dirty="0"/>
              <a:t> </a:t>
            </a:r>
            <a:r>
              <a:rPr lang="ca-ES" dirty="0" err="1"/>
              <a:t>впервые</a:t>
            </a:r>
            <a:r>
              <a:rPr lang="ca-ES" dirty="0"/>
              <a:t> </a:t>
            </a:r>
            <a:r>
              <a:rPr lang="ca-ES" b="1" dirty="0" err="1"/>
              <a:t>повел-pfv</a:t>
            </a:r>
            <a:r>
              <a:rPr lang="ca-ES" dirty="0"/>
              <a:t> </a:t>
            </a:r>
            <a:r>
              <a:rPr lang="ca-ES" dirty="0" err="1"/>
              <a:t>меня</a:t>
            </a:r>
            <a:r>
              <a:rPr lang="ca-ES" dirty="0"/>
              <a:t> </a:t>
            </a:r>
            <a:r>
              <a:rPr lang="ca-ES" dirty="0" err="1"/>
              <a:t>на</a:t>
            </a:r>
            <a:r>
              <a:rPr lang="ca-ES" dirty="0"/>
              <a:t> </a:t>
            </a:r>
            <a:r>
              <a:rPr lang="ca-ES" dirty="0" err="1"/>
              <a:t>Кладбище</a:t>
            </a:r>
            <a:r>
              <a:rPr lang="ca-ES" dirty="0"/>
              <a:t> </a:t>
            </a:r>
            <a:r>
              <a:rPr lang="ca-ES" dirty="0" err="1"/>
              <a:t>Забытых</a:t>
            </a:r>
            <a:r>
              <a:rPr lang="ca-ES" dirty="0"/>
              <a:t> </a:t>
            </a:r>
            <a:r>
              <a:rPr lang="ca-ES" dirty="0" err="1"/>
              <a:t>Книг</a:t>
            </a:r>
            <a:r>
              <a:rPr lang="ca-ES" dirty="0"/>
              <a:t>. </a:t>
            </a:r>
            <a:r>
              <a:rPr lang="ca-ES" b="1" dirty="0" err="1"/>
              <a:t>Стояли-ipfv</a:t>
            </a:r>
            <a:r>
              <a:rPr lang="ca-ES" dirty="0"/>
              <a:t> </a:t>
            </a:r>
            <a:r>
              <a:rPr lang="ca-ES" dirty="0" err="1"/>
              <a:t>первые</a:t>
            </a:r>
            <a:r>
              <a:rPr lang="ca-ES" dirty="0"/>
              <a:t> </a:t>
            </a:r>
            <a:r>
              <a:rPr lang="ca-ES" dirty="0" err="1"/>
              <a:t>дни</a:t>
            </a:r>
            <a:r>
              <a:rPr lang="ca-ES" dirty="0"/>
              <a:t> </a:t>
            </a:r>
            <a:r>
              <a:rPr lang="ca-ES" dirty="0" err="1"/>
              <a:t>лета</a:t>
            </a:r>
            <a:r>
              <a:rPr lang="ca-ES" dirty="0"/>
              <a:t> 1945 </a:t>
            </a:r>
            <a:r>
              <a:rPr lang="ca-ES" dirty="0" err="1"/>
              <a:t>года</a:t>
            </a:r>
            <a:r>
              <a:rPr lang="ca-ES" dirty="0"/>
              <a:t>. </a:t>
            </a:r>
            <a:r>
              <a:rPr lang="ca-ES" dirty="0" err="1"/>
              <a:t>Мы</a:t>
            </a:r>
            <a:r>
              <a:rPr lang="ca-ES" dirty="0"/>
              <a:t> </a:t>
            </a:r>
            <a:r>
              <a:rPr lang="ca-ES" b="1" dirty="0" err="1"/>
              <a:t>шли-ipfv</a:t>
            </a:r>
            <a:r>
              <a:rPr lang="ca-ES" dirty="0"/>
              <a:t> </a:t>
            </a:r>
            <a:r>
              <a:rPr lang="ca-ES" dirty="0" err="1"/>
              <a:t>по</a:t>
            </a:r>
            <a:r>
              <a:rPr lang="ca-ES" dirty="0"/>
              <a:t> </a:t>
            </a:r>
            <a:r>
              <a:rPr lang="ca-ES" dirty="0" err="1"/>
              <a:t>улицам</a:t>
            </a:r>
            <a:r>
              <a:rPr lang="ca-ES" dirty="0"/>
              <a:t> </a:t>
            </a:r>
            <a:r>
              <a:rPr lang="ca-ES" dirty="0" err="1"/>
              <a:t>Барселоны</a:t>
            </a:r>
            <a:r>
              <a:rPr lang="ca-ES" dirty="0"/>
              <a:t>, </a:t>
            </a:r>
            <a:r>
              <a:rPr lang="ca-ES" dirty="0" err="1"/>
              <a:t>накрытой</a:t>
            </a:r>
            <a:r>
              <a:rPr lang="ca-ES" dirty="0"/>
              <a:t> </a:t>
            </a:r>
            <a:r>
              <a:rPr lang="ca-ES" dirty="0" err="1"/>
              <a:t>пепельным</a:t>
            </a:r>
            <a:r>
              <a:rPr lang="ca-ES" dirty="0"/>
              <a:t> </a:t>
            </a:r>
            <a:r>
              <a:rPr lang="ca-ES" dirty="0" err="1"/>
              <a:t>небом</a:t>
            </a:r>
            <a:r>
              <a:rPr lang="ca-ES" dirty="0"/>
              <a:t>, </a:t>
            </a:r>
            <a:r>
              <a:rPr lang="ca-ES" dirty="0" err="1"/>
              <a:t>и</a:t>
            </a:r>
            <a:r>
              <a:rPr lang="ca-ES" dirty="0"/>
              <a:t> </a:t>
            </a:r>
            <a:r>
              <a:rPr lang="ca-ES" dirty="0" err="1"/>
              <a:t>мутное</a:t>
            </a:r>
            <a:r>
              <a:rPr lang="ca-ES" dirty="0"/>
              <a:t> </a:t>
            </a:r>
            <a:r>
              <a:rPr lang="ca-ES" dirty="0" err="1"/>
              <a:t>солнце</a:t>
            </a:r>
            <a:r>
              <a:rPr lang="ca-ES" dirty="0"/>
              <a:t> </a:t>
            </a:r>
            <a:r>
              <a:rPr lang="ca-ES" dirty="0" err="1"/>
              <a:t>жидкой</a:t>
            </a:r>
            <a:r>
              <a:rPr lang="ca-ES" dirty="0"/>
              <a:t> </a:t>
            </a:r>
            <a:r>
              <a:rPr lang="ca-ES" dirty="0" err="1"/>
              <a:t>медью</a:t>
            </a:r>
            <a:r>
              <a:rPr lang="ca-ES" dirty="0"/>
              <a:t> </a:t>
            </a:r>
            <a:r>
              <a:rPr lang="ca-ES" b="1" dirty="0" err="1"/>
              <a:t>растекалось-ipfv</a:t>
            </a:r>
            <a:r>
              <a:rPr lang="ca-ES" dirty="0"/>
              <a:t> </a:t>
            </a:r>
            <a:r>
              <a:rPr lang="ca-ES" dirty="0" err="1"/>
              <a:t>по</a:t>
            </a:r>
            <a:r>
              <a:rPr lang="ca-ES" dirty="0"/>
              <a:t> </a:t>
            </a:r>
            <a:r>
              <a:rPr lang="ca-ES" dirty="0" err="1"/>
              <a:t>бульвару</a:t>
            </a:r>
            <a:r>
              <a:rPr lang="ca-ES" dirty="0"/>
              <a:t> </a:t>
            </a:r>
            <a:r>
              <a:rPr lang="ca-ES" dirty="0" err="1"/>
              <a:t>Санта-Моника</a:t>
            </a:r>
            <a:r>
              <a:rPr lang="ca-ES" dirty="0"/>
              <a:t>.</a:t>
            </a:r>
            <a:r>
              <a:rPr lang="nb-NO" dirty="0"/>
              <a:t> </a:t>
            </a:r>
          </a:p>
          <a:p>
            <a:pPr marL="0" indent="0">
              <a:buNone/>
            </a:pPr>
            <a:endParaRPr lang="nb-NO" dirty="0">
              <a:solidFill>
                <a:srgbClr val="1757DB"/>
              </a:solidFill>
            </a:endParaRPr>
          </a:p>
          <a:p>
            <a:pPr marL="0" indent="0">
              <a:buNone/>
            </a:pPr>
            <a:r>
              <a:rPr lang="en-US" dirty="0"/>
              <a:t>‘</a:t>
            </a:r>
            <a:r>
              <a:rPr lang="en-US" dirty="0" err="1"/>
              <a:t>Pořád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pamatuji</a:t>
            </a:r>
            <a:r>
              <a:rPr lang="en-US" dirty="0"/>
              <a:t> to </a:t>
            </a:r>
            <a:r>
              <a:rPr lang="en-US" dirty="0" err="1"/>
              <a:t>ráno</a:t>
            </a:r>
            <a:r>
              <a:rPr lang="en-US" dirty="0"/>
              <a:t>, </a:t>
            </a:r>
            <a:r>
              <a:rPr lang="en-US" dirty="0" err="1"/>
              <a:t>kdy</a:t>
            </a:r>
            <a:r>
              <a:rPr lang="en-US" dirty="0"/>
              <a:t> </a:t>
            </a:r>
            <a:r>
              <a:rPr lang="en-US" dirty="0" err="1"/>
              <a:t>mě</a:t>
            </a:r>
            <a:r>
              <a:rPr lang="en-US" dirty="0"/>
              <a:t> </a:t>
            </a:r>
            <a:r>
              <a:rPr lang="en-US" dirty="0" err="1"/>
              <a:t>otec</a:t>
            </a:r>
            <a:r>
              <a:rPr lang="en-US" dirty="0"/>
              <a:t> </a:t>
            </a:r>
            <a:r>
              <a:rPr lang="en-US" dirty="0" err="1"/>
              <a:t>poprvé</a:t>
            </a:r>
            <a:r>
              <a:rPr lang="en-US" dirty="0"/>
              <a:t> </a:t>
            </a:r>
            <a:r>
              <a:rPr lang="en-US" b="1" dirty="0" err="1"/>
              <a:t>přivedl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Hřbitov</a:t>
            </a:r>
            <a:r>
              <a:rPr lang="en-US" dirty="0"/>
              <a:t> </a:t>
            </a:r>
            <a:r>
              <a:rPr lang="en-US" dirty="0" err="1"/>
              <a:t>Zapomenutých</a:t>
            </a:r>
            <a:r>
              <a:rPr lang="en-US" dirty="0"/>
              <a:t> </a:t>
            </a:r>
            <a:r>
              <a:rPr lang="en-US" dirty="0" err="1"/>
              <a:t>Knih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 err="1"/>
              <a:t>Odpočítávaly</a:t>
            </a:r>
            <a:r>
              <a:rPr lang="en-US" b="1" dirty="0"/>
              <a:t> se </a:t>
            </a:r>
            <a:r>
              <a:rPr lang="en-US" dirty="0" err="1"/>
              <a:t>první</a:t>
            </a:r>
            <a:r>
              <a:rPr lang="en-US" dirty="0"/>
              <a:t> </a:t>
            </a:r>
            <a:r>
              <a:rPr lang="en-US" dirty="0" err="1"/>
              <a:t>letní</a:t>
            </a:r>
            <a:r>
              <a:rPr lang="en-US" dirty="0"/>
              <a:t> </a:t>
            </a:r>
            <a:r>
              <a:rPr lang="en-US" dirty="0" err="1"/>
              <a:t>dny</a:t>
            </a:r>
            <a:r>
              <a:rPr lang="en-US" dirty="0"/>
              <a:t> v </a:t>
            </a:r>
            <a:r>
              <a:rPr lang="en-US" dirty="0" err="1"/>
              <a:t>roku</a:t>
            </a:r>
            <a:r>
              <a:rPr lang="en-US" dirty="0"/>
              <a:t> 1945 a </a:t>
            </a:r>
            <a:r>
              <a:rPr lang="en-US" b="1" dirty="0" err="1"/>
              <a:t>šli</a:t>
            </a:r>
            <a:r>
              <a:rPr lang="en-US" dirty="0"/>
              <a:t> </a:t>
            </a:r>
            <a:r>
              <a:rPr lang="en-US" dirty="0" err="1"/>
              <a:t>jsme</a:t>
            </a:r>
            <a:r>
              <a:rPr lang="en-US" dirty="0"/>
              <a:t> </a:t>
            </a:r>
            <a:r>
              <a:rPr lang="en-US" dirty="0" err="1"/>
              <a:t>ulicí</a:t>
            </a:r>
            <a:r>
              <a:rPr lang="en-US" dirty="0"/>
              <a:t> v </a:t>
            </a:r>
            <a:r>
              <a:rPr lang="en-US" dirty="0" err="1"/>
              <a:t>Barceloně</a:t>
            </a:r>
            <a:r>
              <a:rPr lang="en-US" dirty="0"/>
              <a:t>, </a:t>
            </a:r>
            <a:r>
              <a:rPr lang="en-US" dirty="0" err="1"/>
              <a:t>která</a:t>
            </a:r>
            <a:r>
              <a:rPr lang="en-US" dirty="0"/>
              <a:t> </a:t>
            </a:r>
            <a:r>
              <a:rPr lang="en-US" dirty="0" err="1"/>
              <a:t>byla</a:t>
            </a:r>
            <a:r>
              <a:rPr lang="en-US" dirty="0"/>
              <a:t> </a:t>
            </a:r>
            <a:r>
              <a:rPr lang="en-US" dirty="0" err="1"/>
              <a:t>zachycena</a:t>
            </a:r>
            <a:r>
              <a:rPr lang="en-US" dirty="0"/>
              <a:t> pod </a:t>
            </a:r>
            <a:r>
              <a:rPr lang="en-US" dirty="0" err="1"/>
              <a:t>poklopem</a:t>
            </a:r>
            <a:r>
              <a:rPr lang="en-US" dirty="0"/>
              <a:t> </a:t>
            </a:r>
            <a:r>
              <a:rPr lang="en-US" dirty="0" err="1"/>
              <a:t>popelového</a:t>
            </a:r>
            <a:r>
              <a:rPr lang="en-US" dirty="0"/>
              <a:t> </a:t>
            </a:r>
            <a:r>
              <a:rPr lang="en-US" dirty="0" err="1"/>
              <a:t>nebe</a:t>
            </a:r>
            <a:r>
              <a:rPr lang="en-US" dirty="0"/>
              <a:t>, </a:t>
            </a:r>
            <a:r>
              <a:rPr lang="en-US" dirty="0" err="1"/>
              <a:t>zatímco</a:t>
            </a:r>
            <a:r>
              <a:rPr lang="en-US" dirty="0"/>
              <a:t> z </a:t>
            </a:r>
            <a:r>
              <a:rPr lang="en-US" dirty="0" err="1"/>
              <a:t>kouřícího</a:t>
            </a:r>
            <a:r>
              <a:rPr lang="en-US" dirty="0"/>
              <a:t> </a:t>
            </a:r>
            <a:r>
              <a:rPr lang="en-US" dirty="0" err="1"/>
              <a:t>slunce</a:t>
            </a:r>
            <a:r>
              <a:rPr lang="en-US" dirty="0"/>
              <a:t> </a:t>
            </a:r>
            <a:r>
              <a:rPr lang="en-US" b="1" dirty="0"/>
              <a:t>se </a:t>
            </a:r>
            <a:r>
              <a:rPr lang="en-US" b="1" dirty="0" err="1"/>
              <a:t>vylévala</a:t>
            </a:r>
            <a:r>
              <a:rPr lang="en-US" b="1" dirty="0"/>
              <a:t> </a:t>
            </a:r>
            <a:r>
              <a:rPr lang="en-US" dirty="0" err="1"/>
              <a:t>tekutá</a:t>
            </a:r>
            <a:r>
              <a:rPr lang="en-US" dirty="0"/>
              <a:t> </a:t>
            </a:r>
            <a:r>
              <a:rPr lang="nb-NO" dirty="0" err="1"/>
              <a:t>měď</a:t>
            </a:r>
            <a:r>
              <a:rPr lang="en-US" dirty="0"/>
              <a:t> </a:t>
            </a:r>
            <a:r>
              <a:rPr lang="en-US" dirty="0" err="1"/>
              <a:t>podél</a:t>
            </a:r>
            <a:r>
              <a:rPr lang="en-US" dirty="0"/>
              <a:t> </a:t>
            </a:r>
            <a:r>
              <a:rPr lang="en-US" dirty="0" err="1"/>
              <a:t>bulváru</a:t>
            </a:r>
            <a:r>
              <a:rPr lang="en-US" dirty="0"/>
              <a:t> </a:t>
            </a:r>
            <a:r>
              <a:rPr lang="es-ES" dirty="0"/>
              <a:t>Santa Mónica.’</a:t>
            </a:r>
            <a:r>
              <a:rPr lang="nb-NO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F3B7D-3DC6-A84C-9227-534B40DE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21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02500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8105C7-A3A0-1C4B-83F1-62AC4AD3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Španělština</a:t>
            </a:r>
            <a:r>
              <a:rPr lang="nb-NO" dirty="0"/>
              <a:t> a </a:t>
            </a:r>
            <a:r>
              <a:rPr lang="nb-NO" dirty="0" err="1"/>
              <a:t>ruština</a:t>
            </a:r>
            <a:r>
              <a:rPr lang="nb-NO" dirty="0"/>
              <a:t> se </a:t>
            </a:r>
            <a:r>
              <a:rPr lang="nb-NO" dirty="0" err="1"/>
              <a:t>často</a:t>
            </a:r>
            <a:r>
              <a:rPr lang="nb-NO" dirty="0"/>
              <a:t> </a:t>
            </a:r>
            <a:r>
              <a:rPr lang="nb-NO" dirty="0" err="1"/>
              <a:t>shodují</a:t>
            </a:r>
            <a:r>
              <a:rPr lang="nb-NO" dirty="0"/>
              <a:t> ve </a:t>
            </a:r>
            <a:r>
              <a:rPr lang="nb-NO" dirty="0" err="1"/>
              <a:t>vidu</a:t>
            </a:r>
            <a:r>
              <a:rPr lang="ru-RU" dirty="0"/>
              <a:t>, </a:t>
            </a:r>
            <a:br>
              <a:rPr lang="nb-NO" dirty="0"/>
            </a:br>
            <a:r>
              <a:rPr lang="nb-NO" dirty="0"/>
              <a:t>ale ne </a:t>
            </a:r>
            <a:r>
              <a:rPr lang="nb-NO" dirty="0" err="1"/>
              <a:t>vždycky</a:t>
            </a:r>
            <a:endParaRPr lang="nb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B70AF-4385-9246-BFE2-8182A4CCD6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>
                <a:solidFill>
                  <a:srgbClr val="1757DB"/>
                </a:solidFill>
              </a:rPr>
              <a:t>španělský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dokonavý</a:t>
            </a:r>
            <a:r>
              <a:rPr lang="nb-NO" dirty="0">
                <a:solidFill>
                  <a:srgbClr val="1757DB"/>
                </a:solidFill>
              </a:rPr>
              <a:t> ≈ </a:t>
            </a:r>
            <a:r>
              <a:rPr lang="nb-NO" dirty="0" err="1">
                <a:solidFill>
                  <a:srgbClr val="1757DB"/>
                </a:solidFill>
              </a:rPr>
              <a:t>ruský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nedokonavý</a:t>
            </a:r>
            <a:endParaRPr lang="nb-NO" dirty="0">
              <a:solidFill>
                <a:srgbClr val="1757DB"/>
              </a:solidFill>
            </a:endParaRPr>
          </a:p>
          <a:p>
            <a:pPr marL="0" indent="0">
              <a:buNone/>
            </a:pPr>
            <a:endParaRPr lang="nb-NO" dirty="0">
              <a:solidFill>
                <a:srgbClr val="1757DB"/>
              </a:solidFill>
            </a:endParaRPr>
          </a:p>
          <a:p>
            <a:pPr marL="400050" lvl="1" indent="0">
              <a:buNone/>
            </a:pPr>
            <a:r>
              <a:rPr lang="en-US" b="1" i="1" dirty="0" err="1">
                <a:solidFill>
                  <a:srgbClr val="1757DB"/>
                </a:solidFill>
              </a:rPr>
              <a:t>Leyó-pfv</a:t>
            </a:r>
            <a:r>
              <a:rPr lang="en-US" b="1" i="1" dirty="0">
                <a:solidFill>
                  <a:srgbClr val="1757DB"/>
                </a:solidFill>
              </a:rPr>
              <a:t> </a:t>
            </a:r>
            <a:r>
              <a:rPr lang="en-US" i="1" dirty="0" err="1">
                <a:solidFill>
                  <a:srgbClr val="1757DB"/>
                </a:solidFill>
              </a:rPr>
              <a:t>toda</a:t>
            </a:r>
            <a:r>
              <a:rPr lang="en-US" i="1" dirty="0">
                <a:solidFill>
                  <a:srgbClr val="1757DB"/>
                </a:solidFill>
              </a:rPr>
              <a:t> la </a:t>
            </a:r>
            <a:r>
              <a:rPr lang="en-US" i="1" dirty="0" err="1">
                <a:solidFill>
                  <a:srgbClr val="1757DB"/>
                </a:solidFill>
              </a:rPr>
              <a:t>noche</a:t>
            </a:r>
            <a:r>
              <a:rPr lang="en-US" i="1" dirty="0">
                <a:solidFill>
                  <a:srgbClr val="1757DB"/>
                </a:solidFill>
              </a:rPr>
              <a:t>  </a:t>
            </a:r>
            <a:endParaRPr lang="nb-NO" i="1" dirty="0">
              <a:solidFill>
                <a:srgbClr val="1757DB"/>
              </a:solidFill>
            </a:endParaRPr>
          </a:p>
          <a:p>
            <a:pPr marL="400050" lvl="1" indent="0">
              <a:buNone/>
            </a:pPr>
            <a:r>
              <a:rPr lang="ru-RU" i="1" dirty="0">
                <a:solidFill>
                  <a:srgbClr val="1757DB"/>
                </a:solidFill>
              </a:rPr>
              <a:t>Он</a:t>
            </a:r>
            <a:r>
              <a:rPr lang="en-US" i="1" dirty="0">
                <a:solidFill>
                  <a:srgbClr val="1757DB"/>
                </a:solidFill>
              </a:rPr>
              <a:t> </a:t>
            </a:r>
            <a:r>
              <a:rPr lang="ru-RU" b="1" i="1" dirty="0">
                <a:solidFill>
                  <a:srgbClr val="1757DB"/>
                </a:solidFill>
              </a:rPr>
              <a:t>читал</a:t>
            </a:r>
            <a:r>
              <a:rPr lang="en-US" b="1" i="1" dirty="0">
                <a:solidFill>
                  <a:srgbClr val="1757DB"/>
                </a:solidFill>
              </a:rPr>
              <a:t>-</a:t>
            </a:r>
            <a:r>
              <a:rPr lang="en-US" b="1" i="1" dirty="0" err="1">
                <a:solidFill>
                  <a:srgbClr val="1757DB"/>
                </a:solidFill>
              </a:rPr>
              <a:t>ipfv</a:t>
            </a:r>
            <a:r>
              <a:rPr lang="en-US" i="1" dirty="0">
                <a:solidFill>
                  <a:srgbClr val="1757DB"/>
                </a:solidFill>
              </a:rPr>
              <a:t> </a:t>
            </a:r>
            <a:r>
              <a:rPr lang="ru-RU" i="1" dirty="0">
                <a:solidFill>
                  <a:srgbClr val="1757DB"/>
                </a:solidFill>
              </a:rPr>
              <a:t>всю</a:t>
            </a:r>
            <a:r>
              <a:rPr lang="en-US" i="1" dirty="0">
                <a:solidFill>
                  <a:srgbClr val="1757DB"/>
                </a:solidFill>
              </a:rPr>
              <a:t> </a:t>
            </a:r>
            <a:r>
              <a:rPr lang="ru-RU" i="1" dirty="0">
                <a:solidFill>
                  <a:srgbClr val="1757DB"/>
                </a:solidFill>
              </a:rPr>
              <a:t>ночь</a:t>
            </a:r>
            <a:endParaRPr lang="nb-NO" i="1" dirty="0">
              <a:solidFill>
                <a:srgbClr val="1757DB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1757DB"/>
                </a:solidFill>
              </a:rPr>
              <a:t>‘On </a:t>
            </a:r>
            <a:r>
              <a:rPr lang="en-US" b="1" dirty="0" err="1">
                <a:solidFill>
                  <a:srgbClr val="1757DB"/>
                </a:solidFill>
              </a:rPr>
              <a:t>četl</a:t>
            </a:r>
            <a:r>
              <a:rPr lang="en-US" dirty="0">
                <a:solidFill>
                  <a:srgbClr val="1757DB"/>
                </a:solidFill>
              </a:rPr>
              <a:t> </a:t>
            </a:r>
            <a:r>
              <a:rPr lang="en-US" dirty="0" err="1">
                <a:solidFill>
                  <a:srgbClr val="1757DB"/>
                </a:solidFill>
              </a:rPr>
              <a:t>celou</a:t>
            </a:r>
            <a:r>
              <a:rPr lang="en-US" dirty="0">
                <a:solidFill>
                  <a:srgbClr val="1757DB"/>
                </a:solidFill>
              </a:rPr>
              <a:t> </a:t>
            </a:r>
            <a:r>
              <a:rPr lang="en-US" dirty="0" err="1">
                <a:solidFill>
                  <a:srgbClr val="1757DB"/>
                </a:solidFill>
              </a:rPr>
              <a:t>noc</a:t>
            </a:r>
            <a:r>
              <a:rPr lang="en-US" dirty="0">
                <a:solidFill>
                  <a:srgbClr val="1757DB"/>
                </a:solidFill>
              </a:rPr>
              <a:t>’</a:t>
            </a:r>
            <a:r>
              <a:rPr lang="nb-NO" dirty="0">
                <a:solidFill>
                  <a:srgbClr val="1757DB"/>
                </a:solidFill>
              </a:rPr>
              <a:t> </a:t>
            </a:r>
          </a:p>
          <a:p>
            <a:pPr marL="0" indent="0">
              <a:buNone/>
            </a:pPr>
            <a:endParaRPr lang="nb-NO" dirty="0">
              <a:solidFill>
                <a:srgbClr val="1757DB"/>
              </a:solidFill>
            </a:endParaRPr>
          </a:p>
          <a:p>
            <a:pPr marL="0" indent="0">
              <a:buNone/>
            </a:pPr>
            <a:r>
              <a:rPr lang="nb-NO" dirty="0" err="1">
                <a:solidFill>
                  <a:srgbClr val="1757DB"/>
                </a:solidFill>
              </a:rPr>
              <a:t>Asi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b="1" dirty="0">
                <a:solidFill>
                  <a:srgbClr val="1757DB"/>
                </a:solidFill>
              </a:rPr>
              <a:t>17%-22%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španělských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dokonavých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tvarů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má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nedokonavé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ekvivalenty</a:t>
            </a:r>
            <a:r>
              <a:rPr lang="nb-NO" dirty="0">
                <a:solidFill>
                  <a:srgbClr val="1757DB"/>
                </a:solidFill>
              </a:rPr>
              <a:t> v </a:t>
            </a:r>
            <a:r>
              <a:rPr lang="nb-NO" dirty="0" err="1">
                <a:solidFill>
                  <a:srgbClr val="1757DB"/>
                </a:solidFill>
              </a:rPr>
              <a:t>ruštině</a:t>
            </a:r>
            <a:endParaRPr lang="nb-NO" dirty="0">
              <a:solidFill>
                <a:srgbClr val="1757DB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3EFFE2-F0B2-8D4B-A964-5808B5780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199" y="1837780"/>
            <a:ext cx="4294834" cy="4288383"/>
          </a:xfrm>
        </p:spPr>
        <p:txBody>
          <a:bodyPr/>
          <a:lstStyle/>
          <a:p>
            <a:pPr marL="0" indent="0">
              <a:buNone/>
            </a:pPr>
            <a:r>
              <a:rPr lang="nb-NO" dirty="0" err="1">
                <a:solidFill>
                  <a:srgbClr val="00B050"/>
                </a:solidFill>
              </a:rPr>
              <a:t>španělský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nedokonavý</a:t>
            </a:r>
            <a:r>
              <a:rPr lang="nb-NO" dirty="0">
                <a:solidFill>
                  <a:srgbClr val="00B050"/>
                </a:solidFill>
              </a:rPr>
              <a:t> ≈ </a:t>
            </a:r>
            <a:r>
              <a:rPr lang="nb-NO" dirty="0" err="1">
                <a:solidFill>
                  <a:srgbClr val="00B050"/>
                </a:solidFill>
              </a:rPr>
              <a:t>ruský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dokonavý</a:t>
            </a:r>
            <a:endParaRPr lang="nb-NO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b-NO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El </a:t>
            </a:r>
            <a:r>
              <a:rPr lang="en-US" i="1" dirty="0" err="1">
                <a:solidFill>
                  <a:srgbClr val="00B050"/>
                </a:solidFill>
              </a:rPr>
              <a:t>mendigo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b="1" i="1" dirty="0">
                <a:solidFill>
                  <a:srgbClr val="00B050"/>
                </a:solidFill>
              </a:rPr>
              <a:t>se </a:t>
            </a:r>
            <a:r>
              <a:rPr lang="en-US" b="1" i="1" dirty="0" err="1">
                <a:solidFill>
                  <a:srgbClr val="00B050"/>
                </a:solidFill>
              </a:rPr>
              <a:t>reía</a:t>
            </a:r>
            <a:r>
              <a:rPr lang="en-US" b="1" dirty="0" err="1">
                <a:solidFill>
                  <a:srgbClr val="00B050"/>
                </a:solidFill>
              </a:rPr>
              <a:t>-ipfv</a:t>
            </a:r>
            <a:r>
              <a:rPr lang="en-US" i="1" dirty="0">
                <a:solidFill>
                  <a:srgbClr val="00B050"/>
                </a:solidFill>
              </a:rPr>
              <a:t> de puro placer </a:t>
            </a:r>
            <a:endParaRPr lang="nb-NO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i="1" dirty="0">
                <a:solidFill>
                  <a:srgbClr val="00B050"/>
                </a:solidFill>
              </a:rPr>
              <a:t>Нищий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ru-RU" b="1" i="1" dirty="0">
                <a:solidFill>
                  <a:srgbClr val="00B050"/>
                </a:solidFill>
              </a:rPr>
              <a:t>рассмеялся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b="1" dirty="0" err="1">
                <a:solidFill>
                  <a:srgbClr val="00B050"/>
                </a:solidFill>
              </a:rPr>
              <a:t>pfv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ru-RU" i="1" dirty="0">
                <a:solidFill>
                  <a:srgbClr val="00B050"/>
                </a:solidFill>
              </a:rPr>
              <a:t>от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ru-RU" i="1" dirty="0">
                <a:solidFill>
                  <a:srgbClr val="00B050"/>
                </a:solidFill>
              </a:rPr>
              <a:t>удовольствия</a:t>
            </a:r>
            <a:endParaRPr lang="nb-NO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‘</a:t>
            </a:r>
            <a:r>
              <a:rPr lang="en-US" dirty="0" err="1">
                <a:solidFill>
                  <a:srgbClr val="00B050"/>
                </a:solidFill>
              </a:rPr>
              <a:t>Žebrák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se </a:t>
            </a:r>
            <a:r>
              <a:rPr lang="en-US" b="1" dirty="0" err="1">
                <a:solidFill>
                  <a:srgbClr val="00B050"/>
                </a:solidFill>
              </a:rPr>
              <a:t>rozchechtal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radostí</a:t>
            </a:r>
            <a:r>
              <a:rPr lang="en-US" dirty="0">
                <a:solidFill>
                  <a:srgbClr val="00B050"/>
                </a:solidFill>
              </a:rPr>
              <a:t>’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nb-NO" dirty="0" err="1">
                <a:solidFill>
                  <a:srgbClr val="00B050"/>
                </a:solidFill>
              </a:rPr>
              <a:t>Asi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b="1" dirty="0">
                <a:solidFill>
                  <a:srgbClr val="00B050"/>
                </a:solidFill>
              </a:rPr>
              <a:t>8%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španělských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nedokonavých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tvarů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má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dokonavé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ekvivalenty</a:t>
            </a:r>
            <a:r>
              <a:rPr lang="nb-NO" dirty="0">
                <a:solidFill>
                  <a:srgbClr val="00B050"/>
                </a:solidFill>
              </a:rPr>
              <a:t> v </a:t>
            </a:r>
            <a:r>
              <a:rPr lang="nb-NO" dirty="0" err="1">
                <a:solidFill>
                  <a:srgbClr val="00B050"/>
                </a:solidFill>
              </a:rPr>
              <a:t>ruštině</a:t>
            </a:r>
            <a:endParaRPr lang="nb-NO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F3B7D-3DC6-A84C-9227-534B40DE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22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7146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8105C7-A3A0-1C4B-83F1-62AC4AD3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Španělština</a:t>
            </a:r>
            <a:r>
              <a:rPr lang="nb-NO" dirty="0"/>
              <a:t> a </a:t>
            </a:r>
            <a:r>
              <a:rPr lang="nb-NO" dirty="0" err="1"/>
              <a:t>ruština</a:t>
            </a:r>
            <a:r>
              <a:rPr lang="nb-NO" dirty="0"/>
              <a:t> se </a:t>
            </a:r>
            <a:r>
              <a:rPr lang="nb-NO" dirty="0" err="1"/>
              <a:t>často</a:t>
            </a:r>
            <a:r>
              <a:rPr lang="nb-NO" dirty="0"/>
              <a:t> </a:t>
            </a:r>
            <a:r>
              <a:rPr lang="nb-NO" dirty="0" err="1"/>
              <a:t>shodují</a:t>
            </a:r>
            <a:r>
              <a:rPr lang="nb-NO" dirty="0"/>
              <a:t> ve </a:t>
            </a:r>
            <a:r>
              <a:rPr lang="nb-NO" dirty="0" err="1"/>
              <a:t>vidu</a:t>
            </a:r>
            <a:r>
              <a:rPr lang="ru-RU" dirty="0"/>
              <a:t>, </a:t>
            </a:r>
            <a:br>
              <a:rPr lang="nb-NO" dirty="0"/>
            </a:br>
            <a:r>
              <a:rPr lang="nb-NO" dirty="0"/>
              <a:t>ale ne </a:t>
            </a:r>
            <a:r>
              <a:rPr lang="nb-NO" dirty="0" err="1"/>
              <a:t>vždycky</a:t>
            </a:r>
            <a:endParaRPr lang="nb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3B70AF-4385-9246-BFE2-8182A4CCD6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>
                <a:solidFill>
                  <a:srgbClr val="1757DB"/>
                </a:solidFill>
              </a:rPr>
              <a:t>španělský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dokonavý</a:t>
            </a:r>
            <a:r>
              <a:rPr lang="nb-NO" dirty="0">
                <a:solidFill>
                  <a:srgbClr val="1757DB"/>
                </a:solidFill>
              </a:rPr>
              <a:t> ≈ </a:t>
            </a:r>
            <a:r>
              <a:rPr lang="nb-NO" dirty="0" err="1">
                <a:solidFill>
                  <a:srgbClr val="1757DB"/>
                </a:solidFill>
              </a:rPr>
              <a:t>ruský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nedokonavý</a:t>
            </a:r>
            <a:endParaRPr lang="nb-NO" dirty="0">
              <a:solidFill>
                <a:srgbClr val="1757DB"/>
              </a:solidFill>
            </a:endParaRPr>
          </a:p>
          <a:p>
            <a:pPr marL="0" indent="0">
              <a:buNone/>
            </a:pPr>
            <a:endParaRPr lang="nb-NO" dirty="0">
              <a:solidFill>
                <a:srgbClr val="1757DB"/>
              </a:solidFill>
            </a:endParaRPr>
          </a:p>
          <a:p>
            <a:pPr marL="400050" lvl="1" indent="0">
              <a:buNone/>
            </a:pPr>
            <a:r>
              <a:rPr lang="en-US" b="1" i="1" dirty="0" err="1">
                <a:solidFill>
                  <a:srgbClr val="1757DB"/>
                </a:solidFill>
              </a:rPr>
              <a:t>Leyó-pfv</a:t>
            </a:r>
            <a:r>
              <a:rPr lang="en-US" b="1" i="1" dirty="0">
                <a:solidFill>
                  <a:srgbClr val="1757DB"/>
                </a:solidFill>
              </a:rPr>
              <a:t> </a:t>
            </a:r>
            <a:r>
              <a:rPr lang="en-US" i="1" dirty="0" err="1">
                <a:solidFill>
                  <a:srgbClr val="1757DB"/>
                </a:solidFill>
              </a:rPr>
              <a:t>toda</a:t>
            </a:r>
            <a:r>
              <a:rPr lang="en-US" i="1" dirty="0">
                <a:solidFill>
                  <a:srgbClr val="1757DB"/>
                </a:solidFill>
              </a:rPr>
              <a:t> la </a:t>
            </a:r>
            <a:r>
              <a:rPr lang="en-US" i="1" dirty="0" err="1">
                <a:solidFill>
                  <a:srgbClr val="1757DB"/>
                </a:solidFill>
              </a:rPr>
              <a:t>noche</a:t>
            </a:r>
            <a:r>
              <a:rPr lang="en-US" i="1" dirty="0">
                <a:solidFill>
                  <a:srgbClr val="1757DB"/>
                </a:solidFill>
              </a:rPr>
              <a:t>  </a:t>
            </a:r>
            <a:endParaRPr lang="nb-NO" i="1" dirty="0">
              <a:solidFill>
                <a:srgbClr val="1757DB"/>
              </a:solidFill>
            </a:endParaRPr>
          </a:p>
          <a:p>
            <a:pPr marL="400050" lvl="1" indent="0">
              <a:buNone/>
            </a:pPr>
            <a:r>
              <a:rPr lang="ru-RU" i="1" dirty="0">
                <a:solidFill>
                  <a:srgbClr val="1757DB"/>
                </a:solidFill>
              </a:rPr>
              <a:t>Он</a:t>
            </a:r>
            <a:r>
              <a:rPr lang="en-US" i="1" dirty="0">
                <a:solidFill>
                  <a:srgbClr val="1757DB"/>
                </a:solidFill>
              </a:rPr>
              <a:t> </a:t>
            </a:r>
            <a:r>
              <a:rPr lang="ru-RU" b="1" i="1" dirty="0">
                <a:solidFill>
                  <a:srgbClr val="1757DB"/>
                </a:solidFill>
              </a:rPr>
              <a:t>читал</a:t>
            </a:r>
            <a:r>
              <a:rPr lang="en-US" b="1" i="1" dirty="0">
                <a:solidFill>
                  <a:srgbClr val="1757DB"/>
                </a:solidFill>
              </a:rPr>
              <a:t>-</a:t>
            </a:r>
            <a:r>
              <a:rPr lang="en-US" b="1" i="1" dirty="0" err="1">
                <a:solidFill>
                  <a:srgbClr val="1757DB"/>
                </a:solidFill>
              </a:rPr>
              <a:t>ipfv</a:t>
            </a:r>
            <a:r>
              <a:rPr lang="en-US" i="1" dirty="0">
                <a:solidFill>
                  <a:srgbClr val="1757DB"/>
                </a:solidFill>
              </a:rPr>
              <a:t> </a:t>
            </a:r>
            <a:r>
              <a:rPr lang="ru-RU" i="1" dirty="0">
                <a:solidFill>
                  <a:srgbClr val="1757DB"/>
                </a:solidFill>
              </a:rPr>
              <a:t>всю</a:t>
            </a:r>
            <a:r>
              <a:rPr lang="en-US" i="1" dirty="0">
                <a:solidFill>
                  <a:srgbClr val="1757DB"/>
                </a:solidFill>
              </a:rPr>
              <a:t> </a:t>
            </a:r>
            <a:r>
              <a:rPr lang="ru-RU" i="1" dirty="0">
                <a:solidFill>
                  <a:srgbClr val="1757DB"/>
                </a:solidFill>
              </a:rPr>
              <a:t>ночь</a:t>
            </a:r>
            <a:endParaRPr lang="nb-NO" i="1" dirty="0">
              <a:solidFill>
                <a:srgbClr val="1757DB"/>
              </a:solidFill>
            </a:endParaRPr>
          </a:p>
          <a:p>
            <a:pPr marL="400050" lvl="1" indent="0">
              <a:buNone/>
            </a:pPr>
            <a:r>
              <a:rPr lang="en-US" dirty="0">
                <a:solidFill>
                  <a:srgbClr val="1757DB"/>
                </a:solidFill>
              </a:rPr>
              <a:t>‘On </a:t>
            </a:r>
            <a:r>
              <a:rPr lang="en-US" b="1" dirty="0" err="1">
                <a:solidFill>
                  <a:srgbClr val="1757DB"/>
                </a:solidFill>
              </a:rPr>
              <a:t>četl</a:t>
            </a:r>
            <a:r>
              <a:rPr lang="en-US" dirty="0">
                <a:solidFill>
                  <a:srgbClr val="1757DB"/>
                </a:solidFill>
              </a:rPr>
              <a:t> </a:t>
            </a:r>
            <a:r>
              <a:rPr lang="en-US" dirty="0" err="1">
                <a:solidFill>
                  <a:srgbClr val="1757DB"/>
                </a:solidFill>
              </a:rPr>
              <a:t>celou</a:t>
            </a:r>
            <a:r>
              <a:rPr lang="en-US" dirty="0">
                <a:solidFill>
                  <a:srgbClr val="1757DB"/>
                </a:solidFill>
              </a:rPr>
              <a:t> </a:t>
            </a:r>
            <a:r>
              <a:rPr lang="en-US" dirty="0" err="1">
                <a:solidFill>
                  <a:srgbClr val="1757DB"/>
                </a:solidFill>
              </a:rPr>
              <a:t>noc</a:t>
            </a:r>
            <a:r>
              <a:rPr lang="en-US" dirty="0">
                <a:solidFill>
                  <a:srgbClr val="1757DB"/>
                </a:solidFill>
              </a:rPr>
              <a:t>’</a:t>
            </a:r>
            <a:r>
              <a:rPr lang="nb-NO" dirty="0">
                <a:solidFill>
                  <a:srgbClr val="1757DB"/>
                </a:solidFill>
              </a:rPr>
              <a:t> </a:t>
            </a:r>
          </a:p>
          <a:p>
            <a:pPr marL="0" indent="0">
              <a:buNone/>
            </a:pPr>
            <a:endParaRPr lang="nb-NO" dirty="0">
              <a:solidFill>
                <a:srgbClr val="1757DB"/>
              </a:solidFill>
            </a:endParaRPr>
          </a:p>
          <a:p>
            <a:pPr marL="0" indent="0">
              <a:buNone/>
            </a:pPr>
            <a:r>
              <a:rPr lang="nb-NO" dirty="0" err="1">
                <a:solidFill>
                  <a:srgbClr val="1757DB"/>
                </a:solidFill>
              </a:rPr>
              <a:t>Asi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b="1" dirty="0">
                <a:solidFill>
                  <a:srgbClr val="1757DB"/>
                </a:solidFill>
              </a:rPr>
              <a:t>17%-22%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španělských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dokonavých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tvarů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má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nedokonavé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ekvivalenty</a:t>
            </a:r>
            <a:r>
              <a:rPr lang="nb-NO" dirty="0">
                <a:solidFill>
                  <a:srgbClr val="1757DB"/>
                </a:solidFill>
              </a:rPr>
              <a:t> v </a:t>
            </a:r>
            <a:r>
              <a:rPr lang="nb-NO" dirty="0" err="1">
                <a:solidFill>
                  <a:srgbClr val="1757DB"/>
                </a:solidFill>
              </a:rPr>
              <a:t>ruštině</a:t>
            </a:r>
            <a:endParaRPr lang="nb-NO" dirty="0">
              <a:solidFill>
                <a:srgbClr val="1757DB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3EFFE2-F0B2-8D4B-A964-5808B5780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199" y="1837780"/>
            <a:ext cx="4294834" cy="4288383"/>
          </a:xfrm>
        </p:spPr>
        <p:txBody>
          <a:bodyPr/>
          <a:lstStyle/>
          <a:p>
            <a:pPr marL="0" indent="0">
              <a:buNone/>
            </a:pPr>
            <a:r>
              <a:rPr lang="nb-NO" dirty="0" err="1">
                <a:solidFill>
                  <a:srgbClr val="00B050"/>
                </a:solidFill>
              </a:rPr>
              <a:t>španělský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nedokonavý</a:t>
            </a:r>
            <a:r>
              <a:rPr lang="nb-NO" dirty="0">
                <a:solidFill>
                  <a:srgbClr val="00B050"/>
                </a:solidFill>
              </a:rPr>
              <a:t> ≈ </a:t>
            </a:r>
            <a:r>
              <a:rPr lang="nb-NO" dirty="0" err="1">
                <a:solidFill>
                  <a:srgbClr val="00B050"/>
                </a:solidFill>
              </a:rPr>
              <a:t>ruský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dokonavý</a:t>
            </a:r>
            <a:endParaRPr lang="nb-NO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nb-NO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B050"/>
                </a:solidFill>
              </a:rPr>
              <a:t>El </a:t>
            </a:r>
            <a:r>
              <a:rPr lang="en-US" i="1" dirty="0" err="1">
                <a:solidFill>
                  <a:srgbClr val="00B050"/>
                </a:solidFill>
              </a:rPr>
              <a:t>mendigo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b="1" i="1" dirty="0">
                <a:solidFill>
                  <a:srgbClr val="00B050"/>
                </a:solidFill>
              </a:rPr>
              <a:t>se </a:t>
            </a:r>
            <a:r>
              <a:rPr lang="en-US" b="1" i="1" dirty="0" err="1">
                <a:solidFill>
                  <a:srgbClr val="00B050"/>
                </a:solidFill>
              </a:rPr>
              <a:t>reía</a:t>
            </a:r>
            <a:r>
              <a:rPr lang="en-US" b="1" dirty="0" err="1">
                <a:solidFill>
                  <a:srgbClr val="00B050"/>
                </a:solidFill>
              </a:rPr>
              <a:t>-ipfv</a:t>
            </a:r>
            <a:r>
              <a:rPr lang="en-US" i="1" dirty="0">
                <a:solidFill>
                  <a:srgbClr val="00B050"/>
                </a:solidFill>
              </a:rPr>
              <a:t> de puro placer </a:t>
            </a:r>
            <a:endParaRPr lang="nb-NO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i="1" dirty="0">
                <a:solidFill>
                  <a:srgbClr val="00B050"/>
                </a:solidFill>
              </a:rPr>
              <a:t>Нищий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ru-RU" b="1" i="1" dirty="0">
                <a:solidFill>
                  <a:srgbClr val="00B050"/>
                </a:solidFill>
              </a:rPr>
              <a:t>рассмеялся</a:t>
            </a:r>
            <a:r>
              <a:rPr lang="en-US" b="1" dirty="0">
                <a:solidFill>
                  <a:srgbClr val="00B050"/>
                </a:solidFill>
              </a:rPr>
              <a:t>-</a:t>
            </a:r>
            <a:r>
              <a:rPr lang="en-US" b="1" dirty="0" err="1">
                <a:solidFill>
                  <a:srgbClr val="00B050"/>
                </a:solidFill>
              </a:rPr>
              <a:t>pfv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ru-RU" i="1" dirty="0">
                <a:solidFill>
                  <a:srgbClr val="00B050"/>
                </a:solidFill>
              </a:rPr>
              <a:t>от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ru-RU" i="1" dirty="0">
                <a:solidFill>
                  <a:srgbClr val="00B050"/>
                </a:solidFill>
              </a:rPr>
              <a:t>удовольствия</a:t>
            </a:r>
            <a:endParaRPr lang="nb-NO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‘</a:t>
            </a:r>
            <a:r>
              <a:rPr lang="en-US" dirty="0" err="1">
                <a:solidFill>
                  <a:srgbClr val="00B050"/>
                </a:solidFill>
              </a:rPr>
              <a:t>Žebrák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se </a:t>
            </a:r>
            <a:r>
              <a:rPr lang="en-US" b="1" dirty="0" err="1">
                <a:solidFill>
                  <a:srgbClr val="00B050"/>
                </a:solidFill>
              </a:rPr>
              <a:t>rozchechtal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radostí</a:t>
            </a:r>
            <a:r>
              <a:rPr lang="en-US" dirty="0">
                <a:solidFill>
                  <a:srgbClr val="00B050"/>
                </a:solidFill>
              </a:rPr>
              <a:t>’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nb-NO" dirty="0" err="1">
                <a:solidFill>
                  <a:srgbClr val="00B050"/>
                </a:solidFill>
              </a:rPr>
              <a:t>Asi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b="1" dirty="0">
                <a:solidFill>
                  <a:srgbClr val="00B050"/>
                </a:solidFill>
              </a:rPr>
              <a:t>8%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španělských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nedokonavých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tvarů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má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dokonavé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ekvivalenty</a:t>
            </a:r>
            <a:r>
              <a:rPr lang="nb-NO" dirty="0">
                <a:solidFill>
                  <a:srgbClr val="00B050"/>
                </a:solidFill>
              </a:rPr>
              <a:t> v </a:t>
            </a:r>
            <a:r>
              <a:rPr lang="nb-NO" dirty="0" err="1">
                <a:solidFill>
                  <a:srgbClr val="00B050"/>
                </a:solidFill>
              </a:rPr>
              <a:t>ruštině</a:t>
            </a:r>
            <a:endParaRPr lang="nb-NO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F3B7D-3DC6-A84C-9227-534B40DE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23</a:t>
            </a:fld>
            <a:endParaRPr lang="en-US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CADAFE-B8BE-574E-8BD8-5BB07092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67" y="4514365"/>
            <a:ext cx="1765687" cy="22071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C52913-17E9-604E-A712-64910901F291}"/>
              </a:ext>
            </a:extLst>
          </p:cNvPr>
          <p:cNvSpPr txBox="1"/>
          <p:nvPr/>
        </p:nvSpPr>
        <p:spPr>
          <a:xfrm>
            <a:off x="3401121" y="4925421"/>
            <a:ext cx="4881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800" dirty="0" err="1"/>
              <a:t>Občas</a:t>
            </a:r>
            <a:r>
              <a:rPr lang="nb-NO" sz="2800" dirty="0"/>
              <a:t> </a:t>
            </a:r>
            <a:r>
              <a:rPr lang="nb-NO" sz="2800" dirty="0" err="1"/>
              <a:t>španělština</a:t>
            </a:r>
            <a:r>
              <a:rPr lang="nb-NO" sz="2800" dirty="0"/>
              <a:t> a </a:t>
            </a:r>
            <a:r>
              <a:rPr lang="nb-NO" sz="2800" dirty="0" err="1"/>
              <a:t>ruština</a:t>
            </a:r>
            <a:r>
              <a:rPr lang="nb-NO" sz="2800" dirty="0"/>
              <a:t> </a:t>
            </a:r>
            <a:r>
              <a:rPr lang="nb-NO" sz="2800" dirty="0" err="1"/>
              <a:t>vyberou</a:t>
            </a:r>
            <a:r>
              <a:rPr lang="nb-NO" sz="2800" dirty="0"/>
              <a:t> </a:t>
            </a:r>
            <a:r>
              <a:rPr lang="nb-NO" sz="2800" b="1" dirty="0" err="1"/>
              <a:t>opačné</a:t>
            </a:r>
            <a:r>
              <a:rPr lang="nb-NO" sz="2800" dirty="0"/>
              <a:t> </a:t>
            </a:r>
            <a:r>
              <a:rPr lang="nb-NO" sz="2800" dirty="0" err="1"/>
              <a:t>vidy</a:t>
            </a:r>
            <a:r>
              <a:rPr lang="nb-NO" sz="2800" dirty="0"/>
              <a:t> </a:t>
            </a:r>
          </a:p>
          <a:p>
            <a:r>
              <a:rPr lang="nb-NO" sz="2800" b="1" cap="all" dirty="0" err="1"/>
              <a:t>ze</a:t>
            </a:r>
            <a:r>
              <a:rPr lang="nb-NO" sz="2800" b="1" cap="all" dirty="0"/>
              <a:t> </a:t>
            </a:r>
            <a:r>
              <a:rPr lang="nb-NO" sz="2800" b="1" cap="all" dirty="0" err="1"/>
              <a:t>stejného</a:t>
            </a:r>
            <a:r>
              <a:rPr lang="nb-NO" sz="2800" b="1" cap="all" dirty="0"/>
              <a:t> </a:t>
            </a:r>
            <a:r>
              <a:rPr lang="nb-NO" sz="2800" b="1" cap="all" dirty="0" err="1"/>
              <a:t>důvodu</a:t>
            </a:r>
            <a:r>
              <a:rPr lang="nb-NO" sz="28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0362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2059-E401-1A45-AD9D-824B6149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err="1"/>
              <a:t>Hlavní</a:t>
            </a:r>
            <a:r>
              <a:rPr lang="nb-NO" dirty="0"/>
              <a:t> </a:t>
            </a:r>
            <a:r>
              <a:rPr lang="nb-NO" dirty="0" err="1"/>
              <a:t>závěr</a:t>
            </a:r>
            <a:r>
              <a:rPr lang="nb-NO" dirty="0"/>
              <a:t>:</a:t>
            </a:r>
            <a:br>
              <a:rPr lang="nb-NO" dirty="0"/>
            </a:br>
            <a:r>
              <a:rPr lang="nb-NO" dirty="0" err="1"/>
              <a:t>Španělština</a:t>
            </a:r>
            <a:r>
              <a:rPr lang="nb-NO" dirty="0"/>
              <a:t> </a:t>
            </a:r>
            <a:r>
              <a:rPr lang="nb-NO" dirty="0" err="1"/>
              <a:t>vidí</a:t>
            </a:r>
            <a:r>
              <a:rPr lang="nb-NO" dirty="0"/>
              <a:t> </a:t>
            </a:r>
            <a:r>
              <a:rPr lang="nb-NO" dirty="0" err="1"/>
              <a:t>události</a:t>
            </a:r>
            <a:r>
              <a:rPr lang="nb-NO" dirty="0"/>
              <a:t> </a:t>
            </a:r>
            <a:r>
              <a:rPr lang="nb-NO" dirty="0" err="1"/>
              <a:t>zvenku</a:t>
            </a:r>
            <a:br>
              <a:rPr lang="nb-NO" dirty="0"/>
            </a:br>
            <a:r>
              <a:rPr lang="nb-NO" dirty="0" err="1"/>
              <a:t>Ruština</a:t>
            </a:r>
            <a:r>
              <a:rPr lang="nb-NO" dirty="0"/>
              <a:t> </a:t>
            </a:r>
            <a:r>
              <a:rPr lang="nb-NO" dirty="0" err="1"/>
              <a:t>vidí</a:t>
            </a:r>
            <a:r>
              <a:rPr lang="nb-NO" dirty="0"/>
              <a:t> </a:t>
            </a:r>
            <a:r>
              <a:rPr lang="nb-NO" dirty="0" err="1"/>
              <a:t>události</a:t>
            </a:r>
            <a:r>
              <a:rPr lang="nb-NO" dirty="0"/>
              <a:t> </a:t>
            </a:r>
            <a:r>
              <a:rPr lang="nb-NO" dirty="0" err="1"/>
              <a:t>zevnitř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659FB-7D51-7B44-88DB-22DD029FB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360" y="1749251"/>
            <a:ext cx="4527974" cy="43749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b-NO" sz="2200" dirty="0"/>
              <a:t>	</a:t>
            </a:r>
            <a:r>
              <a:rPr lang="nb-NO" sz="2200" dirty="0" err="1"/>
              <a:t>Španělština</a:t>
            </a:r>
            <a:r>
              <a:rPr lang="nb-NO" sz="2200" dirty="0"/>
              <a:t> </a:t>
            </a:r>
            <a:r>
              <a:rPr lang="nb-NO" sz="2200" dirty="0" err="1"/>
              <a:t>vidí</a:t>
            </a:r>
            <a:r>
              <a:rPr lang="nb-NO" sz="2200" dirty="0"/>
              <a:t> </a:t>
            </a:r>
            <a:r>
              <a:rPr lang="nb-NO" sz="2200" dirty="0" err="1"/>
              <a:t>události</a:t>
            </a:r>
            <a:r>
              <a:rPr lang="nb-NO" sz="2200" dirty="0"/>
              <a:t> </a:t>
            </a:r>
            <a:r>
              <a:rPr lang="nb-NO" sz="2200" b="1" dirty="0" err="1"/>
              <a:t>zvenku</a:t>
            </a:r>
            <a:endParaRPr lang="nb-NO" sz="2200" b="1" dirty="0"/>
          </a:p>
          <a:p>
            <a:pPr marL="914400" lvl="1" indent="-457200">
              <a:buFont typeface="+mj-lt"/>
              <a:buAutoNum type="arabicPeriod"/>
            </a:pPr>
            <a:r>
              <a:rPr lang="nb-NO" sz="2200" dirty="0" err="1">
                <a:solidFill>
                  <a:srgbClr val="1757DB"/>
                </a:solidFill>
              </a:rPr>
              <a:t>Jakákoliv</a:t>
            </a:r>
            <a:r>
              <a:rPr lang="nb-NO" sz="2200" dirty="0">
                <a:solidFill>
                  <a:srgbClr val="1757DB"/>
                </a:solidFill>
              </a:rPr>
              <a:t> </a:t>
            </a:r>
            <a:r>
              <a:rPr lang="nb-NO" sz="2200" dirty="0" err="1">
                <a:solidFill>
                  <a:srgbClr val="1757DB"/>
                </a:solidFill>
              </a:rPr>
              <a:t>uzavřená</a:t>
            </a:r>
            <a:r>
              <a:rPr lang="nb-NO" sz="2200" dirty="0">
                <a:solidFill>
                  <a:srgbClr val="1757DB"/>
                </a:solidFill>
              </a:rPr>
              <a:t> </a:t>
            </a:r>
            <a:r>
              <a:rPr lang="nb-NO" sz="2200" dirty="0" err="1">
                <a:solidFill>
                  <a:srgbClr val="1757DB"/>
                </a:solidFill>
              </a:rPr>
              <a:t>doba</a:t>
            </a:r>
            <a:r>
              <a:rPr lang="nb-NO" sz="2200" dirty="0">
                <a:solidFill>
                  <a:srgbClr val="1757DB"/>
                </a:solidFill>
              </a:rPr>
              <a:t> </a:t>
            </a:r>
            <a:r>
              <a:rPr lang="nb-NO" sz="2200" dirty="0" err="1">
                <a:solidFill>
                  <a:srgbClr val="1757DB"/>
                </a:solidFill>
              </a:rPr>
              <a:t>může</a:t>
            </a:r>
            <a:r>
              <a:rPr lang="nb-NO" sz="2200" dirty="0">
                <a:solidFill>
                  <a:srgbClr val="1757DB"/>
                </a:solidFill>
              </a:rPr>
              <a:t>  </a:t>
            </a:r>
            <a:r>
              <a:rPr lang="nb-NO" sz="2200" dirty="0" err="1">
                <a:solidFill>
                  <a:srgbClr val="1757DB"/>
                </a:solidFill>
              </a:rPr>
              <a:t>motivovat</a:t>
            </a:r>
            <a:r>
              <a:rPr lang="nb-NO" sz="2200" dirty="0">
                <a:solidFill>
                  <a:srgbClr val="1757DB"/>
                </a:solidFill>
              </a:rPr>
              <a:t> </a:t>
            </a:r>
            <a:r>
              <a:rPr lang="nb-NO" sz="2200" dirty="0" err="1">
                <a:solidFill>
                  <a:srgbClr val="1757DB"/>
                </a:solidFill>
              </a:rPr>
              <a:t>dokonavý</a:t>
            </a:r>
            <a:r>
              <a:rPr lang="nb-NO" sz="2200" dirty="0">
                <a:solidFill>
                  <a:srgbClr val="1757DB"/>
                </a:solidFill>
              </a:rPr>
              <a:t> vid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sz="2200" dirty="0" err="1">
                <a:solidFill>
                  <a:srgbClr val="00B050"/>
                </a:solidFill>
              </a:rPr>
              <a:t>Jen</a:t>
            </a:r>
            <a:r>
              <a:rPr lang="nb-NO" sz="2200" dirty="0">
                <a:solidFill>
                  <a:srgbClr val="00B050"/>
                </a:solidFill>
              </a:rPr>
              <a:t> </a:t>
            </a:r>
            <a:r>
              <a:rPr lang="nb-NO" sz="2200" dirty="0" err="1">
                <a:solidFill>
                  <a:srgbClr val="00B050"/>
                </a:solidFill>
              </a:rPr>
              <a:t>zakončení</a:t>
            </a:r>
            <a:r>
              <a:rPr lang="nb-NO" sz="2200" dirty="0">
                <a:solidFill>
                  <a:srgbClr val="00B050"/>
                </a:solidFill>
              </a:rPr>
              <a:t> </a:t>
            </a:r>
            <a:r>
              <a:rPr lang="nb-NO" sz="2200" dirty="0" err="1">
                <a:solidFill>
                  <a:srgbClr val="00B050"/>
                </a:solidFill>
              </a:rPr>
              <a:t>může</a:t>
            </a:r>
            <a:r>
              <a:rPr lang="nb-NO" sz="2200" dirty="0">
                <a:solidFill>
                  <a:srgbClr val="00B050"/>
                </a:solidFill>
              </a:rPr>
              <a:t>  </a:t>
            </a:r>
            <a:r>
              <a:rPr lang="nb-NO" sz="2200" dirty="0" err="1">
                <a:solidFill>
                  <a:srgbClr val="00B050"/>
                </a:solidFill>
              </a:rPr>
              <a:t>motivovat</a:t>
            </a:r>
            <a:r>
              <a:rPr lang="nb-NO" sz="2200" dirty="0">
                <a:solidFill>
                  <a:srgbClr val="00B050"/>
                </a:solidFill>
              </a:rPr>
              <a:t> </a:t>
            </a:r>
            <a:r>
              <a:rPr lang="nb-NO" sz="2200" dirty="0" err="1">
                <a:solidFill>
                  <a:srgbClr val="00B050"/>
                </a:solidFill>
              </a:rPr>
              <a:t>dokonavý</a:t>
            </a:r>
            <a:r>
              <a:rPr lang="nb-NO" sz="2200" dirty="0">
                <a:solidFill>
                  <a:srgbClr val="00B050"/>
                </a:solidFill>
              </a:rPr>
              <a:t> vid</a:t>
            </a:r>
          </a:p>
          <a:p>
            <a:pPr marL="914400" lvl="1" indent="-457200">
              <a:buFont typeface="+mj-lt"/>
              <a:buAutoNum type="arabicPeriod"/>
            </a:pPr>
            <a:endParaRPr lang="nb-NO" sz="2200" dirty="0"/>
          </a:p>
          <a:p>
            <a:pPr marL="0" indent="0">
              <a:buNone/>
            </a:pPr>
            <a:r>
              <a:rPr lang="nb-NO" sz="2200" dirty="0"/>
              <a:t>	</a:t>
            </a:r>
            <a:r>
              <a:rPr lang="nb-NO" sz="2200" dirty="0" err="1"/>
              <a:t>Ruština</a:t>
            </a:r>
            <a:r>
              <a:rPr lang="nb-NO" sz="2200" dirty="0"/>
              <a:t> </a:t>
            </a:r>
            <a:r>
              <a:rPr lang="nb-NO" sz="2200" dirty="0" err="1"/>
              <a:t>vidí</a:t>
            </a:r>
            <a:r>
              <a:rPr lang="nb-NO" sz="2200" dirty="0"/>
              <a:t> </a:t>
            </a:r>
            <a:r>
              <a:rPr lang="nb-NO" sz="2200" dirty="0" err="1"/>
              <a:t>události</a:t>
            </a:r>
            <a:r>
              <a:rPr lang="nb-NO" sz="2200" dirty="0"/>
              <a:t> </a:t>
            </a:r>
            <a:r>
              <a:rPr lang="nb-NO" sz="2200" b="1" dirty="0" err="1"/>
              <a:t>zevnitř</a:t>
            </a:r>
            <a:endParaRPr lang="nb-NO" sz="2200" b="1" dirty="0"/>
          </a:p>
          <a:p>
            <a:pPr marL="914400" lvl="1" indent="-457200">
              <a:buFont typeface="+mj-lt"/>
              <a:buAutoNum type="arabicPeriod"/>
            </a:pPr>
            <a:r>
              <a:rPr lang="nb-NO" sz="2200" dirty="0" err="1">
                <a:solidFill>
                  <a:srgbClr val="1757DB"/>
                </a:solidFill>
              </a:rPr>
              <a:t>Jakákoliv</a:t>
            </a:r>
            <a:r>
              <a:rPr lang="nb-NO" sz="2200" dirty="0">
                <a:solidFill>
                  <a:srgbClr val="1757DB"/>
                </a:solidFill>
              </a:rPr>
              <a:t> </a:t>
            </a:r>
            <a:r>
              <a:rPr lang="nb-NO" sz="2200" dirty="0" err="1">
                <a:solidFill>
                  <a:srgbClr val="1757DB"/>
                </a:solidFill>
              </a:rPr>
              <a:t>trvalá</a:t>
            </a:r>
            <a:r>
              <a:rPr lang="nb-NO" sz="2200" dirty="0">
                <a:solidFill>
                  <a:srgbClr val="1757DB"/>
                </a:solidFill>
              </a:rPr>
              <a:t> </a:t>
            </a:r>
            <a:r>
              <a:rPr lang="nb-NO" sz="2200" dirty="0" err="1">
                <a:solidFill>
                  <a:srgbClr val="1757DB"/>
                </a:solidFill>
              </a:rPr>
              <a:t>doba</a:t>
            </a:r>
            <a:r>
              <a:rPr lang="nb-NO" sz="2200" dirty="0">
                <a:solidFill>
                  <a:srgbClr val="1757DB"/>
                </a:solidFill>
              </a:rPr>
              <a:t> </a:t>
            </a:r>
            <a:r>
              <a:rPr lang="nb-NO" sz="2200" dirty="0" err="1">
                <a:solidFill>
                  <a:srgbClr val="1757DB"/>
                </a:solidFill>
              </a:rPr>
              <a:t>může</a:t>
            </a:r>
            <a:r>
              <a:rPr lang="nb-NO" sz="2200" dirty="0">
                <a:solidFill>
                  <a:srgbClr val="1757DB"/>
                </a:solidFill>
              </a:rPr>
              <a:t>  </a:t>
            </a:r>
            <a:r>
              <a:rPr lang="nb-NO" sz="2200" dirty="0" err="1">
                <a:solidFill>
                  <a:srgbClr val="1757DB"/>
                </a:solidFill>
              </a:rPr>
              <a:t>motivovat</a:t>
            </a:r>
            <a:r>
              <a:rPr lang="nb-NO" sz="2200" dirty="0">
                <a:solidFill>
                  <a:srgbClr val="1757DB"/>
                </a:solidFill>
              </a:rPr>
              <a:t> </a:t>
            </a:r>
            <a:r>
              <a:rPr lang="nb-NO" sz="2200" dirty="0" err="1">
                <a:solidFill>
                  <a:srgbClr val="1757DB"/>
                </a:solidFill>
              </a:rPr>
              <a:t>nedokonavý</a:t>
            </a:r>
            <a:r>
              <a:rPr lang="nb-NO" sz="2200" dirty="0">
                <a:solidFill>
                  <a:srgbClr val="1757DB"/>
                </a:solidFill>
              </a:rPr>
              <a:t> vid</a:t>
            </a:r>
          </a:p>
          <a:p>
            <a:pPr marL="914400" lvl="1" indent="-457200">
              <a:buFont typeface="+mj-lt"/>
              <a:buAutoNum type="arabicPeriod"/>
            </a:pPr>
            <a:r>
              <a:rPr lang="nb-NO" sz="2200" dirty="0" err="1">
                <a:solidFill>
                  <a:srgbClr val="00B050"/>
                </a:solidFill>
              </a:rPr>
              <a:t>Jakákoliv</a:t>
            </a:r>
            <a:r>
              <a:rPr lang="nb-NO" sz="2200" dirty="0">
                <a:solidFill>
                  <a:srgbClr val="00B050"/>
                </a:solidFill>
              </a:rPr>
              <a:t> </a:t>
            </a:r>
            <a:r>
              <a:rPr lang="nb-NO" sz="2200" dirty="0" err="1">
                <a:solidFill>
                  <a:srgbClr val="00B050"/>
                </a:solidFill>
              </a:rPr>
              <a:t>hranice</a:t>
            </a:r>
            <a:r>
              <a:rPr lang="nb-NO" sz="2200" dirty="0">
                <a:solidFill>
                  <a:srgbClr val="00B050"/>
                </a:solidFill>
              </a:rPr>
              <a:t>, </a:t>
            </a:r>
            <a:r>
              <a:rPr lang="nb-NO" sz="2200" dirty="0" err="1">
                <a:solidFill>
                  <a:srgbClr val="00B050"/>
                </a:solidFill>
              </a:rPr>
              <a:t>včetně</a:t>
            </a:r>
            <a:r>
              <a:rPr lang="nb-NO" sz="2200" dirty="0">
                <a:solidFill>
                  <a:srgbClr val="00B050"/>
                </a:solidFill>
              </a:rPr>
              <a:t> </a:t>
            </a:r>
            <a:r>
              <a:rPr lang="nb-NO" sz="2200" dirty="0" err="1">
                <a:solidFill>
                  <a:srgbClr val="00B050"/>
                </a:solidFill>
              </a:rPr>
              <a:t>té</a:t>
            </a:r>
            <a:r>
              <a:rPr lang="nb-NO" sz="2200" dirty="0">
                <a:solidFill>
                  <a:srgbClr val="00B050"/>
                </a:solidFill>
              </a:rPr>
              <a:t> </a:t>
            </a:r>
            <a:r>
              <a:rPr lang="nb-NO" sz="2200" dirty="0" err="1">
                <a:solidFill>
                  <a:srgbClr val="00B050"/>
                </a:solidFill>
              </a:rPr>
              <a:t>na</a:t>
            </a:r>
            <a:r>
              <a:rPr lang="nb-NO" sz="2200" dirty="0">
                <a:solidFill>
                  <a:srgbClr val="00B050"/>
                </a:solidFill>
              </a:rPr>
              <a:t> </a:t>
            </a:r>
            <a:r>
              <a:rPr lang="nb-NO" sz="2200" dirty="0" err="1">
                <a:solidFill>
                  <a:srgbClr val="00B050"/>
                </a:solidFill>
              </a:rPr>
              <a:t>začátku</a:t>
            </a:r>
            <a:r>
              <a:rPr lang="nb-NO" sz="2200" dirty="0">
                <a:solidFill>
                  <a:srgbClr val="00B050"/>
                </a:solidFill>
              </a:rPr>
              <a:t>, </a:t>
            </a:r>
            <a:r>
              <a:rPr lang="nb-NO" sz="2200" dirty="0" err="1">
                <a:solidFill>
                  <a:srgbClr val="00B050"/>
                </a:solidFill>
              </a:rPr>
              <a:t>může</a:t>
            </a:r>
            <a:r>
              <a:rPr lang="nb-NO" sz="2200" dirty="0">
                <a:solidFill>
                  <a:srgbClr val="00B050"/>
                </a:solidFill>
              </a:rPr>
              <a:t> </a:t>
            </a:r>
            <a:r>
              <a:rPr lang="nb-NO" sz="2200" dirty="0" err="1">
                <a:solidFill>
                  <a:srgbClr val="00B050"/>
                </a:solidFill>
              </a:rPr>
              <a:t>motivovat</a:t>
            </a:r>
            <a:r>
              <a:rPr lang="nb-NO" sz="2200" dirty="0">
                <a:solidFill>
                  <a:srgbClr val="00B050"/>
                </a:solidFill>
              </a:rPr>
              <a:t> </a:t>
            </a:r>
            <a:r>
              <a:rPr lang="nb-NO" sz="2200" dirty="0" err="1">
                <a:solidFill>
                  <a:srgbClr val="00B050"/>
                </a:solidFill>
              </a:rPr>
              <a:t>dokonavý</a:t>
            </a:r>
            <a:r>
              <a:rPr lang="nb-NO" sz="2200" dirty="0">
                <a:solidFill>
                  <a:srgbClr val="00B050"/>
                </a:solidFill>
              </a:rPr>
              <a:t> vid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B9A5F-99A8-144B-8406-437EE596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F31BD8A-4456-3B41-8E53-10D4B2639A38}"/>
              </a:ext>
            </a:extLst>
          </p:cNvPr>
          <p:cNvSpPr/>
          <p:nvPr/>
        </p:nvSpPr>
        <p:spPr>
          <a:xfrm>
            <a:off x="6859622" y="3575802"/>
            <a:ext cx="1988820" cy="2548429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2200" b="1" dirty="0"/>
              <a:t>2. </a:t>
            </a:r>
            <a:r>
              <a:rPr lang="nb-NO" sz="2200" b="1" dirty="0" err="1"/>
              <a:t>Ruština</a:t>
            </a:r>
            <a:r>
              <a:rPr lang="nb-NO" sz="2200" dirty="0"/>
              <a:t> </a:t>
            </a:r>
          </a:p>
          <a:p>
            <a:r>
              <a:rPr lang="nb-NO" sz="2200" dirty="0" err="1"/>
              <a:t>má</a:t>
            </a:r>
            <a:r>
              <a:rPr lang="nb-NO" sz="2200" dirty="0"/>
              <a:t> </a:t>
            </a:r>
            <a:r>
              <a:rPr lang="nb-NO" sz="2200" dirty="0" err="1"/>
              <a:t>více</a:t>
            </a:r>
            <a:r>
              <a:rPr lang="nb-NO" sz="2200" dirty="0"/>
              <a:t> </a:t>
            </a:r>
            <a:r>
              <a:rPr lang="nb-NO" sz="2200" dirty="0" err="1"/>
              <a:t>dokonavého</a:t>
            </a:r>
            <a:r>
              <a:rPr lang="nb-NO" sz="2200" dirty="0"/>
              <a:t> </a:t>
            </a:r>
            <a:r>
              <a:rPr lang="nb-NO" sz="2200" dirty="0" err="1"/>
              <a:t>vidu</a:t>
            </a:r>
            <a:r>
              <a:rPr lang="nb-NO" sz="2200" dirty="0"/>
              <a:t> </a:t>
            </a:r>
            <a:r>
              <a:rPr lang="nb-NO" sz="2200" dirty="0" err="1"/>
              <a:t>než</a:t>
            </a:r>
            <a:r>
              <a:rPr lang="nb-NO" sz="2200" dirty="0"/>
              <a:t> </a:t>
            </a:r>
            <a:r>
              <a:rPr lang="nb-NO" sz="2200" dirty="0" err="1"/>
              <a:t>španělština</a:t>
            </a:r>
            <a:endParaRPr lang="nb-NO" sz="2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E3C9482-65F3-C947-833F-8CEEBCE8D5CF}"/>
              </a:ext>
            </a:extLst>
          </p:cNvPr>
          <p:cNvSpPr/>
          <p:nvPr/>
        </p:nvSpPr>
        <p:spPr>
          <a:xfrm>
            <a:off x="329282" y="1749251"/>
            <a:ext cx="1988820" cy="2548429"/>
          </a:xfrm>
          <a:prstGeom prst="roundRect">
            <a:avLst/>
          </a:prstGeom>
          <a:solidFill>
            <a:srgbClr val="759AFF"/>
          </a:solidFill>
          <a:ln>
            <a:solidFill>
              <a:srgbClr val="1757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2200" b="1" dirty="0"/>
              <a:t>1. </a:t>
            </a:r>
            <a:r>
              <a:rPr lang="nb-NO" sz="2200" b="1" dirty="0" err="1"/>
              <a:t>Španělština</a:t>
            </a:r>
            <a:r>
              <a:rPr lang="nb-NO" sz="2200" dirty="0"/>
              <a:t> </a:t>
            </a:r>
            <a:r>
              <a:rPr lang="nb-NO" sz="2200" dirty="0" err="1"/>
              <a:t>má</a:t>
            </a:r>
            <a:r>
              <a:rPr lang="nb-NO" sz="2200" dirty="0"/>
              <a:t> </a:t>
            </a:r>
            <a:r>
              <a:rPr lang="nb-NO" sz="2200" dirty="0" err="1"/>
              <a:t>více</a:t>
            </a:r>
            <a:r>
              <a:rPr lang="nb-NO" sz="2200" dirty="0"/>
              <a:t> </a:t>
            </a:r>
            <a:r>
              <a:rPr lang="nb-NO" sz="2200" dirty="0" err="1"/>
              <a:t>dokonavého</a:t>
            </a:r>
            <a:r>
              <a:rPr lang="nb-NO" sz="2200" dirty="0"/>
              <a:t> </a:t>
            </a:r>
            <a:r>
              <a:rPr lang="nb-NO" sz="2200" dirty="0" err="1"/>
              <a:t>vidu</a:t>
            </a:r>
            <a:r>
              <a:rPr lang="nb-NO" sz="2200" dirty="0"/>
              <a:t> </a:t>
            </a:r>
            <a:r>
              <a:rPr lang="nb-NO" sz="2200" dirty="0" err="1"/>
              <a:t>než</a:t>
            </a:r>
            <a:r>
              <a:rPr lang="nb-NO" sz="2200" dirty="0"/>
              <a:t> </a:t>
            </a:r>
            <a:r>
              <a:rPr lang="nb-NO" sz="2200" dirty="0" err="1"/>
              <a:t>ruština</a:t>
            </a:r>
            <a:endParaRPr lang="nb-NO" sz="2200" dirty="0"/>
          </a:p>
        </p:txBody>
      </p:sp>
    </p:spTree>
    <p:extLst>
      <p:ext uri="{BB962C8B-B14F-4D97-AF65-F5344CB8AC3E}">
        <p14:creationId xmlns:p14="http://schemas.microsoft.com/office/powerpoint/2010/main" val="2354338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37A002-C250-F348-B349-53A24F727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 err="1"/>
              <a:t>Analýza</a:t>
            </a:r>
            <a:r>
              <a:rPr lang="nb-NO" sz="6000" dirty="0"/>
              <a:t> </a:t>
            </a:r>
            <a:r>
              <a:rPr lang="nb-NO" sz="6000" dirty="0" err="1"/>
              <a:t>dat</a:t>
            </a:r>
            <a:endParaRPr lang="nb-NO" sz="60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8B5C180-32CE-DC42-B2AA-B83263C6D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F6A6A-F22A-764C-B1D3-DFC3BEC5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25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46216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FFCD-5B58-8743-A435-37866816F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err="1"/>
              <a:t>Dvě</a:t>
            </a:r>
            <a:r>
              <a:rPr lang="nb-NO" sz="4000" dirty="0"/>
              <a:t> </a:t>
            </a:r>
            <a:r>
              <a:rPr lang="nb-NO" sz="4000" dirty="0" err="1"/>
              <a:t>soubory</a:t>
            </a:r>
            <a:r>
              <a:rPr lang="nb-NO" sz="4000" dirty="0"/>
              <a:t> </a:t>
            </a:r>
            <a:r>
              <a:rPr lang="nb-NO" sz="4000" dirty="0" err="1"/>
              <a:t>dat</a:t>
            </a:r>
            <a:endParaRPr lang="nb-NO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497B2A-5073-2F44-B52F-F09604569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748" y="1837781"/>
            <a:ext cx="4038600" cy="2345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b-NO" sz="2400" dirty="0" err="1"/>
              <a:t>Sombra</a:t>
            </a:r>
            <a:r>
              <a:rPr lang="nb-NO" sz="2400" dirty="0"/>
              <a:t>:</a:t>
            </a:r>
          </a:p>
          <a:p>
            <a:r>
              <a:rPr lang="nb-NO" sz="2400" i="1" dirty="0"/>
              <a:t>La </a:t>
            </a:r>
            <a:r>
              <a:rPr lang="nb-NO" sz="2400" i="1" dirty="0" err="1"/>
              <a:t>Sombra</a:t>
            </a:r>
            <a:r>
              <a:rPr lang="nb-NO" sz="2400" i="1" dirty="0"/>
              <a:t> del </a:t>
            </a:r>
            <a:r>
              <a:rPr lang="nb-NO" sz="2400" i="1" dirty="0" err="1"/>
              <a:t>Viento</a:t>
            </a:r>
            <a:r>
              <a:rPr lang="nb-NO" sz="2400" i="1" dirty="0"/>
              <a:t> </a:t>
            </a:r>
            <a:r>
              <a:rPr lang="nb-NO" sz="2400" dirty="0"/>
              <a:t>(</a:t>
            </a:r>
            <a:r>
              <a:rPr lang="nb-NO" sz="2400" dirty="0" err="1"/>
              <a:t>Zafón</a:t>
            </a:r>
            <a:r>
              <a:rPr lang="nb-NO" sz="2400" dirty="0"/>
              <a:t> 2001) a </a:t>
            </a:r>
            <a:r>
              <a:rPr lang="nb-NO" sz="2400" dirty="0" err="1"/>
              <a:t>překlad</a:t>
            </a:r>
            <a:r>
              <a:rPr lang="nb-NO" sz="2400" dirty="0"/>
              <a:t> </a:t>
            </a:r>
            <a:r>
              <a:rPr lang="ru-RU" sz="2400" i="1" dirty="0"/>
              <a:t>Тень ветра </a:t>
            </a:r>
            <a:r>
              <a:rPr lang="nb-NO" sz="2400" dirty="0"/>
              <a:t>(2016)</a:t>
            </a:r>
          </a:p>
          <a:p>
            <a:r>
              <a:rPr lang="nb-NO" sz="2400" dirty="0"/>
              <a:t>967 </a:t>
            </a:r>
            <a:r>
              <a:rPr lang="nb-NO" sz="2400" dirty="0" err="1"/>
              <a:t>příkladů</a:t>
            </a:r>
            <a:r>
              <a:rPr lang="nb-NO" sz="2400" dirty="0"/>
              <a:t> </a:t>
            </a:r>
            <a:r>
              <a:rPr lang="nb-NO" sz="2400" dirty="0" err="1"/>
              <a:t>dokonavého</a:t>
            </a:r>
            <a:r>
              <a:rPr lang="nb-NO" sz="2400" dirty="0"/>
              <a:t> </a:t>
            </a:r>
            <a:r>
              <a:rPr lang="nb-NO" sz="2400" dirty="0" err="1"/>
              <a:t>vidu</a:t>
            </a:r>
            <a:r>
              <a:rPr lang="nb-NO" sz="2400" dirty="0"/>
              <a:t> a 967 </a:t>
            </a:r>
            <a:r>
              <a:rPr lang="nb-NO" sz="2400" dirty="0" err="1"/>
              <a:t>příkladů</a:t>
            </a:r>
            <a:r>
              <a:rPr lang="nb-NO" sz="2400" dirty="0"/>
              <a:t> </a:t>
            </a:r>
            <a:r>
              <a:rPr lang="nb-NO" sz="2400" dirty="0" err="1"/>
              <a:t>nedokonavého</a:t>
            </a:r>
            <a:r>
              <a:rPr lang="nb-NO" sz="2400" dirty="0"/>
              <a:t> </a:t>
            </a:r>
            <a:r>
              <a:rPr lang="nb-NO" sz="2400" dirty="0" err="1"/>
              <a:t>vidu</a:t>
            </a:r>
            <a:r>
              <a:rPr lang="nb-NO" sz="2400" dirty="0"/>
              <a:t>, </a:t>
            </a:r>
            <a:r>
              <a:rPr lang="nb-NO" sz="2400" dirty="0" err="1"/>
              <a:t>plus</a:t>
            </a:r>
            <a:r>
              <a:rPr lang="nb-NO" sz="2400" dirty="0"/>
              <a:t> </a:t>
            </a:r>
            <a:r>
              <a:rPr lang="nb-NO" sz="2400" dirty="0" err="1"/>
              <a:t>jejich</a:t>
            </a:r>
            <a:r>
              <a:rPr lang="nb-NO" sz="2400" dirty="0"/>
              <a:t> </a:t>
            </a:r>
            <a:r>
              <a:rPr lang="nb-NO" sz="2400" dirty="0" err="1"/>
              <a:t>ekvivalenty</a:t>
            </a:r>
            <a:r>
              <a:rPr lang="nb-NO" sz="2400" dirty="0"/>
              <a:t> v </a:t>
            </a:r>
            <a:r>
              <a:rPr lang="nb-NO" sz="2400" dirty="0" err="1"/>
              <a:t>ruštině</a:t>
            </a:r>
            <a:endParaRPr lang="nb-NO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AC2BD-BD7B-7946-9C02-45C713509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3892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dirty="0"/>
              <a:t>RNC:</a:t>
            </a:r>
          </a:p>
          <a:p>
            <a:r>
              <a:rPr lang="en-US" sz="2400" dirty="0" err="1"/>
              <a:t>Španělsko-ruský</a:t>
            </a:r>
            <a:r>
              <a:rPr lang="en-US" sz="2400" dirty="0"/>
              <a:t> </a:t>
            </a:r>
            <a:r>
              <a:rPr lang="en-US" sz="2400" dirty="0" err="1"/>
              <a:t>paralelní</a:t>
            </a:r>
            <a:r>
              <a:rPr lang="en-US" sz="2400" dirty="0"/>
              <a:t> </a:t>
            </a:r>
            <a:r>
              <a:rPr lang="en-US" sz="2400" dirty="0" err="1"/>
              <a:t>korpus</a:t>
            </a:r>
            <a:r>
              <a:rPr lang="en-US" sz="2400" dirty="0"/>
              <a:t> u </a:t>
            </a:r>
            <a:r>
              <a:rPr lang="en-US" sz="2400" dirty="0" err="1"/>
              <a:t>ruského</a:t>
            </a:r>
            <a:r>
              <a:rPr lang="en-US" sz="2400" dirty="0"/>
              <a:t> </a:t>
            </a:r>
            <a:r>
              <a:rPr lang="en-US" sz="2400" dirty="0" err="1"/>
              <a:t>národního</a:t>
            </a:r>
            <a:r>
              <a:rPr lang="en-US" sz="2400" dirty="0"/>
              <a:t> </a:t>
            </a:r>
            <a:r>
              <a:rPr lang="en-US" sz="2400" dirty="0" err="1"/>
              <a:t>korpusu</a:t>
            </a:r>
            <a:endParaRPr lang="en-US" sz="2400" dirty="0"/>
          </a:p>
          <a:p>
            <a:r>
              <a:rPr lang="en-US" sz="2400" dirty="0"/>
              <a:t>373 </a:t>
            </a:r>
            <a:r>
              <a:rPr lang="nb-NO" sz="2400" dirty="0" err="1"/>
              <a:t>příkladů</a:t>
            </a:r>
            <a:r>
              <a:rPr lang="nb-NO" sz="2400" dirty="0"/>
              <a:t> </a:t>
            </a:r>
            <a:r>
              <a:rPr lang="nb-NO" sz="2400" dirty="0" err="1"/>
              <a:t>dokonavého</a:t>
            </a:r>
            <a:r>
              <a:rPr lang="nb-NO" sz="2400" dirty="0"/>
              <a:t> </a:t>
            </a:r>
            <a:r>
              <a:rPr lang="nb-NO" sz="2400" dirty="0" err="1"/>
              <a:t>vidu</a:t>
            </a:r>
            <a:r>
              <a:rPr lang="nb-NO" sz="2400" dirty="0"/>
              <a:t> a </a:t>
            </a:r>
            <a:r>
              <a:rPr lang="en-US" sz="2400" dirty="0"/>
              <a:t>528 </a:t>
            </a:r>
            <a:r>
              <a:rPr lang="nb-NO" sz="2400" dirty="0" err="1"/>
              <a:t>příkladů</a:t>
            </a:r>
            <a:r>
              <a:rPr lang="nb-NO" sz="2400" dirty="0"/>
              <a:t> </a:t>
            </a:r>
            <a:r>
              <a:rPr lang="nb-NO" sz="2400" dirty="0" err="1"/>
              <a:t>nedokonavého</a:t>
            </a:r>
            <a:r>
              <a:rPr lang="nb-NO" sz="2400" dirty="0"/>
              <a:t> </a:t>
            </a:r>
            <a:r>
              <a:rPr lang="nb-NO" sz="2400" dirty="0" err="1"/>
              <a:t>vidu</a:t>
            </a:r>
            <a:r>
              <a:rPr lang="nb-NO" sz="2400" dirty="0"/>
              <a:t>, </a:t>
            </a:r>
            <a:r>
              <a:rPr lang="nb-NO" sz="2400" dirty="0" err="1"/>
              <a:t>plus</a:t>
            </a:r>
            <a:r>
              <a:rPr lang="nb-NO" sz="2400" dirty="0"/>
              <a:t> </a:t>
            </a:r>
            <a:r>
              <a:rPr lang="nb-NO" sz="2400" dirty="0" err="1"/>
              <a:t>jejich</a:t>
            </a:r>
            <a:r>
              <a:rPr lang="nb-NO" sz="2400" dirty="0"/>
              <a:t> </a:t>
            </a:r>
            <a:r>
              <a:rPr lang="nb-NO" sz="2400" dirty="0" err="1"/>
              <a:t>ekvivalenty</a:t>
            </a:r>
            <a:r>
              <a:rPr lang="nb-NO" sz="2400" dirty="0"/>
              <a:t> v </a:t>
            </a:r>
            <a:r>
              <a:rPr lang="nb-NO" sz="2400" dirty="0" err="1"/>
              <a:t>ruštině</a:t>
            </a:r>
            <a:endParaRPr lang="en-US" sz="2400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BC3D1-4391-4146-9CF0-9A95F58B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EEC2C4A-FE87-F34F-88C5-10F02E7B8DCC}"/>
              </a:ext>
            </a:extLst>
          </p:cNvPr>
          <p:cNvSpPr txBox="1">
            <a:spLocks/>
          </p:cNvSpPr>
          <p:nvPr/>
        </p:nvSpPr>
        <p:spPr>
          <a:xfrm>
            <a:off x="2469073" y="5484583"/>
            <a:ext cx="4282570" cy="133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/>
              <a:t>Všechny</a:t>
            </a:r>
            <a:r>
              <a:rPr lang="en-US" sz="2400" dirty="0"/>
              <a:t> </a:t>
            </a:r>
            <a:r>
              <a:rPr lang="en-US" sz="2400" dirty="0" err="1"/>
              <a:t>příklady</a:t>
            </a:r>
            <a:r>
              <a:rPr lang="en-US" sz="2400" dirty="0"/>
              <a:t> </a:t>
            </a:r>
            <a:r>
              <a:rPr lang="en-US" sz="2400" dirty="0" err="1"/>
              <a:t>byly</a:t>
            </a:r>
            <a:r>
              <a:rPr lang="en-US" sz="2400" dirty="0"/>
              <a:t> </a:t>
            </a:r>
            <a:r>
              <a:rPr lang="en-US" sz="2400" dirty="0" err="1"/>
              <a:t>ručně</a:t>
            </a:r>
            <a:r>
              <a:rPr lang="en-US" sz="2400" dirty="0"/>
              <a:t> </a:t>
            </a:r>
            <a:r>
              <a:rPr lang="cs-CZ" sz="2400" dirty="0"/>
              <a:t>analyzovány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3071062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E9B7-E87C-7942-A9DC-70E70A843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nb-NO" sz="4400" dirty="0">
                <a:solidFill>
                  <a:srgbClr val="1757DB"/>
                </a:solidFill>
              </a:rPr>
              <a:t>1. </a:t>
            </a:r>
            <a:r>
              <a:rPr lang="nb-NO" sz="4400" dirty="0" err="1">
                <a:solidFill>
                  <a:srgbClr val="1757DB"/>
                </a:solidFill>
              </a:rPr>
              <a:t>Španělština</a:t>
            </a:r>
            <a:r>
              <a:rPr lang="nb-NO" sz="4400" dirty="0">
                <a:solidFill>
                  <a:srgbClr val="1757DB"/>
                </a:solidFill>
              </a:rPr>
              <a:t> </a:t>
            </a:r>
            <a:r>
              <a:rPr lang="nb-NO" sz="4400" b="0" dirty="0" err="1">
                <a:solidFill>
                  <a:srgbClr val="1757DB"/>
                </a:solidFill>
              </a:rPr>
              <a:t>má</a:t>
            </a:r>
            <a:r>
              <a:rPr lang="nb-NO" sz="4400" b="0" dirty="0">
                <a:solidFill>
                  <a:srgbClr val="1757DB"/>
                </a:solidFill>
              </a:rPr>
              <a:t> </a:t>
            </a:r>
            <a:r>
              <a:rPr lang="nb-NO" sz="4400" b="0" dirty="0" err="1">
                <a:solidFill>
                  <a:srgbClr val="1757DB"/>
                </a:solidFill>
              </a:rPr>
              <a:t>více</a:t>
            </a:r>
            <a:r>
              <a:rPr lang="nb-NO" sz="4400" b="0" dirty="0">
                <a:solidFill>
                  <a:srgbClr val="1757DB"/>
                </a:solidFill>
              </a:rPr>
              <a:t> </a:t>
            </a:r>
            <a:r>
              <a:rPr lang="nb-NO" sz="4400" b="0" dirty="0" err="1">
                <a:solidFill>
                  <a:srgbClr val="1757DB"/>
                </a:solidFill>
              </a:rPr>
              <a:t>dokonavého</a:t>
            </a:r>
            <a:r>
              <a:rPr lang="nb-NO" sz="4400" b="0" dirty="0">
                <a:solidFill>
                  <a:srgbClr val="1757DB"/>
                </a:solidFill>
              </a:rPr>
              <a:t> </a:t>
            </a:r>
            <a:r>
              <a:rPr lang="nb-NO" sz="4400" b="0" dirty="0" err="1">
                <a:solidFill>
                  <a:srgbClr val="1757DB"/>
                </a:solidFill>
              </a:rPr>
              <a:t>vidu</a:t>
            </a:r>
            <a:r>
              <a:rPr lang="nb-NO" sz="4400" b="0" dirty="0">
                <a:solidFill>
                  <a:srgbClr val="1757DB"/>
                </a:solidFill>
              </a:rPr>
              <a:t> </a:t>
            </a:r>
            <a:r>
              <a:rPr lang="nb-NO" sz="4400" b="0" dirty="0" err="1">
                <a:solidFill>
                  <a:srgbClr val="1757DB"/>
                </a:solidFill>
              </a:rPr>
              <a:t>než</a:t>
            </a:r>
            <a:r>
              <a:rPr lang="nb-NO" sz="4400" b="0" dirty="0">
                <a:solidFill>
                  <a:srgbClr val="1757DB"/>
                </a:solidFill>
              </a:rPr>
              <a:t> </a:t>
            </a:r>
            <a:r>
              <a:rPr lang="nb-NO" sz="4400" b="0" dirty="0" err="1">
                <a:solidFill>
                  <a:srgbClr val="1757DB"/>
                </a:solidFill>
              </a:rPr>
              <a:t>ruština</a:t>
            </a:r>
            <a:endParaRPr lang="nb-NO" sz="4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E5E35-7EF2-E64F-9EDE-96192DE7F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4EFEC-6CEB-B746-9525-6F660B54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9AB983-4C21-5541-A07E-F4E1E726A614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593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7BD42D-4045-4041-8C9C-036A3AD4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nb-NO" sz="2800" b="1" dirty="0">
                <a:solidFill>
                  <a:srgbClr val="1757DB"/>
                </a:solidFill>
              </a:rPr>
              <a:t>1. </a:t>
            </a:r>
            <a:r>
              <a:rPr lang="nb-NO" sz="2800" b="1" dirty="0" err="1">
                <a:solidFill>
                  <a:srgbClr val="1757DB"/>
                </a:solidFill>
              </a:rPr>
              <a:t>Španělština</a:t>
            </a:r>
            <a:r>
              <a:rPr lang="nb-NO" sz="2800" b="1" dirty="0">
                <a:solidFill>
                  <a:srgbClr val="1757DB"/>
                </a:solidFill>
              </a:rPr>
              <a:t> </a:t>
            </a:r>
            <a:r>
              <a:rPr lang="nb-NO" sz="2800" dirty="0" err="1">
                <a:solidFill>
                  <a:srgbClr val="1757DB"/>
                </a:solidFill>
              </a:rPr>
              <a:t>má</a:t>
            </a:r>
            <a:r>
              <a:rPr lang="nb-NO" sz="2800" dirty="0">
                <a:solidFill>
                  <a:srgbClr val="1757DB"/>
                </a:solidFill>
              </a:rPr>
              <a:t> </a:t>
            </a:r>
            <a:r>
              <a:rPr lang="nb-NO" sz="2800" dirty="0" err="1">
                <a:solidFill>
                  <a:srgbClr val="1757DB"/>
                </a:solidFill>
              </a:rPr>
              <a:t>více</a:t>
            </a:r>
            <a:r>
              <a:rPr lang="nb-NO" sz="2800" dirty="0">
                <a:solidFill>
                  <a:srgbClr val="1757DB"/>
                </a:solidFill>
              </a:rPr>
              <a:t> </a:t>
            </a:r>
            <a:r>
              <a:rPr lang="nb-NO" sz="2800" dirty="0" err="1">
                <a:solidFill>
                  <a:srgbClr val="1757DB"/>
                </a:solidFill>
              </a:rPr>
              <a:t>dokonavého</a:t>
            </a:r>
            <a:r>
              <a:rPr lang="nb-NO" sz="2800" dirty="0">
                <a:solidFill>
                  <a:srgbClr val="1757DB"/>
                </a:solidFill>
              </a:rPr>
              <a:t> </a:t>
            </a:r>
            <a:r>
              <a:rPr lang="nb-NO" sz="2800" dirty="0" err="1">
                <a:solidFill>
                  <a:srgbClr val="1757DB"/>
                </a:solidFill>
              </a:rPr>
              <a:t>vidu</a:t>
            </a:r>
            <a:r>
              <a:rPr lang="nb-NO" sz="2800" dirty="0">
                <a:solidFill>
                  <a:srgbClr val="1757DB"/>
                </a:solidFill>
              </a:rPr>
              <a:t> </a:t>
            </a:r>
            <a:br>
              <a:rPr lang="nb-NO" sz="2800" dirty="0">
                <a:solidFill>
                  <a:srgbClr val="1757DB"/>
                </a:solidFill>
              </a:rPr>
            </a:br>
            <a:r>
              <a:rPr lang="nb-NO" sz="2800" dirty="0" err="1">
                <a:solidFill>
                  <a:srgbClr val="1757DB"/>
                </a:solidFill>
              </a:rPr>
              <a:t>než</a:t>
            </a:r>
            <a:r>
              <a:rPr lang="nb-NO" sz="2800" dirty="0">
                <a:solidFill>
                  <a:srgbClr val="1757DB"/>
                </a:solidFill>
              </a:rPr>
              <a:t> </a:t>
            </a:r>
            <a:r>
              <a:rPr lang="nb-NO" sz="2800" dirty="0" err="1">
                <a:solidFill>
                  <a:srgbClr val="1757DB"/>
                </a:solidFill>
              </a:rPr>
              <a:t>ruština</a:t>
            </a:r>
            <a:endParaRPr lang="nb-NO" sz="2800" dirty="0">
              <a:solidFill>
                <a:srgbClr val="1757DB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8AEF3-3A4B-7E4F-B9EE-A54E5FA8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28</a:t>
            </a:fld>
            <a:endParaRPr lang="en-US" noProof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5A1350-26D2-0C40-9054-F403161B0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715211"/>
              </p:ext>
            </p:extLst>
          </p:nvPr>
        </p:nvGraphicFramePr>
        <p:xfrm>
          <a:off x="670300" y="1957388"/>
          <a:ext cx="8107939" cy="33680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1819">
                  <a:extLst>
                    <a:ext uri="{9D8B030D-6E8A-4147-A177-3AD203B41FA5}">
                      <a16:colId xmlns:a16="http://schemas.microsoft.com/office/drawing/2014/main" val="3336559890"/>
                    </a:ext>
                  </a:extLst>
                </a:gridCol>
                <a:gridCol w="2820174">
                  <a:extLst>
                    <a:ext uri="{9D8B030D-6E8A-4147-A177-3AD203B41FA5}">
                      <a16:colId xmlns:a16="http://schemas.microsoft.com/office/drawing/2014/main" val="2735937473"/>
                    </a:ext>
                  </a:extLst>
                </a:gridCol>
                <a:gridCol w="1962614">
                  <a:extLst>
                    <a:ext uri="{9D8B030D-6E8A-4147-A177-3AD203B41FA5}">
                      <a16:colId xmlns:a16="http://schemas.microsoft.com/office/drawing/2014/main" val="1448491436"/>
                    </a:ext>
                  </a:extLst>
                </a:gridCol>
                <a:gridCol w="1853332">
                  <a:extLst>
                    <a:ext uri="{9D8B030D-6E8A-4147-A177-3AD203B41FA5}">
                      <a16:colId xmlns:a16="http://schemas.microsoft.com/office/drawing/2014/main" val="2396623383"/>
                    </a:ext>
                  </a:extLst>
                </a:gridCol>
              </a:tblGrid>
              <a:tr h="7705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b-NO" sz="2000" dirty="0" err="1">
                          <a:effectLst/>
                        </a:rPr>
                        <a:t>Sombra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RNC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0219776"/>
                  </a:ext>
                </a:extLst>
              </a:tr>
              <a:tr h="432911">
                <a:tc row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Španělské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příklady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dokonavého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vidu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cap="small" dirty="0" err="1">
                          <a:effectLst/>
                        </a:rPr>
                        <a:t>pst.pfv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Celkem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španělský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cap="small" dirty="0" err="1">
                          <a:effectLst/>
                        </a:rPr>
                        <a:t>pst.pfv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100% (967)</a:t>
                      </a:r>
                      <a:endParaRPr lang="nb-NO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100% (373)</a:t>
                      </a:r>
                      <a:endParaRPr lang="nb-NO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7954506"/>
                  </a:ext>
                </a:extLst>
              </a:tr>
              <a:tr h="432911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&gt; </a:t>
                      </a:r>
                      <a:r>
                        <a:rPr lang="en-US" sz="2000" dirty="0" err="1">
                          <a:effectLst/>
                        </a:rPr>
                        <a:t>ruský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cap="small" dirty="0" err="1">
                          <a:effectLst/>
                        </a:rPr>
                        <a:t>pfv-pst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74.4% (719)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55.5% (207)</a:t>
                      </a:r>
                      <a:endParaRPr lang="nb-NO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6433539"/>
                  </a:ext>
                </a:extLst>
              </a:tr>
              <a:tr h="432911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&gt; </a:t>
                      </a:r>
                      <a:r>
                        <a:rPr lang="en-US" sz="2000" dirty="0" err="1">
                          <a:effectLst/>
                        </a:rPr>
                        <a:t>jiný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ruský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cap="small" dirty="0" err="1">
                          <a:effectLst/>
                        </a:rPr>
                        <a:t>pfv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2.1% (20)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7.5% (28)</a:t>
                      </a:r>
                      <a:endParaRPr lang="nb-NO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4822694"/>
                  </a:ext>
                </a:extLst>
              </a:tr>
              <a:tr h="432911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cap="small" dirty="0">
                          <a:effectLst/>
                        </a:rPr>
                        <a:t>&gt; </a:t>
                      </a:r>
                      <a:r>
                        <a:rPr lang="en-US" sz="2000" dirty="0" err="1">
                          <a:effectLst/>
                        </a:rPr>
                        <a:t>ruský</a:t>
                      </a:r>
                      <a:r>
                        <a:rPr lang="en-US" sz="2000" cap="small" dirty="0">
                          <a:effectLst/>
                        </a:rPr>
                        <a:t> </a:t>
                      </a:r>
                      <a:r>
                        <a:rPr lang="en-US" sz="2000" cap="small" dirty="0" err="1">
                          <a:effectLst/>
                        </a:rPr>
                        <a:t>ipfv-pst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11.1% (107)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18.5% (69)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6351830"/>
                  </a:ext>
                </a:extLst>
              </a:tr>
              <a:tr h="432911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&gt; </a:t>
                      </a:r>
                      <a:r>
                        <a:rPr lang="en-US" sz="2000" dirty="0" err="1">
                          <a:effectLst/>
                        </a:rPr>
                        <a:t>jiný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ruský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cap="small" dirty="0" err="1">
                          <a:effectLst/>
                        </a:rPr>
                        <a:t>ipfv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1.6% (15)</a:t>
                      </a:r>
                      <a:endParaRPr lang="nb-NO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3.5% (13)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6547940"/>
                  </a:ext>
                </a:extLst>
              </a:tr>
              <a:tr h="432911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&gt; </a:t>
                      </a:r>
                      <a:r>
                        <a:rPr lang="en-US" sz="2000" dirty="0" err="1">
                          <a:effectLst/>
                        </a:rPr>
                        <a:t>není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sloveso</a:t>
                      </a:r>
                      <a:r>
                        <a:rPr lang="en-US" sz="2000" dirty="0">
                          <a:effectLst/>
                        </a:rPr>
                        <a:t> v </a:t>
                      </a:r>
                      <a:r>
                        <a:rPr lang="en-US" sz="2000" dirty="0" err="1">
                          <a:effectLst/>
                        </a:rPr>
                        <a:t>ruštině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11% (106)</a:t>
                      </a:r>
                      <a:endParaRPr lang="nb-NO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16.1% (60)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40810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30A98028-E53D-FA42-BBC7-1A17F9DBDFB3}"/>
              </a:ext>
            </a:extLst>
          </p:cNvPr>
          <p:cNvSpPr/>
          <p:nvPr/>
        </p:nvSpPr>
        <p:spPr>
          <a:xfrm>
            <a:off x="2179321" y="4017181"/>
            <a:ext cx="6544549" cy="8534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60603677-D86B-7F47-A712-52500BF0E244}"/>
              </a:ext>
            </a:extLst>
          </p:cNvPr>
          <p:cNvSpPr/>
          <p:nvPr/>
        </p:nvSpPr>
        <p:spPr>
          <a:xfrm>
            <a:off x="3063127" y="5556250"/>
            <a:ext cx="4777740" cy="800100"/>
          </a:xfrm>
          <a:prstGeom prst="wedgeRoundRectCallout">
            <a:avLst>
              <a:gd name="adj1" fmla="val -4021"/>
              <a:gd name="adj2" fmla="val -133948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000" dirty="0" err="1"/>
              <a:t>vidová</a:t>
            </a:r>
            <a:r>
              <a:rPr lang="nb-NO" sz="2000" dirty="0"/>
              <a:t> </a:t>
            </a:r>
            <a:r>
              <a:rPr lang="nb-NO" sz="2000" dirty="0" err="1"/>
              <a:t>neshoda</a:t>
            </a:r>
            <a:endParaRPr lang="nb-NO" sz="2000" dirty="0"/>
          </a:p>
          <a:p>
            <a:pPr algn="ctr"/>
            <a:r>
              <a:rPr lang="nb-NO" sz="2000" dirty="0" err="1"/>
              <a:t>španělský</a:t>
            </a:r>
            <a:r>
              <a:rPr lang="nb-NO" sz="2000" dirty="0"/>
              <a:t> </a:t>
            </a:r>
            <a:r>
              <a:rPr lang="nb-NO" sz="2000" dirty="0" err="1"/>
              <a:t>dokonavý</a:t>
            </a:r>
            <a:r>
              <a:rPr lang="nb-NO" sz="2000" dirty="0"/>
              <a:t> ≈ </a:t>
            </a:r>
            <a:r>
              <a:rPr lang="nb-NO" sz="2000" dirty="0" err="1"/>
              <a:t>ruský</a:t>
            </a:r>
            <a:r>
              <a:rPr lang="nb-NO" sz="2000" dirty="0"/>
              <a:t> </a:t>
            </a:r>
            <a:r>
              <a:rPr lang="nb-NO" sz="2000" dirty="0" err="1"/>
              <a:t>nedokonavý</a:t>
            </a:r>
            <a:endParaRPr lang="nb-NO" sz="2000" dirty="0"/>
          </a:p>
        </p:txBody>
      </p:sp>
    </p:spTree>
    <p:extLst>
      <p:ext uri="{BB962C8B-B14F-4D97-AF65-F5344CB8AC3E}">
        <p14:creationId xmlns:p14="http://schemas.microsoft.com/office/powerpoint/2010/main" val="351336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4512-7F8F-424E-A921-7E4515CA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Kdy</a:t>
            </a:r>
            <a:r>
              <a:rPr lang="en-US" dirty="0"/>
              <a:t> se </a:t>
            </a:r>
            <a:r>
              <a:rPr lang="en-US" dirty="0" err="1"/>
              <a:t>stává</a:t>
            </a:r>
            <a:r>
              <a:rPr lang="en-US" dirty="0"/>
              <a:t>, </a:t>
            </a:r>
            <a:r>
              <a:rPr lang="en-US" dirty="0" err="1"/>
              <a:t>že</a:t>
            </a:r>
            <a:br>
              <a:rPr lang="en-US" dirty="0"/>
            </a:br>
            <a:r>
              <a:rPr lang="nb-NO" dirty="0" err="1">
                <a:solidFill>
                  <a:srgbClr val="1757DB"/>
                </a:solidFill>
              </a:rPr>
              <a:t>španělský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dokonavý</a:t>
            </a:r>
            <a:r>
              <a:rPr lang="nb-NO" dirty="0">
                <a:solidFill>
                  <a:srgbClr val="1757DB"/>
                </a:solidFill>
              </a:rPr>
              <a:t> ≈ </a:t>
            </a:r>
            <a:r>
              <a:rPr lang="nb-NO" dirty="0" err="1">
                <a:solidFill>
                  <a:srgbClr val="1757DB"/>
                </a:solidFill>
              </a:rPr>
              <a:t>ruský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nedokonavý</a:t>
            </a:r>
            <a:r>
              <a:rPr lang="en-US" dirty="0"/>
              <a:t>?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693E-51DA-D846-9A37-D91C8D02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590" y="1751182"/>
            <a:ext cx="6819291" cy="4605167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 err="1"/>
              <a:t>Událost</a:t>
            </a:r>
            <a:r>
              <a:rPr lang="en-US" sz="2800" dirty="0"/>
              <a:t> </a:t>
            </a:r>
            <a:r>
              <a:rPr lang="en-US" sz="2800" dirty="0" err="1"/>
              <a:t>zahrnuje</a:t>
            </a:r>
            <a:r>
              <a:rPr lang="en-US" sz="2800" dirty="0"/>
              <a:t> </a:t>
            </a:r>
            <a:r>
              <a:rPr lang="en-US" sz="2800" dirty="0" err="1"/>
              <a:t>dobu</a:t>
            </a:r>
            <a:endParaRPr lang="en-US" sz="2800" dirty="0"/>
          </a:p>
          <a:p>
            <a:pPr>
              <a:spcBef>
                <a:spcPts val="3000"/>
              </a:spcBef>
            </a:pPr>
            <a:r>
              <a:rPr lang="en-US" sz="2800" dirty="0" err="1"/>
              <a:t>Opakování</a:t>
            </a:r>
            <a:r>
              <a:rPr lang="nb-NO" sz="2800" dirty="0"/>
              <a:t> </a:t>
            </a:r>
          </a:p>
          <a:p>
            <a:pPr>
              <a:spcBef>
                <a:spcPts val="3000"/>
              </a:spcBef>
            </a:pPr>
            <a:r>
              <a:rPr lang="en-US" sz="2800" dirty="0" err="1"/>
              <a:t>Čas</a:t>
            </a:r>
            <a:r>
              <a:rPr lang="en-US" sz="2800" dirty="0"/>
              <a:t>, </a:t>
            </a:r>
            <a:r>
              <a:rPr lang="en-US" sz="2800" dirty="0" err="1"/>
              <a:t>který</a:t>
            </a:r>
            <a:r>
              <a:rPr lang="en-US" sz="2800" dirty="0"/>
              <a:t> </a:t>
            </a:r>
            <a:r>
              <a:rPr lang="en-US" sz="2800" dirty="0" err="1"/>
              <a:t>uplyne</a:t>
            </a:r>
            <a:r>
              <a:rPr lang="en-US" sz="2800" dirty="0"/>
              <a:t>, </a:t>
            </a:r>
            <a:r>
              <a:rPr lang="en-US" sz="2800" dirty="0" err="1"/>
              <a:t>než</a:t>
            </a:r>
            <a:r>
              <a:rPr lang="en-US" sz="2800" dirty="0"/>
              <a:t> se </a:t>
            </a:r>
            <a:r>
              <a:rPr lang="en-US" sz="2800" dirty="0" err="1"/>
              <a:t>něco</a:t>
            </a:r>
            <a:r>
              <a:rPr lang="en-US" sz="2800" dirty="0"/>
              <a:t> </a:t>
            </a:r>
            <a:r>
              <a:rPr lang="en-US" sz="2800" dirty="0" err="1"/>
              <a:t>stane</a:t>
            </a:r>
            <a:r>
              <a:rPr lang="nb-NO" sz="2800" dirty="0"/>
              <a:t> </a:t>
            </a:r>
          </a:p>
          <a:p>
            <a:pPr>
              <a:spcBef>
                <a:spcPts val="3000"/>
              </a:spcBef>
            </a:pPr>
            <a:r>
              <a:rPr lang="en-US" sz="2800" dirty="0" err="1"/>
              <a:t>Zakončení</a:t>
            </a:r>
            <a:r>
              <a:rPr lang="en-US" sz="2800" dirty="0"/>
              <a:t>, </a:t>
            </a:r>
            <a:r>
              <a:rPr lang="en-US" sz="2800" dirty="0" err="1"/>
              <a:t>které</a:t>
            </a:r>
            <a:r>
              <a:rPr lang="en-US" sz="2800" dirty="0"/>
              <a:t> se </a:t>
            </a:r>
            <a:r>
              <a:rPr lang="en-US" sz="2800" dirty="0" err="1"/>
              <a:t>dá</a:t>
            </a:r>
            <a:r>
              <a:rPr lang="en-US" sz="2800" dirty="0"/>
              <a:t> </a:t>
            </a:r>
            <a:r>
              <a:rPr lang="en-US" sz="2800" dirty="0" err="1"/>
              <a:t>dedukovat</a:t>
            </a:r>
            <a:endParaRPr lang="nb-NO" sz="2800" dirty="0"/>
          </a:p>
          <a:p>
            <a:pPr>
              <a:spcBef>
                <a:spcPts val="3000"/>
              </a:spcBef>
            </a:pPr>
            <a:r>
              <a:rPr lang="en-US" sz="2800" dirty="0" err="1"/>
              <a:t>Historický</a:t>
            </a:r>
            <a:r>
              <a:rPr lang="en-US" sz="2800" dirty="0"/>
              <a:t> </a:t>
            </a:r>
            <a:r>
              <a:rPr lang="en-US" sz="2800" dirty="0" err="1"/>
              <a:t>přítomný</a:t>
            </a:r>
            <a:r>
              <a:rPr lang="en-US" sz="2800" dirty="0"/>
              <a:t> </a:t>
            </a:r>
            <a:r>
              <a:rPr lang="en-US" sz="2800" dirty="0" err="1"/>
              <a:t>čas</a:t>
            </a:r>
            <a:endParaRPr lang="nb-NO" sz="2800" dirty="0"/>
          </a:p>
          <a:p>
            <a:pPr>
              <a:spcBef>
                <a:spcPts val="3000"/>
              </a:spcBef>
            </a:pPr>
            <a:r>
              <a:rPr lang="cs-CZ" sz="2800" dirty="0"/>
              <a:t>Jiné faktory</a:t>
            </a:r>
            <a:endParaRPr lang="nb-NO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0EBED-FB85-9746-B0FD-A812C694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29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66094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46351" y="1554175"/>
            <a:ext cx="8216649" cy="1826254"/>
          </a:xfrm>
        </p:spPr>
        <p:txBody>
          <a:bodyPr>
            <a:noAutofit/>
          </a:bodyPr>
          <a:lstStyle/>
          <a:p>
            <a:r>
              <a:rPr lang="cs-CZ" sz="4000" dirty="0"/>
              <a:t>Aneb: </a:t>
            </a:r>
            <a:br>
              <a:rPr lang="cs-CZ" sz="4000" dirty="0"/>
            </a:br>
            <a:r>
              <a:rPr lang="cs-CZ" sz="4000" dirty="0"/>
              <a:t>Proč se ten pán směje?</a:t>
            </a:r>
            <a:endParaRPr lang="nb-NO" sz="4000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nb-NO" sz="3200" dirty="0">
                <a:latin typeface="+mn-lt"/>
              </a:rPr>
              <a:t>Laura A. Janda a Antonio </a:t>
            </a:r>
            <a:r>
              <a:rPr lang="nb-NO" sz="3200" dirty="0" err="1">
                <a:latin typeface="+mn-lt"/>
              </a:rPr>
              <a:t>Fábregas</a:t>
            </a:r>
            <a:endParaRPr lang="nb-NO" sz="32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887B2-C87A-864E-A7C5-6AF61435C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771" y="4267200"/>
            <a:ext cx="2286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95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4512-7F8F-424E-A921-7E4515CA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Kdy</a:t>
            </a:r>
            <a:r>
              <a:rPr lang="en-US" dirty="0"/>
              <a:t> se </a:t>
            </a:r>
            <a:r>
              <a:rPr lang="en-US" dirty="0" err="1"/>
              <a:t>stává</a:t>
            </a:r>
            <a:r>
              <a:rPr lang="en-US" dirty="0"/>
              <a:t>, </a:t>
            </a:r>
            <a:r>
              <a:rPr lang="en-US" dirty="0" err="1"/>
              <a:t>že</a:t>
            </a:r>
            <a:br>
              <a:rPr lang="en-US" dirty="0"/>
            </a:br>
            <a:r>
              <a:rPr lang="nb-NO" dirty="0" err="1">
                <a:solidFill>
                  <a:srgbClr val="1757DB"/>
                </a:solidFill>
              </a:rPr>
              <a:t>španělský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dokonavý</a:t>
            </a:r>
            <a:r>
              <a:rPr lang="nb-NO" dirty="0">
                <a:solidFill>
                  <a:srgbClr val="1757DB"/>
                </a:solidFill>
              </a:rPr>
              <a:t> ≈ </a:t>
            </a:r>
            <a:r>
              <a:rPr lang="nb-NO" dirty="0" err="1">
                <a:solidFill>
                  <a:srgbClr val="1757DB"/>
                </a:solidFill>
              </a:rPr>
              <a:t>ruský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nedokonavý</a:t>
            </a:r>
            <a:r>
              <a:rPr lang="en-US" dirty="0"/>
              <a:t>?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693E-51DA-D846-9A37-D91C8D02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590" y="1751182"/>
            <a:ext cx="6819291" cy="4605167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 err="1"/>
              <a:t>Událost</a:t>
            </a:r>
            <a:r>
              <a:rPr lang="en-US" sz="2800" dirty="0"/>
              <a:t> </a:t>
            </a:r>
            <a:r>
              <a:rPr lang="en-US" sz="2800" dirty="0" err="1"/>
              <a:t>zahrnuje</a:t>
            </a:r>
            <a:r>
              <a:rPr lang="en-US" sz="2800" dirty="0"/>
              <a:t> </a:t>
            </a:r>
            <a:r>
              <a:rPr lang="en-US" sz="2800" dirty="0" err="1"/>
              <a:t>dobu</a:t>
            </a:r>
            <a:endParaRPr lang="en-US" sz="2800" dirty="0"/>
          </a:p>
          <a:p>
            <a:pPr>
              <a:spcBef>
                <a:spcPts val="3000"/>
              </a:spcBef>
            </a:pPr>
            <a:r>
              <a:rPr lang="en-US" sz="2800" dirty="0" err="1"/>
              <a:t>Opakování</a:t>
            </a:r>
            <a:r>
              <a:rPr lang="nb-NO" sz="2800" dirty="0"/>
              <a:t> </a:t>
            </a:r>
          </a:p>
          <a:p>
            <a:pPr>
              <a:spcBef>
                <a:spcPts val="3000"/>
              </a:spcBef>
            </a:pPr>
            <a:r>
              <a:rPr lang="en-US" sz="2800" dirty="0" err="1"/>
              <a:t>Čas</a:t>
            </a:r>
            <a:r>
              <a:rPr lang="en-US" sz="2800" dirty="0"/>
              <a:t>, </a:t>
            </a:r>
            <a:r>
              <a:rPr lang="en-US" sz="2800" dirty="0" err="1"/>
              <a:t>který</a:t>
            </a:r>
            <a:r>
              <a:rPr lang="en-US" sz="2800" dirty="0"/>
              <a:t> </a:t>
            </a:r>
            <a:r>
              <a:rPr lang="en-US" sz="2800" dirty="0" err="1"/>
              <a:t>uplyne</a:t>
            </a:r>
            <a:r>
              <a:rPr lang="en-US" sz="2800" dirty="0"/>
              <a:t>, </a:t>
            </a:r>
            <a:r>
              <a:rPr lang="en-US" sz="2800" dirty="0" err="1"/>
              <a:t>než</a:t>
            </a:r>
            <a:r>
              <a:rPr lang="en-US" sz="2800" dirty="0"/>
              <a:t> se </a:t>
            </a:r>
            <a:r>
              <a:rPr lang="en-US" sz="2800" dirty="0" err="1"/>
              <a:t>něco</a:t>
            </a:r>
            <a:r>
              <a:rPr lang="en-US" sz="2800" dirty="0"/>
              <a:t> </a:t>
            </a:r>
            <a:r>
              <a:rPr lang="en-US" sz="2800" dirty="0" err="1"/>
              <a:t>stane</a:t>
            </a:r>
            <a:r>
              <a:rPr lang="nb-NO" sz="2800" dirty="0"/>
              <a:t> </a:t>
            </a:r>
          </a:p>
          <a:p>
            <a:pPr>
              <a:spcBef>
                <a:spcPts val="3000"/>
              </a:spcBef>
            </a:pPr>
            <a:r>
              <a:rPr lang="en-US" sz="2800" dirty="0" err="1"/>
              <a:t>Zakončení</a:t>
            </a:r>
            <a:r>
              <a:rPr lang="en-US" sz="2800" dirty="0"/>
              <a:t>, </a:t>
            </a:r>
            <a:r>
              <a:rPr lang="en-US" sz="2800" dirty="0" err="1"/>
              <a:t>které</a:t>
            </a:r>
            <a:r>
              <a:rPr lang="en-US" sz="2800" dirty="0"/>
              <a:t> se </a:t>
            </a:r>
            <a:r>
              <a:rPr lang="en-US" sz="2800" dirty="0" err="1"/>
              <a:t>dá</a:t>
            </a:r>
            <a:r>
              <a:rPr lang="en-US" sz="2800" dirty="0"/>
              <a:t> </a:t>
            </a:r>
            <a:r>
              <a:rPr lang="en-US" sz="2800" dirty="0" err="1"/>
              <a:t>dedukovat</a:t>
            </a:r>
            <a:endParaRPr lang="nb-NO" sz="2800" dirty="0"/>
          </a:p>
          <a:p>
            <a:pPr>
              <a:spcBef>
                <a:spcPts val="3000"/>
              </a:spcBef>
            </a:pPr>
            <a:r>
              <a:rPr lang="en-US" sz="2800" dirty="0" err="1"/>
              <a:t>Historický</a:t>
            </a:r>
            <a:r>
              <a:rPr lang="en-US" sz="2800" dirty="0"/>
              <a:t> </a:t>
            </a:r>
            <a:r>
              <a:rPr lang="en-US" sz="2800" dirty="0" err="1"/>
              <a:t>přítomný</a:t>
            </a:r>
            <a:r>
              <a:rPr lang="en-US" sz="2800" dirty="0"/>
              <a:t> </a:t>
            </a:r>
            <a:r>
              <a:rPr lang="en-US" sz="2800" dirty="0" err="1"/>
              <a:t>čas</a:t>
            </a:r>
            <a:endParaRPr lang="nb-NO" sz="2800" dirty="0"/>
          </a:p>
          <a:p>
            <a:pPr>
              <a:spcBef>
                <a:spcPts val="3000"/>
              </a:spcBef>
            </a:pPr>
            <a:r>
              <a:rPr lang="cs-CZ" sz="2800" dirty="0"/>
              <a:t>Jiné specifické faktory</a:t>
            </a:r>
            <a:endParaRPr lang="nb-NO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0EBED-FB85-9746-B0FD-A812C694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30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ED7D8-1B1A-4D42-96B3-305C1B1CB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76" y="1659654"/>
            <a:ext cx="688417" cy="860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ED568A-B5AB-5742-888A-5D9C439DB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75" y="2520176"/>
            <a:ext cx="688417" cy="860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4767FB-B256-4344-A69E-42452A220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75" y="3380698"/>
            <a:ext cx="688417" cy="860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234F0B-1519-B848-A115-4B4AD3EB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75" y="4241220"/>
            <a:ext cx="688417" cy="86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238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4043-A0BD-2C4D-A1EE-06009476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solidFill>
                  <a:srgbClr val="1757DB"/>
                </a:solidFill>
              </a:rPr>
              <a:t>španělský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dokonavý</a:t>
            </a:r>
            <a:r>
              <a:rPr lang="nb-NO" dirty="0">
                <a:solidFill>
                  <a:srgbClr val="1757DB"/>
                </a:solidFill>
              </a:rPr>
              <a:t> ≈ </a:t>
            </a:r>
            <a:r>
              <a:rPr lang="nb-NO" dirty="0" err="1">
                <a:solidFill>
                  <a:srgbClr val="1757DB"/>
                </a:solidFill>
              </a:rPr>
              <a:t>ruský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nedokonavý</a:t>
            </a:r>
            <a:br>
              <a:rPr lang="en-US" dirty="0">
                <a:solidFill>
                  <a:srgbClr val="1757DB"/>
                </a:solidFill>
              </a:rPr>
            </a:br>
            <a:r>
              <a:rPr lang="en-US" sz="2400" dirty="0" err="1"/>
              <a:t>Událost</a:t>
            </a:r>
            <a:r>
              <a:rPr lang="en-US" sz="2400" dirty="0"/>
              <a:t> </a:t>
            </a:r>
            <a:r>
              <a:rPr lang="en-US" sz="2400" dirty="0" err="1"/>
              <a:t>zahrnuje</a:t>
            </a:r>
            <a:r>
              <a:rPr lang="en-US" sz="2400" dirty="0"/>
              <a:t> </a:t>
            </a:r>
            <a:r>
              <a:rPr lang="en-US" sz="2400" dirty="0" err="1"/>
              <a:t>dobu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65D1-D0FA-8C4E-9F1B-2DB183EA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82" y="1751182"/>
            <a:ext cx="8229600" cy="4760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Španělština</a:t>
            </a:r>
            <a:r>
              <a:rPr lang="en-US" dirty="0"/>
              <a:t> </a:t>
            </a:r>
            <a:r>
              <a:rPr lang="en-US" dirty="0" err="1"/>
              <a:t>preferuje</a:t>
            </a:r>
            <a:r>
              <a:rPr lang="en-US" dirty="0"/>
              <a:t> </a:t>
            </a:r>
            <a:r>
              <a:rPr lang="en-US" dirty="0" err="1"/>
              <a:t>dokonavý</a:t>
            </a:r>
            <a:r>
              <a:rPr lang="en-US" dirty="0"/>
              <a:t> vid, </a:t>
            </a:r>
            <a:r>
              <a:rPr lang="en-US" dirty="0" err="1"/>
              <a:t>pokud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určena</a:t>
            </a:r>
            <a:r>
              <a:rPr lang="en-US" dirty="0"/>
              <a:t> </a:t>
            </a:r>
            <a:r>
              <a:rPr lang="en-US" dirty="0" err="1"/>
              <a:t>nějaká</a:t>
            </a:r>
            <a:r>
              <a:rPr lang="en-US" dirty="0"/>
              <a:t> </a:t>
            </a:r>
            <a:r>
              <a:rPr lang="en-US" dirty="0" err="1"/>
              <a:t>doba</a:t>
            </a:r>
            <a:r>
              <a:rPr lang="en-US" dirty="0"/>
              <a:t>, </a:t>
            </a:r>
            <a:r>
              <a:rPr lang="en-US" dirty="0" err="1"/>
              <a:t>protože</a:t>
            </a:r>
            <a:r>
              <a:rPr lang="en-US" dirty="0"/>
              <a:t> se </a:t>
            </a:r>
            <a:r>
              <a:rPr lang="en-US" dirty="0" err="1"/>
              <a:t>dá</a:t>
            </a:r>
            <a:r>
              <a:rPr lang="en-US" dirty="0"/>
              <a:t> se </a:t>
            </a:r>
            <a:r>
              <a:rPr lang="en-US" dirty="0" err="1"/>
              <a:t>dívat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událost</a:t>
            </a:r>
            <a:r>
              <a:rPr lang="en-US" dirty="0"/>
              <a:t> </a:t>
            </a:r>
            <a:r>
              <a:rPr lang="en-US" b="1" dirty="0" err="1"/>
              <a:t>zvenku</a:t>
            </a:r>
            <a:r>
              <a:rPr lang="en-US" b="1" dirty="0"/>
              <a:t> </a:t>
            </a:r>
            <a:r>
              <a:rPr lang="en-US" b="1" dirty="0" err="1"/>
              <a:t>jako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celek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Ruština</a:t>
            </a:r>
            <a:r>
              <a:rPr lang="en-US" dirty="0"/>
              <a:t> </a:t>
            </a:r>
            <a:r>
              <a:rPr lang="en-US" dirty="0" err="1"/>
              <a:t>preferuje</a:t>
            </a:r>
            <a:r>
              <a:rPr lang="en-US" dirty="0"/>
              <a:t> </a:t>
            </a:r>
            <a:r>
              <a:rPr lang="en-US" dirty="0" err="1"/>
              <a:t>nedokonavý</a:t>
            </a:r>
            <a:r>
              <a:rPr lang="en-US" dirty="0"/>
              <a:t> vid, </a:t>
            </a:r>
            <a:r>
              <a:rPr lang="en-US" dirty="0" err="1"/>
              <a:t>pokud</a:t>
            </a:r>
            <a:r>
              <a:rPr lang="en-US" dirty="0"/>
              <a:t>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určena</a:t>
            </a:r>
            <a:r>
              <a:rPr lang="en-US" dirty="0"/>
              <a:t> </a:t>
            </a:r>
            <a:r>
              <a:rPr lang="en-US" dirty="0" err="1"/>
              <a:t>nějaká</a:t>
            </a:r>
            <a:r>
              <a:rPr lang="en-US" dirty="0"/>
              <a:t> </a:t>
            </a:r>
            <a:r>
              <a:rPr lang="en-US" dirty="0" err="1"/>
              <a:t>doba</a:t>
            </a:r>
            <a:r>
              <a:rPr lang="en-US" dirty="0"/>
              <a:t>, </a:t>
            </a:r>
            <a:r>
              <a:rPr lang="en-US" dirty="0" err="1"/>
              <a:t>protože</a:t>
            </a:r>
            <a:r>
              <a:rPr lang="en-US" dirty="0"/>
              <a:t> se </a:t>
            </a:r>
            <a:r>
              <a:rPr lang="en-US" dirty="0" err="1"/>
              <a:t>dá</a:t>
            </a:r>
            <a:r>
              <a:rPr lang="en-US" dirty="0"/>
              <a:t> se </a:t>
            </a:r>
            <a:r>
              <a:rPr lang="en-US" dirty="0" err="1"/>
              <a:t>dívat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událost</a:t>
            </a:r>
            <a:r>
              <a:rPr lang="en-US" dirty="0"/>
              <a:t> </a:t>
            </a:r>
            <a:r>
              <a:rPr lang="en-US" b="1" dirty="0" err="1"/>
              <a:t>zevnitř</a:t>
            </a:r>
            <a:r>
              <a:rPr lang="en-US" b="1" dirty="0"/>
              <a:t> </a:t>
            </a:r>
            <a:r>
              <a:rPr lang="en-US" b="1" dirty="0" err="1"/>
              <a:t>jako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trvání</a:t>
            </a:r>
            <a:r>
              <a:rPr lang="nb-NO" b="1" dirty="0"/>
              <a:t> </a:t>
            </a:r>
          </a:p>
          <a:p>
            <a:pPr marL="0" indent="0">
              <a:buNone/>
            </a:pPr>
            <a:endParaRPr lang="nb-NO" dirty="0"/>
          </a:p>
          <a:p>
            <a:r>
              <a:rPr lang="en-US" i="1" dirty="0" err="1"/>
              <a:t>Esta</a:t>
            </a:r>
            <a:r>
              <a:rPr lang="en-US" i="1" dirty="0"/>
              <a:t> </a:t>
            </a:r>
            <a:r>
              <a:rPr lang="en-US" i="1" dirty="0" err="1"/>
              <a:t>es</a:t>
            </a:r>
            <a:r>
              <a:rPr lang="en-US" i="1" dirty="0"/>
              <a:t> la </a:t>
            </a:r>
            <a:r>
              <a:rPr lang="en-US" i="1" dirty="0" err="1"/>
              <a:t>historia</a:t>
            </a:r>
            <a:r>
              <a:rPr lang="en-US" i="1" dirty="0"/>
              <a:t> de </a:t>
            </a:r>
            <a:r>
              <a:rPr lang="en-US" i="1" dirty="0" err="1"/>
              <a:t>cómo</a:t>
            </a:r>
            <a:r>
              <a:rPr lang="en-US" i="1" dirty="0"/>
              <a:t> </a:t>
            </a:r>
            <a:r>
              <a:rPr lang="en-US" i="1" dirty="0" err="1"/>
              <a:t>uno</a:t>
            </a:r>
            <a:r>
              <a:rPr lang="en-US" i="1" dirty="0"/>
              <a:t> de </a:t>
            </a:r>
            <a:r>
              <a:rPr lang="en-US" i="1" dirty="0" err="1"/>
              <a:t>los</a:t>
            </a:r>
            <a:r>
              <a:rPr lang="en-US" i="1" dirty="0"/>
              <a:t> hombres </a:t>
            </a:r>
            <a:r>
              <a:rPr lang="en-US" i="1" dirty="0" err="1"/>
              <a:t>más</a:t>
            </a:r>
            <a:r>
              <a:rPr lang="en-US" i="1" dirty="0"/>
              <a:t> </a:t>
            </a:r>
            <a:r>
              <a:rPr lang="en-US" i="1" dirty="0" err="1"/>
              <a:t>poderosos</a:t>
            </a:r>
            <a:r>
              <a:rPr lang="en-US" i="1" dirty="0"/>
              <a:t> de la </a:t>
            </a:r>
            <a:r>
              <a:rPr lang="en-US" i="1" dirty="0" err="1"/>
              <a:t>Francia</a:t>
            </a:r>
            <a:r>
              <a:rPr lang="en-US" i="1" dirty="0"/>
              <a:t> medieval </a:t>
            </a:r>
            <a:r>
              <a:rPr lang="en-US" b="1" i="1" dirty="0" err="1"/>
              <a:t>asesinó-</a:t>
            </a:r>
            <a:r>
              <a:rPr lang="en-US" b="1" dirty="0" err="1"/>
              <a:t>pfv</a:t>
            </a:r>
            <a:r>
              <a:rPr lang="en-US" b="1" dirty="0"/>
              <a:t> </a:t>
            </a:r>
            <a:r>
              <a:rPr lang="en-US" i="1" dirty="0" err="1"/>
              <a:t>impunemente</a:t>
            </a:r>
            <a:r>
              <a:rPr lang="en-US" i="1" dirty="0"/>
              <a:t> </a:t>
            </a:r>
            <a:r>
              <a:rPr lang="en-US" b="1" i="1" dirty="0" err="1"/>
              <a:t>durante</a:t>
            </a:r>
            <a:r>
              <a:rPr lang="en-US" b="1" i="1" dirty="0"/>
              <a:t> </a:t>
            </a:r>
            <a:r>
              <a:rPr lang="en-US" b="1" i="1" dirty="0" err="1"/>
              <a:t>décadas</a:t>
            </a:r>
            <a:r>
              <a:rPr lang="en-US" i="1" dirty="0"/>
              <a:t> </a:t>
            </a:r>
            <a:r>
              <a:rPr lang="en-US" i="1" dirty="0" err="1"/>
              <a:t>por</a:t>
            </a:r>
            <a:r>
              <a:rPr lang="en-US" i="1" dirty="0"/>
              <a:t> </a:t>
            </a:r>
            <a:r>
              <a:rPr lang="en-US" i="1" dirty="0" err="1"/>
              <a:t>pura</a:t>
            </a:r>
            <a:r>
              <a:rPr lang="en-US" i="1" dirty="0"/>
              <a:t> </a:t>
            </a:r>
            <a:r>
              <a:rPr lang="en-US" i="1" dirty="0" err="1"/>
              <a:t>diversión</a:t>
            </a:r>
            <a:r>
              <a:rPr lang="en-US" dirty="0"/>
              <a:t>   </a:t>
            </a:r>
            <a:endParaRPr lang="nb-NO" dirty="0"/>
          </a:p>
          <a:p>
            <a:pPr marL="0" indent="0">
              <a:buNone/>
            </a:pPr>
            <a:r>
              <a:rPr lang="en-US" dirty="0"/>
              <a:t> </a:t>
            </a:r>
            <a:endParaRPr lang="nb-NO" dirty="0"/>
          </a:p>
          <a:p>
            <a:r>
              <a:rPr lang="ru-RU" i="1" dirty="0"/>
              <a:t>Это история о том, как один из самых могущественных людей средневековой Франции </a:t>
            </a:r>
            <a:r>
              <a:rPr lang="ru-RU" b="1" i="1" dirty="0"/>
              <a:t>в течении десятилетий </a:t>
            </a:r>
            <a:r>
              <a:rPr lang="ru-RU" i="1" dirty="0"/>
              <a:t>безнаказанно </a:t>
            </a:r>
            <a:r>
              <a:rPr lang="ru-RU" b="1" i="1" dirty="0"/>
              <a:t>убивал</a:t>
            </a:r>
            <a:r>
              <a:rPr lang="nb-NO" b="1" i="1" dirty="0"/>
              <a:t>-</a:t>
            </a:r>
            <a:r>
              <a:rPr lang="nb-NO" b="1" i="1" dirty="0" err="1"/>
              <a:t>ipfv</a:t>
            </a:r>
            <a:r>
              <a:rPr lang="ru-RU" i="1" dirty="0"/>
              <a:t> исключительно ради развлечения</a:t>
            </a:r>
            <a:endParaRPr lang="nb-NO" dirty="0"/>
          </a:p>
          <a:p>
            <a:pPr marL="0" indent="0">
              <a:buNone/>
            </a:pPr>
            <a:r>
              <a:rPr lang="en-US" dirty="0"/>
              <a:t> </a:t>
            </a:r>
            <a:endParaRPr lang="nb-NO" dirty="0"/>
          </a:p>
          <a:p>
            <a:r>
              <a:rPr lang="en-US" dirty="0"/>
              <a:t>‘To </a:t>
            </a:r>
            <a:r>
              <a:rPr lang="en-US" dirty="0" err="1"/>
              <a:t>je</a:t>
            </a:r>
            <a:r>
              <a:rPr lang="en-US" dirty="0"/>
              <a:t> </a:t>
            </a:r>
            <a:r>
              <a:rPr lang="en-US" dirty="0" err="1"/>
              <a:t>historka</a:t>
            </a:r>
            <a:r>
              <a:rPr lang="en-US" dirty="0"/>
              <a:t> o tom, </a:t>
            </a:r>
            <a:r>
              <a:rPr lang="en-US" dirty="0" err="1"/>
              <a:t>jak</a:t>
            </a:r>
            <a:r>
              <a:rPr lang="en-US" dirty="0"/>
              <a:t> </a:t>
            </a:r>
            <a:r>
              <a:rPr lang="en-US" dirty="0" err="1"/>
              <a:t>jeden</a:t>
            </a:r>
            <a:r>
              <a:rPr lang="en-US" dirty="0"/>
              <a:t> z </a:t>
            </a:r>
            <a:r>
              <a:rPr lang="en-US" dirty="0" err="1"/>
              <a:t>nejmohutnějších</a:t>
            </a:r>
            <a:r>
              <a:rPr lang="en-US" dirty="0"/>
              <a:t> </a:t>
            </a:r>
            <a:r>
              <a:rPr lang="en-US" dirty="0" err="1"/>
              <a:t>mužů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středověké</a:t>
            </a:r>
            <a:r>
              <a:rPr lang="en-US" dirty="0"/>
              <a:t> </a:t>
            </a:r>
            <a:r>
              <a:rPr lang="en-US" dirty="0" err="1"/>
              <a:t>Francii</a:t>
            </a:r>
            <a:r>
              <a:rPr lang="en-US" dirty="0"/>
              <a:t> </a:t>
            </a:r>
            <a:r>
              <a:rPr lang="en-US" dirty="0" err="1"/>
              <a:t>beztrestně</a:t>
            </a:r>
            <a:r>
              <a:rPr lang="en-US" dirty="0"/>
              <a:t> </a:t>
            </a:r>
            <a:r>
              <a:rPr lang="nb-NO" b="1" dirty="0" err="1"/>
              <a:t>vraždil</a:t>
            </a:r>
            <a:r>
              <a:rPr lang="nb-NO" b="1" dirty="0"/>
              <a:t> </a:t>
            </a:r>
            <a:r>
              <a:rPr lang="en-US" b="1" dirty="0" err="1"/>
              <a:t>během</a:t>
            </a:r>
            <a:r>
              <a:rPr lang="en-US" b="1" dirty="0"/>
              <a:t> </a:t>
            </a:r>
            <a:r>
              <a:rPr lang="nb-NO" b="1" dirty="0" err="1"/>
              <a:t>desetiletí</a:t>
            </a:r>
            <a:r>
              <a:rPr lang="nb-NO" b="1" dirty="0"/>
              <a:t> </a:t>
            </a:r>
            <a:r>
              <a:rPr lang="nb-NO" dirty="0" err="1"/>
              <a:t>jen</a:t>
            </a:r>
            <a:r>
              <a:rPr lang="nb-NO" dirty="0"/>
              <a:t> pro </a:t>
            </a:r>
            <a:r>
              <a:rPr lang="nb-NO" dirty="0" err="1"/>
              <a:t>legraci</a:t>
            </a:r>
            <a:r>
              <a:rPr lang="en-US" dirty="0"/>
              <a:t>’</a:t>
            </a:r>
            <a:r>
              <a:rPr lang="nb-NO" dirty="0"/>
              <a:t> </a:t>
            </a:r>
            <a:r>
              <a:rPr lang="en-US" dirty="0"/>
              <a:t>[César </a:t>
            </a:r>
            <a:r>
              <a:rPr lang="en-US" dirty="0" err="1"/>
              <a:t>Cervera</a:t>
            </a:r>
            <a:r>
              <a:rPr lang="en-US" dirty="0"/>
              <a:t>. (2017.01.18)]</a:t>
            </a:r>
            <a:r>
              <a:rPr lang="nb-NO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8E4AA-912A-2A42-8D43-790DE9EF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31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38634-C58E-7743-9B66-28D85F37A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1" y="-1"/>
            <a:ext cx="1280160" cy="1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52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4043-A0BD-2C4D-A1EE-06009476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solidFill>
                  <a:srgbClr val="1757DB"/>
                </a:solidFill>
              </a:rPr>
              <a:t>španělský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dokonavý</a:t>
            </a:r>
            <a:r>
              <a:rPr lang="nb-NO" dirty="0">
                <a:solidFill>
                  <a:srgbClr val="1757DB"/>
                </a:solidFill>
              </a:rPr>
              <a:t> ≈ </a:t>
            </a:r>
            <a:r>
              <a:rPr lang="nb-NO" dirty="0" err="1">
                <a:solidFill>
                  <a:srgbClr val="1757DB"/>
                </a:solidFill>
              </a:rPr>
              <a:t>ruský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nedokonavý</a:t>
            </a:r>
            <a:br>
              <a:rPr lang="en-US" dirty="0">
                <a:solidFill>
                  <a:srgbClr val="1757DB"/>
                </a:solidFill>
              </a:rPr>
            </a:br>
            <a:r>
              <a:rPr lang="en-US" sz="2400" dirty="0" err="1"/>
              <a:t>Opakování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65D1-D0FA-8C4E-9F1B-2DB183EA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82" y="1751182"/>
            <a:ext cx="8229600" cy="4760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Španělština</a:t>
            </a:r>
            <a:r>
              <a:rPr lang="en-US" b="1" dirty="0"/>
              <a:t> </a:t>
            </a:r>
            <a:r>
              <a:rPr lang="en-US" dirty="0"/>
              <a:t>se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dívat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opakování</a:t>
            </a:r>
            <a:r>
              <a:rPr lang="en-US" dirty="0"/>
              <a:t> </a:t>
            </a:r>
            <a:r>
              <a:rPr lang="en-US" b="1" dirty="0" err="1"/>
              <a:t>zvenku</a:t>
            </a:r>
            <a:r>
              <a:rPr lang="en-US" b="1" dirty="0"/>
              <a:t> </a:t>
            </a:r>
            <a:r>
              <a:rPr lang="en-US" dirty="0"/>
              <a:t>a </a:t>
            </a:r>
            <a:r>
              <a:rPr lang="en-US" dirty="0" err="1"/>
              <a:t>soustředit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b="1" dirty="0" err="1"/>
              <a:t>konec</a:t>
            </a:r>
            <a:r>
              <a:rPr lang="en-US" b="1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dokonavého</a:t>
            </a:r>
            <a:r>
              <a:rPr lang="en-US" dirty="0"/>
              <a:t> </a:t>
            </a:r>
            <a:r>
              <a:rPr lang="en-US" dirty="0" err="1"/>
              <a:t>vidu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Ruština</a:t>
            </a:r>
            <a:r>
              <a:rPr lang="en-US" dirty="0"/>
              <a:t> se </a:t>
            </a:r>
            <a:r>
              <a:rPr lang="en-US" dirty="0" err="1"/>
              <a:t>obyčejně</a:t>
            </a:r>
            <a:r>
              <a:rPr lang="en-US" dirty="0"/>
              <a:t> </a:t>
            </a:r>
            <a:r>
              <a:rPr lang="en-US" dirty="0" err="1"/>
              <a:t>dívá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opakování</a:t>
            </a:r>
            <a:r>
              <a:rPr lang="en-US" dirty="0"/>
              <a:t> </a:t>
            </a:r>
            <a:r>
              <a:rPr lang="en-US" b="1" dirty="0" err="1"/>
              <a:t>zevnitř</a:t>
            </a:r>
            <a:r>
              <a:rPr lang="en-US" dirty="0"/>
              <a:t>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dirty="0" err="1"/>
              <a:t>nedokonavého</a:t>
            </a:r>
            <a:r>
              <a:rPr lang="en-US" dirty="0"/>
              <a:t> </a:t>
            </a:r>
            <a:r>
              <a:rPr lang="en-US" dirty="0" err="1"/>
              <a:t>vidu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en-US" b="1" i="1" dirty="0"/>
              <a:t>Tres </a:t>
            </a:r>
            <a:r>
              <a:rPr lang="en-US" b="1" i="1" dirty="0" err="1"/>
              <a:t>veces</a:t>
            </a:r>
            <a:r>
              <a:rPr lang="en-US" dirty="0"/>
              <a:t> </a:t>
            </a:r>
            <a:r>
              <a:rPr lang="en-US" b="1" i="1" dirty="0" err="1"/>
              <a:t>intenté-</a:t>
            </a:r>
            <a:r>
              <a:rPr lang="en-US" b="1" dirty="0" err="1"/>
              <a:t>pfv</a:t>
            </a:r>
            <a:r>
              <a:rPr lang="en-US" b="1" dirty="0"/>
              <a:t> </a:t>
            </a:r>
            <a:r>
              <a:rPr lang="en-US" i="1" dirty="0" err="1"/>
              <a:t>seguir</a:t>
            </a:r>
            <a:r>
              <a:rPr lang="en-US" i="1" dirty="0"/>
              <a:t> </a:t>
            </a:r>
            <a:r>
              <a:rPr lang="en-US" i="1" dirty="0" err="1"/>
              <a:t>una</a:t>
            </a:r>
            <a:r>
              <a:rPr lang="en-US" i="1" dirty="0"/>
              <a:t> </a:t>
            </a:r>
            <a:r>
              <a:rPr lang="en-US" i="1" dirty="0" err="1"/>
              <a:t>ruta</a:t>
            </a:r>
            <a:r>
              <a:rPr lang="en-US" i="1" dirty="0"/>
              <a:t> que </a:t>
            </a:r>
            <a:r>
              <a:rPr lang="en-US" i="1" dirty="0" err="1"/>
              <a:t>había</a:t>
            </a:r>
            <a:r>
              <a:rPr lang="en-US" i="1" dirty="0"/>
              <a:t> </a:t>
            </a:r>
            <a:r>
              <a:rPr lang="en-US" i="1" dirty="0" err="1"/>
              <a:t>creído</a:t>
            </a:r>
            <a:r>
              <a:rPr lang="en-US" i="1" dirty="0"/>
              <a:t> </a:t>
            </a:r>
            <a:r>
              <a:rPr lang="en-US" i="1" dirty="0" err="1"/>
              <a:t>memorizar</a:t>
            </a:r>
            <a:r>
              <a:rPr lang="en-US" i="1" dirty="0"/>
              <a:t>, y </a:t>
            </a:r>
            <a:r>
              <a:rPr lang="en-US" b="1" i="1" dirty="0" err="1"/>
              <a:t>tres</a:t>
            </a:r>
            <a:r>
              <a:rPr lang="en-US" b="1" i="1" dirty="0"/>
              <a:t> </a:t>
            </a:r>
            <a:r>
              <a:rPr lang="en-US" b="1" i="1" dirty="0" err="1"/>
              <a:t>veces</a:t>
            </a:r>
            <a:r>
              <a:rPr lang="en-US" dirty="0"/>
              <a:t> </a:t>
            </a:r>
            <a:r>
              <a:rPr lang="en-US" i="1" dirty="0"/>
              <a:t>me </a:t>
            </a:r>
            <a:r>
              <a:rPr lang="en-US" b="1" i="1" dirty="0" err="1"/>
              <a:t>devolvió-</a:t>
            </a:r>
            <a:r>
              <a:rPr lang="en-US" b="1" dirty="0" err="1"/>
              <a:t>pfv</a:t>
            </a:r>
            <a:r>
              <a:rPr lang="en-US" dirty="0"/>
              <a:t> </a:t>
            </a:r>
            <a:r>
              <a:rPr lang="en-US" i="1" dirty="0"/>
              <a:t>el </a:t>
            </a:r>
            <a:r>
              <a:rPr lang="en-US" i="1" dirty="0" err="1"/>
              <a:t>laberinto</a:t>
            </a:r>
            <a:r>
              <a:rPr lang="en-US" i="1" dirty="0"/>
              <a:t> al </a:t>
            </a:r>
            <a:r>
              <a:rPr lang="en-US" i="1" dirty="0" err="1"/>
              <a:t>mismo</a:t>
            </a:r>
            <a:r>
              <a:rPr lang="en-US" i="1" dirty="0"/>
              <a:t> </a:t>
            </a:r>
            <a:r>
              <a:rPr lang="en-US" i="1" dirty="0" err="1"/>
              <a:t>punto</a:t>
            </a:r>
            <a:r>
              <a:rPr lang="en-US" i="1" dirty="0"/>
              <a:t> del que </a:t>
            </a:r>
            <a:r>
              <a:rPr lang="en-US" i="1" dirty="0" err="1"/>
              <a:t>había</a:t>
            </a:r>
            <a:r>
              <a:rPr lang="en-US" i="1" dirty="0"/>
              <a:t> </a:t>
            </a:r>
            <a:r>
              <a:rPr lang="en-US" i="1" dirty="0" err="1"/>
              <a:t>partido</a:t>
            </a:r>
            <a:r>
              <a:rPr lang="en-US" dirty="0"/>
              <a:t>. [S98:25]</a:t>
            </a:r>
            <a:r>
              <a:rPr lang="nb-NO" dirty="0"/>
              <a:t> 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nb-NO" dirty="0"/>
          </a:p>
          <a:p>
            <a:r>
              <a:rPr lang="ru-RU" b="1" i="1" dirty="0"/>
              <a:t>Трижды пытался</a:t>
            </a:r>
            <a:r>
              <a:rPr lang="nb-NO" b="1" i="1" dirty="0"/>
              <a:t>-</a:t>
            </a:r>
            <a:r>
              <a:rPr lang="nb-NO" b="1" dirty="0" err="1"/>
              <a:t>ipfv</a:t>
            </a:r>
            <a:r>
              <a:rPr lang="ru-RU" b="1" i="1" dirty="0"/>
              <a:t> </a:t>
            </a:r>
            <a:r>
              <a:rPr lang="ru-RU" i="1" dirty="0"/>
              <a:t>я пройти путем, который, как мне казалось, помнил, и </a:t>
            </a:r>
            <a:r>
              <a:rPr lang="ru-RU" b="1" i="1" dirty="0"/>
              <a:t>трижды </a:t>
            </a:r>
            <a:r>
              <a:rPr lang="ru-RU" i="1" dirty="0"/>
              <a:t>лабиринт </a:t>
            </a:r>
            <a:r>
              <a:rPr lang="ru-RU" b="1" i="1" dirty="0"/>
              <a:t>возвращал</a:t>
            </a:r>
            <a:r>
              <a:rPr lang="nb-NO" b="1" i="1" dirty="0"/>
              <a:t>-</a:t>
            </a:r>
            <a:r>
              <a:rPr lang="nb-NO" b="1" dirty="0" err="1"/>
              <a:t>ipfv</a:t>
            </a:r>
            <a:r>
              <a:rPr lang="ru-RU" b="1" i="1" dirty="0"/>
              <a:t> </a:t>
            </a:r>
            <a:r>
              <a:rPr lang="ru-RU" i="1" dirty="0"/>
              <a:t>меня на точку старта. </a:t>
            </a:r>
            <a:r>
              <a:rPr lang="en-US" dirty="0"/>
              <a:t>[R82:62]</a:t>
            </a:r>
            <a:r>
              <a:rPr lang="nb-NO" dirty="0"/>
              <a:t> 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nb-NO" dirty="0"/>
          </a:p>
          <a:p>
            <a:r>
              <a:rPr lang="en-US" dirty="0"/>
              <a:t>‘</a:t>
            </a:r>
            <a:r>
              <a:rPr lang="en-US" b="1" dirty="0" err="1"/>
              <a:t>Třikrát</a:t>
            </a:r>
            <a:r>
              <a:rPr lang="en-US" b="1" dirty="0"/>
              <a:t> </a:t>
            </a:r>
            <a:r>
              <a:rPr lang="en-US" b="1" dirty="0" err="1"/>
              <a:t>jsem</a:t>
            </a:r>
            <a:r>
              <a:rPr lang="en-US" b="1" dirty="0"/>
              <a:t> se </a:t>
            </a:r>
            <a:r>
              <a:rPr lang="en-US" b="1" dirty="0" err="1"/>
              <a:t>pokusil</a:t>
            </a:r>
            <a:r>
              <a:rPr lang="en-US" dirty="0"/>
              <a:t> </a:t>
            </a:r>
            <a:r>
              <a:rPr lang="en-US" dirty="0" err="1"/>
              <a:t>následovat</a:t>
            </a:r>
            <a:r>
              <a:rPr lang="en-US" dirty="0"/>
              <a:t> </a:t>
            </a:r>
            <a:r>
              <a:rPr lang="en-US" dirty="0" err="1"/>
              <a:t>cestu</a:t>
            </a:r>
            <a:r>
              <a:rPr lang="en-US" dirty="0"/>
              <a:t>, o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myslel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ji </a:t>
            </a:r>
            <a:r>
              <a:rPr lang="en-US" dirty="0" err="1"/>
              <a:t>znám</a:t>
            </a:r>
            <a:r>
              <a:rPr lang="en-US" dirty="0"/>
              <a:t> z </a:t>
            </a:r>
            <a:r>
              <a:rPr lang="en-US" dirty="0" err="1"/>
              <a:t>paměti</a:t>
            </a:r>
            <a:r>
              <a:rPr lang="en-US" dirty="0"/>
              <a:t>, a </a:t>
            </a:r>
            <a:r>
              <a:rPr lang="en-US" b="1" dirty="0" err="1"/>
              <a:t>třikrát</a:t>
            </a:r>
            <a:r>
              <a:rPr lang="en-US" b="1" dirty="0"/>
              <a:t> </a:t>
            </a:r>
            <a:r>
              <a:rPr lang="en-US" dirty="0" err="1"/>
              <a:t>mě</a:t>
            </a:r>
            <a:r>
              <a:rPr lang="en-US" dirty="0"/>
              <a:t> </a:t>
            </a:r>
            <a:r>
              <a:rPr lang="en-US" dirty="0" err="1"/>
              <a:t>bludiště</a:t>
            </a:r>
            <a:r>
              <a:rPr lang="en-US" dirty="0"/>
              <a:t> </a:t>
            </a:r>
            <a:r>
              <a:rPr lang="en-US" b="1" dirty="0" err="1"/>
              <a:t>vrátilo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začátek</a:t>
            </a:r>
            <a:r>
              <a:rPr lang="en-US" dirty="0"/>
              <a:t>.’</a:t>
            </a:r>
            <a:r>
              <a:rPr lang="nb-NO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8E4AA-912A-2A42-8D43-790DE9EF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32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EDDBF-D1F5-374E-9CB4-BD865BCC9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1" y="-1"/>
            <a:ext cx="1280160" cy="160020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5423404-4DBA-D944-8207-E5AD6A36F960}"/>
              </a:ext>
            </a:extLst>
          </p:cNvPr>
          <p:cNvSpPr/>
          <p:nvPr/>
        </p:nvSpPr>
        <p:spPr>
          <a:xfrm>
            <a:off x="670300" y="5733535"/>
            <a:ext cx="4877884" cy="6228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/>
              <a:t>NB: </a:t>
            </a:r>
            <a:r>
              <a:rPr lang="nb-NO" sz="2400" b="1" dirty="0" err="1"/>
              <a:t>čeština</a:t>
            </a:r>
            <a:r>
              <a:rPr lang="nb-NO" sz="2400" b="1" dirty="0"/>
              <a:t> se </a:t>
            </a:r>
            <a:r>
              <a:rPr lang="nb-NO" sz="2400" b="1" dirty="0" err="1"/>
              <a:t>neshoduje</a:t>
            </a:r>
            <a:r>
              <a:rPr lang="nb-NO" sz="2400" b="1" dirty="0"/>
              <a:t> s </a:t>
            </a:r>
            <a:r>
              <a:rPr lang="nb-NO" sz="2400" b="1" dirty="0" err="1"/>
              <a:t>ruštinou</a:t>
            </a:r>
            <a:endParaRPr lang="nb-NO" sz="2400" b="1" dirty="0"/>
          </a:p>
        </p:txBody>
      </p:sp>
    </p:spTree>
    <p:extLst>
      <p:ext uri="{BB962C8B-B14F-4D97-AF65-F5344CB8AC3E}">
        <p14:creationId xmlns:p14="http://schemas.microsoft.com/office/powerpoint/2010/main" val="51644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4043-A0BD-2C4D-A1EE-06009476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solidFill>
                  <a:srgbClr val="1757DB"/>
                </a:solidFill>
              </a:rPr>
              <a:t>španělský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dokonavý</a:t>
            </a:r>
            <a:r>
              <a:rPr lang="nb-NO" dirty="0">
                <a:solidFill>
                  <a:srgbClr val="1757DB"/>
                </a:solidFill>
              </a:rPr>
              <a:t> ≈ </a:t>
            </a:r>
            <a:r>
              <a:rPr lang="nb-NO" dirty="0" err="1">
                <a:solidFill>
                  <a:srgbClr val="1757DB"/>
                </a:solidFill>
              </a:rPr>
              <a:t>ruský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nedokonavý</a:t>
            </a:r>
            <a:br>
              <a:rPr lang="en-US" dirty="0">
                <a:solidFill>
                  <a:srgbClr val="1757DB"/>
                </a:solidFill>
              </a:rPr>
            </a:br>
            <a:r>
              <a:rPr lang="en-US" sz="2400" dirty="0" err="1"/>
              <a:t>Čas</a:t>
            </a:r>
            <a:r>
              <a:rPr lang="en-US" sz="2400" dirty="0"/>
              <a:t>, </a:t>
            </a:r>
            <a:r>
              <a:rPr lang="en-US" sz="2400" dirty="0" err="1"/>
              <a:t>který</a:t>
            </a:r>
            <a:r>
              <a:rPr lang="en-US" sz="2400" dirty="0"/>
              <a:t> </a:t>
            </a:r>
            <a:r>
              <a:rPr lang="en-US" sz="2400" dirty="0" err="1"/>
              <a:t>uplyne</a:t>
            </a:r>
            <a:r>
              <a:rPr lang="en-US" sz="2400" dirty="0"/>
              <a:t>, </a:t>
            </a:r>
            <a:r>
              <a:rPr lang="en-US" sz="2400" dirty="0" err="1"/>
              <a:t>než</a:t>
            </a:r>
            <a:r>
              <a:rPr lang="en-US" sz="2400" dirty="0"/>
              <a:t> se </a:t>
            </a:r>
            <a:r>
              <a:rPr lang="en-US" sz="2400" dirty="0" err="1"/>
              <a:t>něco</a:t>
            </a:r>
            <a:r>
              <a:rPr lang="en-US" sz="2400" dirty="0"/>
              <a:t> </a:t>
            </a:r>
            <a:r>
              <a:rPr lang="en-US" sz="2400" dirty="0" err="1"/>
              <a:t>stane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65D1-D0FA-8C4E-9F1B-2DB183EAD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Španělský</a:t>
            </a:r>
            <a:r>
              <a:rPr lang="en-US" dirty="0"/>
              <a:t> </a:t>
            </a:r>
            <a:r>
              <a:rPr lang="en-US" b="1" i="1" dirty="0"/>
              <a:t>hasta</a:t>
            </a:r>
            <a:r>
              <a:rPr lang="en-US" b="1" dirty="0"/>
              <a:t> ‘</a:t>
            </a:r>
            <a:r>
              <a:rPr lang="en-US" b="1" dirty="0" err="1"/>
              <a:t>až</a:t>
            </a:r>
            <a:r>
              <a:rPr lang="en-US" b="1" dirty="0"/>
              <a:t>’ + </a:t>
            </a:r>
            <a:r>
              <a:rPr lang="en-US" b="1" dirty="0" err="1"/>
              <a:t>dokonavý</a:t>
            </a:r>
            <a:r>
              <a:rPr lang="en-US" b="1" dirty="0"/>
              <a:t> vid se </a:t>
            </a:r>
            <a:r>
              <a:rPr lang="en-US" b="1" dirty="0" err="1"/>
              <a:t>soustředí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konec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Ruský</a:t>
            </a:r>
            <a:r>
              <a:rPr lang="en-US" dirty="0"/>
              <a:t> </a:t>
            </a:r>
            <a:r>
              <a:rPr lang="ru-RU" b="1" i="1" dirty="0"/>
              <a:t>пока не </a:t>
            </a:r>
            <a:r>
              <a:rPr lang="en-US" b="1" dirty="0"/>
              <a:t>‘</a:t>
            </a:r>
            <a:r>
              <a:rPr lang="en-US" b="1" dirty="0" err="1"/>
              <a:t>až</a:t>
            </a:r>
            <a:r>
              <a:rPr lang="en-US" b="1" dirty="0"/>
              <a:t>’ + </a:t>
            </a:r>
            <a:r>
              <a:rPr lang="en-US" b="1" dirty="0" err="1"/>
              <a:t>nedokonavý</a:t>
            </a:r>
            <a:r>
              <a:rPr lang="en-US" b="1" dirty="0"/>
              <a:t> vid se </a:t>
            </a:r>
            <a:r>
              <a:rPr lang="en-US" b="1" dirty="0" err="1"/>
              <a:t>soustředí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dobu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en-US" i="1" dirty="0" err="1"/>
              <a:t>Neri</a:t>
            </a:r>
            <a:r>
              <a:rPr lang="en-US" i="1" dirty="0"/>
              <a:t>… </a:t>
            </a:r>
            <a:r>
              <a:rPr lang="en-US" b="1" i="1" dirty="0" err="1"/>
              <a:t>hurgó-</a:t>
            </a:r>
            <a:r>
              <a:rPr lang="en-US" b="1" dirty="0" err="1"/>
              <a:t>pfv</a:t>
            </a:r>
            <a:r>
              <a:rPr lang="en-US" b="1" dirty="0"/>
              <a:t> </a:t>
            </a:r>
            <a:r>
              <a:rPr lang="en-US" i="1" dirty="0" err="1"/>
              <a:t>en</a:t>
            </a:r>
            <a:r>
              <a:rPr lang="en-US" i="1" dirty="0"/>
              <a:t> mis </a:t>
            </a:r>
            <a:r>
              <a:rPr lang="en-US" i="1" dirty="0" err="1"/>
              <a:t>bolsillos</a:t>
            </a:r>
            <a:r>
              <a:rPr lang="en-US" i="1" dirty="0"/>
              <a:t> </a:t>
            </a:r>
            <a:r>
              <a:rPr lang="en-US" b="1" i="1" dirty="0"/>
              <a:t>hasta </a:t>
            </a:r>
            <a:r>
              <a:rPr lang="en-US" i="1" dirty="0" err="1"/>
              <a:t>dar</a:t>
            </a:r>
            <a:r>
              <a:rPr lang="en-US" i="1" dirty="0"/>
              <a:t> con las </a:t>
            </a:r>
            <a:r>
              <a:rPr lang="en-US" i="1" dirty="0" err="1"/>
              <a:t>llaves</a:t>
            </a:r>
            <a:r>
              <a:rPr lang="en-US" dirty="0"/>
              <a:t>. [S83:35]</a:t>
            </a:r>
            <a:endParaRPr lang="nb-NO" dirty="0"/>
          </a:p>
          <a:p>
            <a:pPr marL="0" indent="0">
              <a:buNone/>
            </a:pPr>
            <a:r>
              <a:rPr lang="en-US" dirty="0"/>
              <a:t> </a:t>
            </a:r>
            <a:endParaRPr lang="nb-NO" dirty="0"/>
          </a:p>
          <a:p>
            <a:r>
              <a:rPr lang="ru-RU" i="1" dirty="0" err="1"/>
              <a:t>Нери</a:t>
            </a:r>
            <a:r>
              <a:rPr lang="en-US" i="1" dirty="0"/>
              <a:t>… </a:t>
            </a:r>
            <a:r>
              <a:rPr lang="ru-RU" b="1" i="1" dirty="0"/>
              <a:t>шарил</a:t>
            </a:r>
            <a:r>
              <a:rPr lang="cs-CZ" b="1" i="1" dirty="0"/>
              <a:t>-</a:t>
            </a:r>
            <a:r>
              <a:rPr lang="cs-CZ" b="1" dirty="0" err="1"/>
              <a:t>ipfv</a:t>
            </a:r>
            <a:r>
              <a:rPr lang="cs-CZ" dirty="0"/>
              <a:t> </a:t>
            </a:r>
            <a:r>
              <a:rPr lang="ru-RU" i="1" dirty="0"/>
              <a:t>по моим карманам, </a:t>
            </a:r>
            <a:r>
              <a:rPr lang="ru-RU" b="1" i="1" dirty="0"/>
              <a:t>пока не </a:t>
            </a:r>
            <a:r>
              <a:rPr lang="ru-RU" i="1" dirty="0"/>
              <a:t>нашел ключи</a:t>
            </a:r>
            <a:r>
              <a:rPr lang="cs-CZ" dirty="0"/>
              <a:t>.</a:t>
            </a:r>
            <a:r>
              <a:rPr lang="en-US" dirty="0"/>
              <a:t> [R67:2]</a:t>
            </a:r>
            <a:endParaRPr lang="nb-NO" dirty="0"/>
          </a:p>
          <a:p>
            <a:pPr marL="0" indent="0">
              <a:buNone/>
            </a:pPr>
            <a:r>
              <a:rPr lang="en-US" dirty="0"/>
              <a:t> </a:t>
            </a:r>
            <a:endParaRPr lang="nb-NO" dirty="0"/>
          </a:p>
          <a:p>
            <a:r>
              <a:rPr lang="en-US" dirty="0"/>
              <a:t>‘</a:t>
            </a:r>
            <a:r>
              <a:rPr lang="en-US" dirty="0" err="1"/>
              <a:t>Neri</a:t>
            </a:r>
            <a:r>
              <a:rPr lang="en-US" i="1" dirty="0"/>
              <a:t>…</a:t>
            </a:r>
            <a:r>
              <a:rPr lang="en-US" dirty="0"/>
              <a:t> </a:t>
            </a:r>
            <a:r>
              <a:rPr lang="nb-NO" b="1" dirty="0" err="1"/>
              <a:t>šťoural</a:t>
            </a:r>
            <a:r>
              <a:rPr lang="nb-NO" dirty="0"/>
              <a:t> v </a:t>
            </a:r>
            <a:r>
              <a:rPr lang="nb-NO" dirty="0" err="1"/>
              <a:t>mých</a:t>
            </a:r>
            <a:r>
              <a:rPr lang="nb-NO" dirty="0"/>
              <a:t> </a:t>
            </a:r>
            <a:r>
              <a:rPr lang="nb-NO" dirty="0" err="1"/>
              <a:t>kapsách</a:t>
            </a:r>
            <a:r>
              <a:rPr lang="nb-NO" dirty="0"/>
              <a:t>, </a:t>
            </a:r>
            <a:r>
              <a:rPr lang="nb-NO" b="1" dirty="0" err="1"/>
              <a:t>až</a:t>
            </a:r>
            <a:r>
              <a:rPr lang="nb-NO" dirty="0"/>
              <a:t> </a:t>
            </a:r>
            <a:r>
              <a:rPr lang="nb-NO" dirty="0" err="1"/>
              <a:t>našel</a:t>
            </a:r>
            <a:r>
              <a:rPr lang="nb-NO" dirty="0"/>
              <a:t> </a:t>
            </a:r>
            <a:r>
              <a:rPr lang="nb-NO" dirty="0" err="1"/>
              <a:t>klíče</a:t>
            </a:r>
            <a:r>
              <a:rPr lang="en-US" dirty="0"/>
              <a:t>.’</a:t>
            </a:r>
          </a:p>
          <a:p>
            <a:endParaRPr lang="en-US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8E4AA-912A-2A42-8D43-790DE9EF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33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D7A8F-0417-9C45-A197-BD9F4EC5F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1" y="-1"/>
            <a:ext cx="1280160" cy="1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77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4043-A0BD-2C4D-A1EE-06009476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solidFill>
                  <a:srgbClr val="1757DB"/>
                </a:solidFill>
              </a:rPr>
              <a:t>španělský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dokonavý</a:t>
            </a:r>
            <a:r>
              <a:rPr lang="nb-NO" dirty="0">
                <a:solidFill>
                  <a:srgbClr val="1757DB"/>
                </a:solidFill>
              </a:rPr>
              <a:t> ≈ </a:t>
            </a:r>
            <a:r>
              <a:rPr lang="nb-NO" dirty="0" err="1">
                <a:solidFill>
                  <a:srgbClr val="1757DB"/>
                </a:solidFill>
              </a:rPr>
              <a:t>ruský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nedokonavý</a:t>
            </a:r>
            <a:br>
              <a:rPr lang="en-US" dirty="0">
                <a:solidFill>
                  <a:srgbClr val="1757DB"/>
                </a:solidFill>
              </a:rPr>
            </a:br>
            <a:r>
              <a:rPr lang="en-US" sz="2400" dirty="0" err="1"/>
              <a:t>Zakončení</a:t>
            </a:r>
            <a:r>
              <a:rPr lang="en-US" sz="2400" dirty="0"/>
              <a:t>, </a:t>
            </a:r>
            <a:r>
              <a:rPr lang="en-US" sz="2400" dirty="0" err="1"/>
              <a:t>které</a:t>
            </a:r>
            <a:r>
              <a:rPr lang="en-US" sz="2400" dirty="0"/>
              <a:t> se </a:t>
            </a:r>
            <a:r>
              <a:rPr lang="en-US" sz="2400" dirty="0" err="1"/>
              <a:t>dá</a:t>
            </a:r>
            <a:r>
              <a:rPr lang="en-US" sz="2400" dirty="0"/>
              <a:t> </a:t>
            </a:r>
            <a:r>
              <a:rPr lang="en-US" sz="2400" dirty="0" err="1"/>
              <a:t>dedukovat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65D1-D0FA-8C4E-9F1B-2DB183EAD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Španělština</a:t>
            </a:r>
            <a:r>
              <a:rPr lang="en-US" b="1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mít</a:t>
            </a:r>
            <a:r>
              <a:rPr lang="en-US" dirty="0"/>
              <a:t> </a:t>
            </a:r>
            <a:r>
              <a:rPr lang="en-US" dirty="0" err="1"/>
              <a:t>dokonavý</a:t>
            </a:r>
            <a:r>
              <a:rPr lang="en-US" dirty="0"/>
              <a:t> vid, </a:t>
            </a:r>
            <a:r>
              <a:rPr lang="en-US" dirty="0" err="1"/>
              <a:t>pokud</a:t>
            </a:r>
            <a:r>
              <a:rPr lang="en-US" dirty="0"/>
              <a:t> se </a:t>
            </a:r>
            <a:r>
              <a:rPr lang="en-US" b="1" dirty="0" err="1"/>
              <a:t>zakončení</a:t>
            </a:r>
            <a:r>
              <a:rPr lang="en-US" b="1" dirty="0"/>
              <a:t> </a:t>
            </a:r>
            <a:r>
              <a:rPr lang="en-US" b="1" dirty="0" err="1"/>
              <a:t>dá</a:t>
            </a:r>
            <a:r>
              <a:rPr lang="en-US" b="1" dirty="0"/>
              <a:t> </a:t>
            </a:r>
            <a:r>
              <a:rPr lang="en-US" b="1" dirty="0" err="1"/>
              <a:t>dedukovat</a:t>
            </a:r>
            <a:endParaRPr lang="nb-NO" dirty="0"/>
          </a:p>
          <a:p>
            <a:pPr marL="0" indent="0">
              <a:buNone/>
            </a:pPr>
            <a:r>
              <a:rPr lang="en-US" b="1" dirty="0" err="1"/>
              <a:t>Ruština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nedokonavý</a:t>
            </a:r>
            <a:r>
              <a:rPr lang="en-US" dirty="0"/>
              <a:t> vid a </a:t>
            </a:r>
            <a:r>
              <a:rPr lang="en-US" b="1" dirty="0" err="1"/>
              <a:t>soustředí</a:t>
            </a:r>
            <a:r>
              <a:rPr lang="en-US" b="1" dirty="0"/>
              <a:t> se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dobu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nb-NO" dirty="0"/>
              <a:t> </a:t>
            </a:r>
            <a:r>
              <a:rPr lang="nb-NO" i="1" dirty="0"/>
              <a:t>En </a:t>
            </a:r>
            <a:r>
              <a:rPr lang="nb-NO" i="1" dirty="0" err="1"/>
              <a:t>palabras</a:t>
            </a:r>
            <a:r>
              <a:rPr lang="nb-NO" i="1" dirty="0"/>
              <a:t> de la </a:t>
            </a:r>
            <a:r>
              <a:rPr lang="nb-NO" i="1" dirty="0" err="1"/>
              <a:t>arqueóloga</a:t>
            </a:r>
            <a:r>
              <a:rPr lang="nb-NO" i="1" dirty="0"/>
              <a:t>… </a:t>
            </a:r>
            <a:r>
              <a:rPr lang="nb-NO" i="1" dirty="0" err="1"/>
              <a:t>una</a:t>
            </a:r>
            <a:r>
              <a:rPr lang="nb-NO" i="1" dirty="0"/>
              <a:t> de las </a:t>
            </a:r>
            <a:r>
              <a:rPr lang="nb-NO" i="1" dirty="0" err="1"/>
              <a:t>personas</a:t>
            </a:r>
            <a:r>
              <a:rPr lang="nb-NO" i="1" dirty="0"/>
              <a:t> </a:t>
            </a:r>
            <a:r>
              <a:rPr lang="nb-NO" i="1" dirty="0" err="1"/>
              <a:t>enterradas</a:t>
            </a:r>
            <a:r>
              <a:rPr lang="nb-NO" i="1" dirty="0"/>
              <a:t> (la </a:t>
            </a:r>
            <a:r>
              <a:rPr lang="nb-NO" i="1" dirty="0" err="1"/>
              <a:t>mujer</a:t>
            </a:r>
            <a:r>
              <a:rPr lang="nb-NO" i="1" dirty="0"/>
              <a:t>) </a:t>
            </a:r>
            <a:r>
              <a:rPr lang="nb-NO" b="1" i="1" dirty="0" err="1"/>
              <a:t>tuvo</a:t>
            </a:r>
            <a:r>
              <a:rPr lang="nb-NO" b="1" dirty="0" err="1"/>
              <a:t>-pfv</a:t>
            </a:r>
            <a:r>
              <a:rPr lang="nb-NO" dirty="0"/>
              <a:t> </a:t>
            </a:r>
            <a:r>
              <a:rPr lang="nb-NO" i="1" dirty="0" err="1"/>
              <a:t>cifosis</a:t>
            </a:r>
            <a:r>
              <a:rPr lang="nb-NO" dirty="0"/>
              <a:t> </a:t>
            </a:r>
          </a:p>
          <a:p>
            <a:pPr marL="0" indent="0">
              <a:buNone/>
            </a:pPr>
            <a:r>
              <a:rPr lang="nb-NO" dirty="0"/>
              <a:t> </a:t>
            </a:r>
          </a:p>
          <a:p>
            <a:r>
              <a:rPr lang="ru-RU" i="1" dirty="0"/>
              <a:t>По словам археолога… одно из захороненных тел принадлежало женщине, которая при жизни </a:t>
            </a:r>
            <a:r>
              <a:rPr lang="ru-RU" b="1" i="1" dirty="0"/>
              <a:t>страдала</a:t>
            </a:r>
            <a:r>
              <a:rPr lang="nb-NO" b="1" i="1" dirty="0"/>
              <a:t>-</a:t>
            </a:r>
            <a:r>
              <a:rPr lang="nb-NO" b="1" dirty="0" err="1"/>
              <a:t>ipfv</a:t>
            </a:r>
            <a:r>
              <a:rPr lang="ru-RU" i="1" dirty="0"/>
              <a:t> кифозом</a:t>
            </a:r>
            <a:endParaRPr lang="nb-NO" dirty="0"/>
          </a:p>
          <a:p>
            <a:pPr marL="0" indent="0">
              <a:buNone/>
            </a:pPr>
            <a:r>
              <a:rPr lang="cs-CZ" dirty="0"/>
              <a:t> </a:t>
            </a:r>
            <a:endParaRPr lang="nb-NO" dirty="0"/>
          </a:p>
          <a:p>
            <a:r>
              <a:rPr lang="en-US" dirty="0"/>
              <a:t>‘</a:t>
            </a:r>
            <a:r>
              <a:rPr lang="en-US" dirty="0" err="1"/>
              <a:t>Podle</a:t>
            </a:r>
            <a:r>
              <a:rPr lang="en-US" dirty="0"/>
              <a:t> </a:t>
            </a:r>
            <a:r>
              <a:rPr lang="en-US" dirty="0" err="1"/>
              <a:t>slov</a:t>
            </a:r>
            <a:r>
              <a:rPr lang="en-US" dirty="0"/>
              <a:t> </a:t>
            </a:r>
            <a:r>
              <a:rPr lang="en-US" dirty="0" err="1"/>
              <a:t>archeologa</a:t>
            </a:r>
            <a:r>
              <a:rPr lang="en-US" dirty="0"/>
              <a:t>… </a:t>
            </a:r>
            <a:r>
              <a:rPr lang="en-US" dirty="0" err="1"/>
              <a:t>jedna</a:t>
            </a:r>
            <a:r>
              <a:rPr lang="en-US" dirty="0"/>
              <a:t> z </a:t>
            </a:r>
            <a:r>
              <a:rPr lang="en-US" dirty="0" err="1"/>
              <a:t>pochovaných</a:t>
            </a:r>
            <a:r>
              <a:rPr lang="en-US" dirty="0"/>
              <a:t> </a:t>
            </a:r>
            <a:r>
              <a:rPr lang="en-US" dirty="0" err="1"/>
              <a:t>osob</a:t>
            </a:r>
            <a:r>
              <a:rPr lang="en-US" dirty="0"/>
              <a:t> (</a:t>
            </a:r>
            <a:r>
              <a:rPr lang="en-US" dirty="0" err="1"/>
              <a:t>žena</a:t>
            </a:r>
            <a:r>
              <a:rPr lang="en-US" dirty="0"/>
              <a:t>) </a:t>
            </a:r>
            <a:r>
              <a:rPr lang="en-US" b="1" dirty="0" err="1"/>
              <a:t>měla</a:t>
            </a:r>
            <a:r>
              <a:rPr lang="en-US" dirty="0"/>
              <a:t> </a:t>
            </a:r>
            <a:r>
              <a:rPr lang="en-US" dirty="0" err="1"/>
              <a:t>kyfózu</a:t>
            </a:r>
            <a:r>
              <a:rPr lang="en-US" dirty="0"/>
              <a:t>.’ [Media [</a:t>
            </a:r>
            <a:r>
              <a:rPr lang="en-US" dirty="0" err="1"/>
              <a:t>www.abc.es</a:t>
            </a:r>
            <a:r>
              <a:rPr lang="en-US" dirty="0"/>
              <a:t>] (2016.12.19)]</a:t>
            </a:r>
            <a:endParaRPr lang="ru-RU" dirty="0"/>
          </a:p>
          <a:p>
            <a:endParaRPr lang="ru-RU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8E4AA-912A-2A42-8D43-790DE9EF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34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02F51-5D5B-4741-B62E-CF6404FB7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1" y="-1"/>
            <a:ext cx="1280160" cy="1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09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4043-A0BD-2C4D-A1EE-06009476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solidFill>
                  <a:srgbClr val="1757DB"/>
                </a:solidFill>
              </a:rPr>
              <a:t>španělský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dokonavý</a:t>
            </a:r>
            <a:r>
              <a:rPr lang="nb-NO" dirty="0">
                <a:solidFill>
                  <a:srgbClr val="1757DB"/>
                </a:solidFill>
              </a:rPr>
              <a:t> ≈ </a:t>
            </a:r>
            <a:r>
              <a:rPr lang="nb-NO" dirty="0" err="1">
                <a:solidFill>
                  <a:srgbClr val="1757DB"/>
                </a:solidFill>
              </a:rPr>
              <a:t>ruský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nedokonavý</a:t>
            </a:r>
            <a:br>
              <a:rPr lang="en-US" dirty="0">
                <a:solidFill>
                  <a:srgbClr val="1757DB"/>
                </a:solidFill>
              </a:rPr>
            </a:br>
            <a:r>
              <a:rPr lang="en-US" sz="2400" dirty="0" err="1"/>
              <a:t>Zakončení</a:t>
            </a:r>
            <a:r>
              <a:rPr lang="en-US" sz="2400" dirty="0"/>
              <a:t>, </a:t>
            </a:r>
            <a:r>
              <a:rPr lang="en-US" sz="2400" dirty="0" err="1"/>
              <a:t>které</a:t>
            </a:r>
            <a:r>
              <a:rPr lang="en-US" sz="2400" dirty="0"/>
              <a:t> se </a:t>
            </a:r>
            <a:r>
              <a:rPr lang="en-US" sz="2400" dirty="0" err="1"/>
              <a:t>dá</a:t>
            </a:r>
            <a:r>
              <a:rPr lang="en-US" sz="2400" dirty="0"/>
              <a:t> </a:t>
            </a:r>
            <a:r>
              <a:rPr lang="en-US" sz="2400" dirty="0" err="1"/>
              <a:t>dedukovat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65D1-D0FA-8C4E-9F1B-2DB183EAD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82" y="1751183"/>
            <a:ext cx="8470334" cy="4374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španělštině</a:t>
            </a:r>
            <a:r>
              <a:rPr lang="en-US" b="1" dirty="0"/>
              <a:t> </a:t>
            </a:r>
            <a:r>
              <a:rPr lang="en-US" dirty="0"/>
              <a:t>se </a:t>
            </a:r>
            <a:r>
              <a:rPr lang="en-US" dirty="0" err="1"/>
              <a:t>dá</a:t>
            </a:r>
            <a:r>
              <a:rPr lang="en-US" dirty="0"/>
              <a:t> </a:t>
            </a:r>
            <a:r>
              <a:rPr lang="en-US" dirty="0" err="1"/>
              <a:t>dedukovat</a:t>
            </a:r>
            <a:r>
              <a:rPr lang="en-US" dirty="0"/>
              <a:t> </a:t>
            </a:r>
            <a:r>
              <a:rPr lang="en-US" dirty="0" err="1"/>
              <a:t>zakončení</a:t>
            </a:r>
            <a:r>
              <a:rPr lang="en-US" dirty="0"/>
              <a:t> v </a:t>
            </a:r>
            <a:r>
              <a:rPr lang="en-US" dirty="0" err="1"/>
              <a:t>přítomnosti</a:t>
            </a:r>
            <a:r>
              <a:rPr lang="en-US" dirty="0"/>
              <a:t> </a:t>
            </a:r>
            <a:r>
              <a:rPr lang="en-US" dirty="0" err="1"/>
              <a:t>příslovce</a:t>
            </a:r>
            <a:r>
              <a:rPr lang="en-US" dirty="0"/>
              <a:t> </a:t>
            </a:r>
            <a:r>
              <a:rPr lang="en-US" b="1" i="1" dirty="0" err="1"/>
              <a:t>siempre</a:t>
            </a:r>
            <a:r>
              <a:rPr lang="en-US" b="1" dirty="0"/>
              <a:t> ‘</a:t>
            </a:r>
            <a:r>
              <a:rPr lang="en-US" b="1" dirty="0" err="1"/>
              <a:t>vždycky</a:t>
            </a:r>
            <a:r>
              <a:rPr lang="en-US" b="1" dirty="0"/>
              <a:t>’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Ruština</a:t>
            </a:r>
            <a:r>
              <a:rPr lang="en-US" b="1" dirty="0"/>
              <a:t> </a:t>
            </a:r>
            <a:r>
              <a:rPr lang="en-US" b="1" dirty="0" err="1"/>
              <a:t>má</a:t>
            </a:r>
            <a:r>
              <a:rPr lang="en-US" b="1" dirty="0"/>
              <a:t> </a:t>
            </a:r>
            <a:r>
              <a:rPr lang="en-US" b="1" dirty="0" err="1"/>
              <a:t>téměř</a:t>
            </a:r>
            <a:r>
              <a:rPr lang="en-US" b="1" dirty="0"/>
              <a:t> </a:t>
            </a:r>
            <a:r>
              <a:rPr lang="en-US" b="1" dirty="0" err="1"/>
              <a:t>vždycky</a:t>
            </a:r>
            <a:r>
              <a:rPr lang="en-US" b="1" dirty="0"/>
              <a:t> </a:t>
            </a:r>
            <a:r>
              <a:rPr lang="en-US" b="1" dirty="0" err="1"/>
              <a:t>nedokonavý</a:t>
            </a:r>
            <a:r>
              <a:rPr lang="en-US" b="1" dirty="0"/>
              <a:t> vid v </a:t>
            </a:r>
            <a:r>
              <a:rPr lang="en-US" b="1" dirty="0" err="1"/>
              <a:t>přítomnosti</a:t>
            </a:r>
            <a:r>
              <a:rPr lang="en-US" dirty="0"/>
              <a:t> </a:t>
            </a:r>
            <a:r>
              <a:rPr lang="en-US" dirty="0" err="1"/>
              <a:t>příslovce</a:t>
            </a:r>
            <a:r>
              <a:rPr lang="en-US" dirty="0"/>
              <a:t> </a:t>
            </a:r>
            <a:r>
              <a:rPr lang="ru-RU" b="1" i="1" dirty="0"/>
              <a:t>всегда</a:t>
            </a:r>
            <a:r>
              <a:rPr lang="en-US" b="1" i="1" dirty="0"/>
              <a:t> </a:t>
            </a:r>
            <a:r>
              <a:rPr lang="en-US" b="1" dirty="0"/>
              <a:t>‘</a:t>
            </a:r>
            <a:r>
              <a:rPr lang="en-US" b="1" dirty="0" err="1"/>
              <a:t>vždycky</a:t>
            </a:r>
            <a:r>
              <a:rPr lang="en-US" b="1" dirty="0"/>
              <a:t>’</a:t>
            </a:r>
          </a:p>
          <a:p>
            <a:pPr marL="0" indent="0">
              <a:buNone/>
            </a:pPr>
            <a:endParaRPr lang="ru-RU" dirty="0"/>
          </a:p>
          <a:p>
            <a:r>
              <a:rPr lang="nb-NO" dirty="0"/>
              <a:t> </a:t>
            </a:r>
            <a:r>
              <a:rPr lang="en-US" i="1" dirty="0" err="1"/>
              <a:t>yo</a:t>
            </a:r>
            <a:r>
              <a:rPr lang="en-US" i="1" dirty="0"/>
              <a:t> </a:t>
            </a:r>
            <a:r>
              <a:rPr lang="en-US" b="1" i="1" dirty="0" err="1"/>
              <a:t>siempre</a:t>
            </a:r>
            <a:r>
              <a:rPr lang="en-US" b="1" dirty="0"/>
              <a:t> </a:t>
            </a:r>
            <a:r>
              <a:rPr lang="en-US" i="1" dirty="0"/>
              <a:t>le </a:t>
            </a:r>
            <a:r>
              <a:rPr lang="en-US" b="1" i="1" dirty="0" err="1"/>
              <a:t>tuve</a:t>
            </a:r>
            <a:r>
              <a:rPr lang="nb-NO" b="1" i="1" dirty="0"/>
              <a:t>-</a:t>
            </a:r>
            <a:r>
              <a:rPr lang="nb-NO" b="1" dirty="0" err="1"/>
              <a:t>pfv</a:t>
            </a:r>
            <a:r>
              <a:rPr lang="en-US" b="1" dirty="0"/>
              <a:t> </a:t>
            </a:r>
            <a:r>
              <a:rPr lang="en-US" i="1" dirty="0" err="1"/>
              <a:t>por</a:t>
            </a:r>
            <a:r>
              <a:rPr lang="en-US" i="1" dirty="0"/>
              <a:t> un </a:t>
            </a:r>
            <a:r>
              <a:rPr lang="en-US" i="1" dirty="0" err="1"/>
              <a:t>sinvergüenza</a:t>
            </a:r>
            <a:r>
              <a:rPr lang="en-US" dirty="0"/>
              <a:t>. [S95:16]</a:t>
            </a:r>
            <a:endParaRPr lang="nb-NO" dirty="0"/>
          </a:p>
          <a:p>
            <a:pPr marL="0" indent="0">
              <a:buNone/>
            </a:pPr>
            <a:r>
              <a:rPr lang="en-US" dirty="0"/>
              <a:t> </a:t>
            </a:r>
            <a:endParaRPr lang="nb-NO" dirty="0"/>
          </a:p>
          <a:p>
            <a:r>
              <a:rPr lang="ru-RU" i="1" dirty="0"/>
              <a:t>я его </a:t>
            </a:r>
            <a:r>
              <a:rPr lang="ru-RU" b="1" i="1" dirty="0"/>
              <a:t>всегда</a:t>
            </a:r>
            <a:r>
              <a:rPr lang="ru-RU" i="1" dirty="0"/>
              <a:t> </a:t>
            </a:r>
            <a:r>
              <a:rPr lang="ru-RU" b="1" i="1" dirty="0"/>
              <a:t>держал</a:t>
            </a:r>
            <a:r>
              <a:rPr lang="nb-NO" b="1" i="1" dirty="0"/>
              <a:t>-</a:t>
            </a:r>
            <a:r>
              <a:rPr lang="nb-NO" b="1" dirty="0" err="1"/>
              <a:t>ipfv</a:t>
            </a:r>
            <a:r>
              <a:rPr lang="ru-RU" i="1" dirty="0"/>
              <a:t> за бессовестную скотину</a:t>
            </a:r>
            <a:r>
              <a:rPr lang="en-US" dirty="0"/>
              <a:t>. [R79:38]</a:t>
            </a:r>
            <a:endParaRPr lang="nb-NO" dirty="0"/>
          </a:p>
          <a:p>
            <a:pPr marL="0" indent="0">
              <a:buNone/>
            </a:pPr>
            <a:r>
              <a:rPr lang="en-US" dirty="0"/>
              <a:t> </a:t>
            </a:r>
            <a:endParaRPr lang="nb-NO" dirty="0"/>
          </a:p>
          <a:p>
            <a:r>
              <a:rPr lang="en-US" dirty="0"/>
              <a:t>‘</a:t>
            </a:r>
            <a:r>
              <a:rPr lang="en-US" b="1" dirty="0" err="1"/>
              <a:t>Vždycky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ho </a:t>
            </a:r>
            <a:r>
              <a:rPr lang="en-US" b="1" dirty="0" err="1"/>
              <a:t>pokládal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darebáka</a:t>
            </a:r>
            <a:r>
              <a:rPr lang="en-US" dirty="0"/>
              <a:t>.’</a:t>
            </a:r>
            <a:endParaRPr lang="ru-RU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8E4AA-912A-2A42-8D43-790DE9EF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35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36679-E0A3-574A-A5C2-45F7D4F95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1" y="-1"/>
            <a:ext cx="1280160" cy="1600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873700-F98F-EE4A-8465-DDD94DA0C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1" y="0"/>
            <a:ext cx="1280160" cy="1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66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4043-A0BD-2C4D-A1EE-06009476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solidFill>
                  <a:srgbClr val="1757DB"/>
                </a:solidFill>
              </a:rPr>
              <a:t>španělský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dokonavý</a:t>
            </a:r>
            <a:r>
              <a:rPr lang="nb-NO" dirty="0">
                <a:solidFill>
                  <a:srgbClr val="1757DB"/>
                </a:solidFill>
              </a:rPr>
              <a:t> ≈ </a:t>
            </a:r>
            <a:r>
              <a:rPr lang="nb-NO" dirty="0" err="1">
                <a:solidFill>
                  <a:srgbClr val="1757DB"/>
                </a:solidFill>
              </a:rPr>
              <a:t>ruský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nedokonavý</a:t>
            </a:r>
            <a:br>
              <a:rPr lang="en-US" dirty="0">
                <a:solidFill>
                  <a:srgbClr val="1757DB"/>
                </a:solidFill>
              </a:rPr>
            </a:br>
            <a:r>
              <a:rPr lang="en-US" sz="2400" dirty="0" err="1"/>
              <a:t>Historický</a:t>
            </a:r>
            <a:r>
              <a:rPr lang="en-US" sz="2400" dirty="0"/>
              <a:t> </a:t>
            </a:r>
            <a:r>
              <a:rPr lang="en-US" sz="2400" dirty="0" err="1"/>
              <a:t>přítomný</a:t>
            </a:r>
            <a:r>
              <a:rPr lang="en-US" sz="2400" dirty="0"/>
              <a:t> </a:t>
            </a:r>
            <a:r>
              <a:rPr lang="en-US" sz="2400" dirty="0" err="1"/>
              <a:t>čas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65D1-D0FA-8C4E-9F1B-2DB183EAD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V </a:t>
            </a:r>
            <a:r>
              <a:rPr lang="en-US" b="1" dirty="0" err="1"/>
              <a:t>ruštině</a:t>
            </a:r>
            <a:r>
              <a:rPr lang="en-US" b="1" dirty="0"/>
              <a:t> </a:t>
            </a:r>
            <a:r>
              <a:rPr lang="en-US" b="1" dirty="0" err="1"/>
              <a:t>historický</a:t>
            </a:r>
            <a:r>
              <a:rPr lang="en-US" b="1" dirty="0"/>
              <a:t> </a:t>
            </a:r>
            <a:r>
              <a:rPr lang="en-US" b="1" dirty="0" err="1"/>
              <a:t>přítomný</a:t>
            </a:r>
            <a:r>
              <a:rPr lang="en-US" b="1" dirty="0"/>
              <a:t> </a:t>
            </a:r>
            <a:r>
              <a:rPr lang="en-US" dirty="0" err="1"/>
              <a:t>čas</a:t>
            </a:r>
            <a:r>
              <a:rPr lang="en-US" dirty="0"/>
              <a:t> </a:t>
            </a:r>
            <a:r>
              <a:rPr lang="en-US" dirty="0" err="1"/>
              <a:t>vyžaduje</a:t>
            </a:r>
            <a:r>
              <a:rPr lang="en-US" dirty="0"/>
              <a:t> </a:t>
            </a:r>
            <a:r>
              <a:rPr lang="en-US" b="1" dirty="0" err="1"/>
              <a:t>nedokonavý</a:t>
            </a:r>
            <a:r>
              <a:rPr lang="en-US" b="1" dirty="0"/>
              <a:t> vid, </a:t>
            </a:r>
            <a:r>
              <a:rPr lang="en-US" dirty="0" err="1"/>
              <a:t>který</a:t>
            </a:r>
            <a:r>
              <a:rPr lang="en-US" dirty="0"/>
              <a:t>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odpovídat</a:t>
            </a:r>
            <a:r>
              <a:rPr lang="en-US" dirty="0"/>
              <a:t> </a:t>
            </a:r>
            <a:r>
              <a:rPr lang="en-US" b="1" dirty="0" err="1"/>
              <a:t>španělskému</a:t>
            </a:r>
            <a:r>
              <a:rPr lang="en-US" b="1" dirty="0"/>
              <a:t> </a:t>
            </a:r>
            <a:r>
              <a:rPr lang="en-US" b="1" dirty="0" err="1"/>
              <a:t>dokonavému</a:t>
            </a:r>
            <a:r>
              <a:rPr lang="en-US" b="1" dirty="0"/>
              <a:t> </a:t>
            </a:r>
            <a:r>
              <a:rPr lang="en-US" b="1" dirty="0" err="1"/>
              <a:t>vidu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Celestino </a:t>
            </a:r>
            <a:r>
              <a:rPr lang="en-US" b="1" i="1" dirty="0" err="1"/>
              <a:t>dio-</a:t>
            </a:r>
            <a:r>
              <a:rPr lang="en-US" b="1" dirty="0" err="1"/>
              <a:t>pfv</a:t>
            </a:r>
            <a:r>
              <a:rPr lang="en-US" b="1" dirty="0"/>
              <a:t> </a:t>
            </a:r>
            <a:r>
              <a:rPr lang="en-US" i="1" dirty="0" err="1"/>
              <a:t>una</a:t>
            </a:r>
            <a:r>
              <a:rPr lang="en-US" i="1" dirty="0"/>
              <a:t> </a:t>
            </a:r>
            <a:r>
              <a:rPr lang="en-US" i="1" dirty="0" err="1"/>
              <a:t>vuelta</a:t>
            </a:r>
            <a:r>
              <a:rPr lang="en-US" i="1" dirty="0"/>
              <a:t>, </a:t>
            </a:r>
            <a:r>
              <a:rPr lang="en-US" i="1" dirty="0" err="1"/>
              <a:t>tenía</a:t>
            </a:r>
            <a:r>
              <a:rPr lang="en-US" i="1" dirty="0"/>
              <a:t> la </a:t>
            </a:r>
            <a:r>
              <a:rPr lang="en-US" i="1" dirty="0" err="1"/>
              <a:t>boca</a:t>
            </a:r>
            <a:r>
              <a:rPr lang="en-US" i="1" dirty="0"/>
              <a:t> </a:t>
            </a:r>
            <a:r>
              <a:rPr lang="en-US" i="1" dirty="0" err="1"/>
              <a:t>seca</a:t>
            </a:r>
            <a:r>
              <a:rPr lang="en-US" i="1" dirty="0"/>
              <a:t>. La </a:t>
            </a:r>
            <a:r>
              <a:rPr lang="en-US" i="1" dirty="0" err="1"/>
              <a:t>fuerza</a:t>
            </a:r>
            <a:r>
              <a:rPr lang="en-US" i="1" dirty="0"/>
              <a:t> </a:t>
            </a:r>
            <a:r>
              <a:rPr lang="en-US" b="1" i="1" dirty="0" err="1"/>
              <a:t>empezó-</a:t>
            </a:r>
            <a:r>
              <a:rPr lang="en-US" b="1" dirty="0" err="1"/>
              <a:t>pfv</a:t>
            </a:r>
            <a:r>
              <a:rPr lang="en-US" b="1" dirty="0"/>
              <a:t> </a:t>
            </a:r>
            <a:r>
              <a:rPr lang="en-US" i="1" dirty="0"/>
              <a:t>a </a:t>
            </a:r>
            <a:r>
              <a:rPr lang="en-US" i="1" dirty="0" err="1"/>
              <a:t>desdibujarse</a:t>
            </a:r>
            <a:r>
              <a:rPr lang="en-US" i="1" dirty="0"/>
              <a:t>, a </a:t>
            </a:r>
            <a:r>
              <a:rPr lang="en-US" i="1" dirty="0" err="1"/>
              <a:t>hacerse</a:t>
            </a:r>
            <a:r>
              <a:rPr lang="en-US" i="1" dirty="0"/>
              <a:t> un </a:t>
            </a:r>
            <a:r>
              <a:rPr lang="en-US" i="1" dirty="0" err="1"/>
              <a:t>poco</a:t>
            </a:r>
            <a:r>
              <a:rPr lang="en-US" i="1" dirty="0"/>
              <a:t> </a:t>
            </a:r>
            <a:r>
              <a:rPr lang="en-US" i="1" dirty="0" err="1"/>
              <a:t>confusa</a:t>
            </a:r>
            <a:r>
              <a:rPr lang="en-US" i="1" dirty="0"/>
              <a:t>… Celestino Ortiz se</a:t>
            </a:r>
            <a:r>
              <a:rPr lang="en-US" b="1" i="1" dirty="0"/>
              <a:t> </a:t>
            </a:r>
            <a:r>
              <a:rPr lang="en-US" b="1" i="1" dirty="0" err="1"/>
              <a:t>levantó-</a:t>
            </a:r>
            <a:r>
              <a:rPr lang="en-US" b="1" dirty="0" err="1"/>
              <a:t>pfv</a:t>
            </a:r>
            <a:r>
              <a:rPr lang="en-US" dirty="0"/>
              <a:t> </a:t>
            </a:r>
            <a:r>
              <a:rPr lang="en-US" i="1" dirty="0"/>
              <a:t>de </a:t>
            </a:r>
            <a:r>
              <a:rPr lang="en-US" i="1" dirty="0" err="1"/>
              <a:t>su</a:t>
            </a:r>
            <a:r>
              <a:rPr lang="en-US" i="1" dirty="0"/>
              <a:t> </a:t>
            </a:r>
            <a:r>
              <a:rPr lang="en-US" i="1" dirty="0" err="1"/>
              <a:t>jergón</a:t>
            </a:r>
            <a:r>
              <a:rPr lang="en-US" i="1" dirty="0"/>
              <a:t>, </a:t>
            </a:r>
            <a:r>
              <a:rPr lang="en-US" b="1" i="1" dirty="0" err="1"/>
              <a:t>encendió-</a:t>
            </a:r>
            <a:r>
              <a:rPr lang="en-US" b="1" dirty="0" err="1"/>
              <a:t>pfv</a:t>
            </a:r>
            <a:r>
              <a:rPr lang="en-US" dirty="0"/>
              <a:t> </a:t>
            </a:r>
            <a:r>
              <a:rPr lang="en-US" i="1" dirty="0"/>
              <a:t>la luz del bar, </a:t>
            </a:r>
            <a:r>
              <a:rPr lang="en-US" b="1" i="1" dirty="0" err="1"/>
              <a:t>tomó-</a:t>
            </a:r>
            <a:r>
              <a:rPr lang="en-US" b="1" dirty="0" err="1"/>
              <a:t>pfv</a:t>
            </a:r>
            <a:r>
              <a:rPr lang="en-US" dirty="0"/>
              <a:t> </a:t>
            </a:r>
            <a:r>
              <a:rPr lang="en-US" i="1" dirty="0"/>
              <a:t>un </a:t>
            </a:r>
            <a:r>
              <a:rPr lang="en-US" i="1" dirty="0" err="1"/>
              <a:t>traguito</a:t>
            </a:r>
            <a:r>
              <a:rPr lang="en-US" i="1" dirty="0"/>
              <a:t> de </a:t>
            </a:r>
            <a:r>
              <a:rPr lang="en-US" i="1" dirty="0" err="1"/>
              <a:t>sifón</a:t>
            </a:r>
            <a:r>
              <a:rPr lang="en-US" i="1" dirty="0"/>
              <a:t> y se</a:t>
            </a:r>
            <a:r>
              <a:rPr lang="en-US" b="1" i="1" dirty="0"/>
              <a:t> </a:t>
            </a:r>
            <a:r>
              <a:rPr lang="en-US" b="1" i="1" dirty="0" err="1"/>
              <a:t>metió</a:t>
            </a:r>
            <a:r>
              <a:rPr lang="en-US" b="1" dirty="0" err="1"/>
              <a:t>-pfv</a:t>
            </a:r>
            <a:r>
              <a:rPr lang="en-US" b="1" dirty="0"/>
              <a:t> </a:t>
            </a:r>
            <a:r>
              <a:rPr lang="en-US" i="1" dirty="0" err="1"/>
              <a:t>en</a:t>
            </a:r>
            <a:r>
              <a:rPr lang="en-US" i="1" dirty="0"/>
              <a:t> el </a:t>
            </a:r>
            <a:r>
              <a:rPr lang="en-US" i="1" dirty="0" err="1"/>
              <a:t>retrete</a:t>
            </a:r>
            <a:r>
              <a:rPr lang="en-US" dirty="0"/>
              <a:t>.  </a:t>
            </a:r>
            <a:endParaRPr lang="nb-NO" dirty="0"/>
          </a:p>
          <a:p>
            <a:pPr marL="0" indent="0">
              <a:buNone/>
            </a:pPr>
            <a:r>
              <a:rPr lang="en-US" dirty="0"/>
              <a:t> </a:t>
            </a:r>
            <a:endParaRPr lang="nb-NO" dirty="0"/>
          </a:p>
          <a:p>
            <a:r>
              <a:rPr lang="ru-RU" i="1" dirty="0" err="1"/>
              <a:t>Селестино</a:t>
            </a:r>
            <a:r>
              <a:rPr lang="ru-RU" i="1" dirty="0"/>
              <a:t> </a:t>
            </a:r>
            <a:r>
              <a:rPr lang="ru-RU" b="1" i="1" dirty="0"/>
              <a:t>поворачивается</a:t>
            </a:r>
            <a:r>
              <a:rPr lang="nb-NO" b="1" i="1" dirty="0"/>
              <a:t>-</a:t>
            </a:r>
            <a:r>
              <a:rPr lang="nb-NO" b="1" dirty="0" err="1"/>
              <a:t>ipfv</a:t>
            </a:r>
            <a:r>
              <a:rPr lang="ru-RU" i="1" dirty="0"/>
              <a:t>, во рту у него пересохло. Очертания отряда </a:t>
            </a:r>
            <a:r>
              <a:rPr lang="ru-RU" b="1" i="1" dirty="0"/>
              <a:t>начинают</a:t>
            </a:r>
            <a:r>
              <a:rPr lang="nb-NO" b="1" i="1" dirty="0"/>
              <a:t>-</a:t>
            </a:r>
            <a:r>
              <a:rPr lang="nb-NO" b="1" dirty="0" err="1"/>
              <a:t>ipfv</a:t>
            </a:r>
            <a:r>
              <a:rPr lang="ru-RU" i="1" dirty="0"/>
              <a:t> расплываться, заволакиваться туманом… </a:t>
            </a:r>
            <a:r>
              <a:rPr lang="ru-RU" i="1" dirty="0" err="1"/>
              <a:t>Селестино</a:t>
            </a:r>
            <a:r>
              <a:rPr lang="ru-RU" i="1" dirty="0"/>
              <a:t> </a:t>
            </a:r>
            <a:r>
              <a:rPr lang="ru-RU" i="1" dirty="0" err="1"/>
              <a:t>Ортис</a:t>
            </a:r>
            <a:r>
              <a:rPr lang="ru-RU" i="1" dirty="0"/>
              <a:t> </a:t>
            </a:r>
            <a:r>
              <a:rPr lang="ru-RU" b="1" i="1" dirty="0"/>
              <a:t>поднимается</a:t>
            </a:r>
            <a:r>
              <a:rPr lang="nb-NO" b="1" i="1" dirty="0"/>
              <a:t>-</a:t>
            </a:r>
            <a:r>
              <a:rPr lang="nb-NO" b="1" dirty="0" err="1"/>
              <a:t>ipfv</a:t>
            </a:r>
            <a:r>
              <a:rPr lang="ru-RU" i="1" dirty="0"/>
              <a:t> со своего матраса, </a:t>
            </a:r>
            <a:r>
              <a:rPr lang="ru-RU" b="1" i="1" dirty="0"/>
              <a:t>включает</a:t>
            </a:r>
            <a:r>
              <a:rPr lang="nb-NO" b="1" i="1" dirty="0"/>
              <a:t>-</a:t>
            </a:r>
            <a:r>
              <a:rPr lang="nb-NO" b="1" dirty="0" err="1"/>
              <a:t>ipfv</a:t>
            </a:r>
            <a:r>
              <a:rPr lang="ru-RU" i="1" dirty="0"/>
              <a:t> свет, </a:t>
            </a:r>
            <a:r>
              <a:rPr lang="ru-RU" b="1" i="1" dirty="0"/>
              <a:t>отпивает</a:t>
            </a:r>
            <a:r>
              <a:rPr lang="nb-NO" b="1" i="1" dirty="0"/>
              <a:t>-</a:t>
            </a:r>
            <a:r>
              <a:rPr lang="nb-NO" b="1" dirty="0" err="1"/>
              <a:t>ipfv</a:t>
            </a:r>
            <a:r>
              <a:rPr lang="ru-RU" i="1" dirty="0"/>
              <a:t> глоток из сифона и </a:t>
            </a:r>
            <a:r>
              <a:rPr lang="ru-RU" b="1" i="1" dirty="0"/>
              <a:t>идет</a:t>
            </a:r>
            <a:r>
              <a:rPr lang="nb-NO" b="1" i="1" dirty="0"/>
              <a:t>-</a:t>
            </a:r>
            <a:r>
              <a:rPr lang="nb-NO" b="1" dirty="0" err="1"/>
              <a:t>ipfv</a:t>
            </a:r>
            <a:r>
              <a:rPr lang="ru-RU" i="1" dirty="0"/>
              <a:t> в уборную</a:t>
            </a:r>
            <a:r>
              <a:rPr lang="cs-CZ" dirty="0"/>
              <a:t>.</a:t>
            </a:r>
            <a:endParaRPr lang="nb-NO" dirty="0"/>
          </a:p>
          <a:p>
            <a:pPr marL="0" indent="0">
              <a:buNone/>
            </a:pPr>
            <a:r>
              <a:rPr lang="cs-CZ" dirty="0"/>
              <a:t> </a:t>
            </a:r>
            <a:endParaRPr lang="nb-NO" dirty="0"/>
          </a:p>
          <a:p>
            <a:r>
              <a:rPr lang="en-US" dirty="0"/>
              <a:t>‘Celestino </a:t>
            </a:r>
            <a:r>
              <a:rPr lang="en-US" b="1" dirty="0"/>
              <a:t>se </a:t>
            </a:r>
            <a:r>
              <a:rPr lang="en-US" b="1" dirty="0" err="1"/>
              <a:t>otočí</a:t>
            </a:r>
            <a:r>
              <a:rPr lang="en-US" dirty="0"/>
              <a:t>,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dirty="0" err="1"/>
              <a:t>sucho</a:t>
            </a:r>
            <a:r>
              <a:rPr lang="en-US" dirty="0"/>
              <a:t> v </a:t>
            </a:r>
            <a:r>
              <a:rPr lang="en-US" dirty="0" err="1"/>
              <a:t>puse</a:t>
            </a:r>
            <a:r>
              <a:rPr lang="en-US" dirty="0"/>
              <a:t>. </a:t>
            </a:r>
            <a:r>
              <a:rPr lang="en-US" dirty="0" err="1"/>
              <a:t>Vojáci</a:t>
            </a:r>
            <a:r>
              <a:rPr lang="en-US" dirty="0"/>
              <a:t> se </a:t>
            </a:r>
            <a:r>
              <a:rPr lang="en-US" b="1" dirty="0" err="1"/>
              <a:t>začnou</a:t>
            </a:r>
            <a:r>
              <a:rPr lang="en-US" dirty="0"/>
              <a:t> </a:t>
            </a:r>
            <a:r>
              <a:rPr lang="en-US" dirty="0" err="1"/>
              <a:t>rozplývat</a:t>
            </a:r>
            <a:r>
              <a:rPr lang="en-US" dirty="0"/>
              <a:t> a </a:t>
            </a:r>
            <a:r>
              <a:rPr lang="en-US" dirty="0" err="1"/>
              <a:t>stávat</a:t>
            </a:r>
            <a:r>
              <a:rPr lang="en-US" dirty="0"/>
              <a:t> se </a:t>
            </a:r>
            <a:r>
              <a:rPr lang="en-US" dirty="0" err="1"/>
              <a:t>nejasnými</a:t>
            </a:r>
            <a:r>
              <a:rPr lang="en-US" dirty="0"/>
              <a:t>…  Celestino Ortiz </a:t>
            </a:r>
            <a:r>
              <a:rPr lang="en-US" b="1" dirty="0" err="1"/>
              <a:t>vstane</a:t>
            </a:r>
            <a:r>
              <a:rPr lang="en-US" b="1" dirty="0"/>
              <a:t> </a:t>
            </a:r>
            <a:r>
              <a:rPr lang="en-US" dirty="0" err="1"/>
              <a:t>ze</a:t>
            </a:r>
            <a:r>
              <a:rPr lang="en-US" dirty="0"/>
              <a:t> </a:t>
            </a:r>
            <a:r>
              <a:rPr lang="en-US" dirty="0" err="1"/>
              <a:t>matrace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/>
              <a:t>zapne</a:t>
            </a:r>
            <a:r>
              <a:rPr lang="en-US" b="1" dirty="0"/>
              <a:t> </a:t>
            </a:r>
            <a:r>
              <a:rPr lang="en-US" dirty="0" err="1"/>
              <a:t>svět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dirty="0" err="1"/>
              <a:t>polkne</a:t>
            </a:r>
            <a:r>
              <a:rPr lang="en-US" b="1" dirty="0"/>
              <a:t> </a:t>
            </a:r>
            <a:r>
              <a:rPr lang="en-US" dirty="0" err="1"/>
              <a:t>vodu</a:t>
            </a:r>
            <a:r>
              <a:rPr lang="en-US" dirty="0"/>
              <a:t> z </a:t>
            </a:r>
            <a:r>
              <a:rPr lang="en-US" dirty="0" err="1"/>
              <a:t>kohoutku</a:t>
            </a:r>
            <a:r>
              <a:rPr lang="en-US" dirty="0"/>
              <a:t> a </a:t>
            </a:r>
            <a:r>
              <a:rPr lang="en-US" b="1" dirty="0" err="1"/>
              <a:t>půjde</a:t>
            </a:r>
            <a:r>
              <a:rPr lang="en-US" b="1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záchod</a:t>
            </a:r>
            <a:r>
              <a:rPr lang="en-US" dirty="0"/>
              <a:t>.’ [Camilo José </a:t>
            </a:r>
            <a:r>
              <a:rPr lang="en-US" dirty="0" err="1"/>
              <a:t>Cela</a:t>
            </a:r>
            <a:r>
              <a:rPr lang="en-US" dirty="0"/>
              <a:t>. (1951)]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8E4AA-912A-2A42-8D43-790DE9EF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36</a:t>
            </a:fld>
            <a:endParaRPr lang="en-US" noProof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C55578-2CA3-DF48-8D28-C6AFAC6B6F91}"/>
              </a:ext>
            </a:extLst>
          </p:cNvPr>
          <p:cNvSpPr/>
          <p:nvPr/>
        </p:nvSpPr>
        <p:spPr>
          <a:xfrm>
            <a:off x="784600" y="6098660"/>
            <a:ext cx="4877884" cy="6228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/>
              <a:t>NB: </a:t>
            </a:r>
            <a:r>
              <a:rPr lang="nb-NO" sz="2400" b="1" dirty="0" err="1"/>
              <a:t>čeština</a:t>
            </a:r>
            <a:r>
              <a:rPr lang="nb-NO" sz="2400" b="1" dirty="0"/>
              <a:t> se </a:t>
            </a:r>
            <a:r>
              <a:rPr lang="nb-NO" sz="2400" b="1" dirty="0" err="1"/>
              <a:t>neshoduje</a:t>
            </a:r>
            <a:r>
              <a:rPr lang="nb-NO" sz="2400" b="1" dirty="0"/>
              <a:t> s </a:t>
            </a:r>
            <a:r>
              <a:rPr lang="nb-NO" sz="2400" b="1" dirty="0" err="1"/>
              <a:t>ruštinou</a:t>
            </a:r>
            <a:endParaRPr lang="nb-NO" sz="2400" b="1" dirty="0"/>
          </a:p>
        </p:txBody>
      </p:sp>
    </p:spTree>
    <p:extLst>
      <p:ext uri="{BB962C8B-B14F-4D97-AF65-F5344CB8AC3E}">
        <p14:creationId xmlns:p14="http://schemas.microsoft.com/office/powerpoint/2010/main" val="2991736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4043-A0BD-2C4D-A1EE-06009476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solidFill>
                  <a:srgbClr val="1757DB"/>
                </a:solidFill>
              </a:rPr>
              <a:t>španělský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dokonavý</a:t>
            </a:r>
            <a:r>
              <a:rPr lang="nb-NO" dirty="0">
                <a:solidFill>
                  <a:srgbClr val="1757DB"/>
                </a:solidFill>
              </a:rPr>
              <a:t> ≈ </a:t>
            </a:r>
            <a:r>
              <a:rPr lang="nb-NO" dirty="0" err="1">
                <a:solidFill>
                  <a:srgbClr val="1757DB"/>
                </a:solidFill>
              </a:rPr>
              <a:t>ruský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nedokonavý</a:t>
            </a:r>
            <a:br>
              <a:rPr lang="en-US" dirty="0">
                <a:solidFill>
                  <a:srgbClr val="1757DB"/>
                </a:solidFill>
              </a:rPr>
            </a:br>
            <a:r>
              <a:rPr lang="cs-CZ" sz="2400" dirty="0"/>
              <a:t>Jiné specifické faktory</a:t>
            </a:r>
            <a:endParaRPr lang="nb-NO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65D1-D0FA-8C4E-9F1B-2DB183EAD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Některým</a:t>
            </a:r>
            <a:r>
              <a:rPr lang="en-US" dirty="0"/>
              <a:t> </a:t>
            </a:r>
            <a:r>
              <a:rPr lang="en-US" dirty="0" err="1"/>
              <a:t>ruským</a:t>
            </a:r>
            <a:r>
              <a:rPr lang="en-US" dirty="0"/>
              <a:t> </a:t>
            </a:r>
            <a:r>
              <a:rPr lang="en-US" dirty="0" err="1"/>
              <a:t>slovesům</a:t>
            </a:r>
            <a:r>
              <a:rPr lang="en-US" dirty="0"/>
              <a:t> </a:t>
            </a:r>
            <a:r>
              <a:rPr lang="en-US" dirty="0" err="1"/>
              <a:t>nedokonavého</a:t>
            </a:r>
            <a:r>
              <a:rPr lang="en-US" dirty="0"/>
              <a:t> </a:t>
            </a:r>
            <a:r>
              <a:rPr lang="en-US" dirty="0" err="1"/>
              <a:t>vidu</a:t>
            </a:r>
            <a:r>
              <a:rPr lang="en-US" dirty="0"/>
              <a:t> </a:t>
            </a:r>
            <a:r>
              <a:rPr lang="en-US" b="1" dirty="0" err="1"/>
              <a:t>chybí</a:t>
            </a:r>
            <a:r>
              <a:rPr lang="en-US" b="1" dirty="0"/>
              <a:t> </a:t>
            </a:r>
            <a:r>
              <a:rPr lang="en-US" b="1" dirty="0" err="1"/>
              <a:t>sloveso</a:t>
            </a:r>
            <a:r>
              <a:rPr lang="en-US" b="1" dirty="0"/>
              <a:t> </a:t>
            </a:r>
            <a:r>
              <a:rPr lang="en-US" b="1" dirty="0" err="1"/>
              <a:t>dokonavého</a:t>
            </a:r>
            <a:r>
              <a:rPr lang="en-US" b="1" dirty="0"/>
              <a:t> </a:t>
            </a:r>
            <a:r>
              <a:rPr lang="en-US" b="1" dirty="0" err="1"/>
              <a:t>vidu</a:t>
            </a:r>
            <a:r>
              <a:rPr lang="en-US" b="1" dirty="0"/>
              <a:t> </a:t>
            </a:r>
            <a:r>
              <a:rPr lang="en-US" dirty="0"/>
              <a:t>se </a:t>
            </a:r>
            <a:r>
              <a:rPr lang="en-US" dirty="0" err="1"/>
              <a:t>stejným</a:t>
            </a:r>
            <a:r>
              <a:rPr lang="en-US" dirty="0"/>
              <a:t> </a:t>
            </a:r>
            <a:r>
              <a:rPr lang="en-US" dirty="0" err="1"/>
              <a:t>významem</a:t>
            </a:r>
            <a:r>
              <a:rPr lang="en-US" dirty="0"/>
              <a:t>: </a:t>
            </a:r>
            <a:r>
              <a:rPr lang="ru-RU" b="1" i="1" dirty="0"/>
              <a:t>быть </a:t>
            </a:r>
            <a:r>
              <a:rPr lang="nb-NO" b="1" dirty="0"/>
              <a:t>‘</a:t>
            </a:r>
            <a:r>
              <a:rPr lang="nb-NO" b="1" dirty="0" err="1"/>
              <a:t>být</a:t>
            </a:r>
            <a:r>
              <a:rPr lang="nb-NO" b="1" dirty="0"/>
              <a:t>’</a:t>
            </a:r>
            <a:r>
              <a:rPr lang="ru-RU" b="1" dirty="0"/>
              <a:t>, </a:t>
            </a:r>
            <a:r>
              <a:rPr lang="ru-RU" b="1" i="1" dirty="0"/>
              <a:t>мочь</a:t>
            </a:r>
            <a:r>
              <a:rPr lang="nb-NO" b="1" i="1" dirty="0"/>
              <a:t> </a:t>
            </a:r>
            <a:r>
              <a:rPr lang="nb-NO" b="1" dirty="0"/>
              <a:t>‘</a:t>
            </a:r>
            <a:r>
              <a:rPr lang="nb-NO" b="1" dirty="0" err="1"/>
              <a:t>moci</a:t>
            </a:r>
            <a:r>
              <a:rPr lang="nb-NO" b="1" dirty="0"/>
              <a:t>’</a:t>
            </a:r>
            <a:endParaRPr lang="ru-RU" b="1" dirty="0"/>
          </a:p>
          <a:p>
            <a:endParaRPr lang="ru-RU" dirty="0"/>
          </a:p>
          <a:p>
            <a:r>
              <a:rPr lang="en-US" i="1" dirty="0" err="1"/>
              <a:t>Cuál</a:t>
            </a:r>
            <a:r>
              <a:rPr lang="en-US" i="1" dirty="0"/>
              <a:t> </a:t>
            </a:r>
            <a:r>
              <a:rPr lang="en-US" b="1" i="1" dirty="0" err="1"/>
              <a:t>fue</a:t>
            </a:r>
            <a:r>
              <a:rPr lang="en-US" b="1" dirty="0" err="1"/>
              <a:t>-pfv</a:t>
            </a:r>
            <a:r>
              <a:rPr lang="en-US" b="1" dirty="0"/>
              <a:t> </a:t>
            </a:r>
            <a:r>
              <a:rPr lang="en-US" i="1" dirty="0" err="1"/>
              <a:t>su</a:t>
            </a:r>
            <a:r>
              <a:rPr lang="en-US" i="1" dirty="0"/>
              <a:t> </a:t>
            </a:r>
            <a:r>
              <a:rPr lang="en-US" i="1" dirty="0" err="1"/>
              <a:t>sorpresa</a:t>
            </a:r>
            <a:r>
              <a:rPr lang="en-US" i="1" dirty="0"/>
              <a:t> </a:t>
            </a:r>
            <a:r>
              <a:rPr lang="en-US" i="1" dirty="0" err="1"/>
              <a:t>cuando</a:t>
            </a:r>
            <a:r>
              <a:rPr lang="en-US" i="1" dirty="0"/>
              <a:t>, </a:t>
            </a:r>
            <a:r>
              <a:rPr lang="en-US" i="1" dirty="0" err="1"/>
              <a:t>cientos</a:t>
            </a:r>
            <a:r>
              <a:rPr lang="en-US" i="1" dirty="0"/>
              <a:t> de </a:t>
            </a:r>
            <a:r>
              <a:rPr lang="en-US" i="1" dirty="0" err="1"/>
              <a:t>kilómetros</a:t>
            </a:r>
            <a:r>
              <a:rPr lang="en-US" i="1" dirty="0"/>
              <a:t> </a:t>
            </a:r>
            <a:r>
              <a:rPr lang="en-US" i="1" dirty="0" err="1"/>
              <a:t>más</a:t>
            </a:r>
            <a:r>
              <a:rPr lang="en-US" i="1" dirty="0"/>
              <a:t> </a:t>
            </a:r>
            <a:r>
              <a:rPr lang="en-US" i="1" dirty="0" err="1"/>
              <a:t>tarde</a:t>
            </a:r>
            <a:r>
              <a:rPr lang="en-US" i="1" dirty="0"/>
              <a:t>, </a:t>
            </a:r>
            <a:r>
              <a:rPr lang="en-US" i="1" dirty="0" err="1"/>
              <a:t>descubrió</a:t>
            </a:r>
            <a:r>
              <a:rPr lang="en-US" i="1" dirty="0"/>
              <a:t> que...</a:t>
            </a:r>
            <a:r>
              <a:rPr lang="en-US" dirty="0"/>
              <a:t> [S42:14]</a:t>
            </a:r>
            <a:endParaRPr lang="nb-NO" dirty="0"/>
          </a:p>
          <a:p>
            <a:pPr marL="0" indent="0">
              <a:buNone/>
            </a:pPr>
            <a:r>
              <a:rPr lang="en-US" dirty="0"/>
              <a:t> </a:t>
            </a:r>
            <a:endParaRPr lang="nb-NO" dirty="0"/>
          </a:p>
          <a:p>
            <a:r>
              <a:rPr lang="en-US" i="1" dirty="0" err="1"/>
              <a:t>Kakovo</a:t>
            </a:r>
            <a:r>
              <a:rPr lang="en-US" i="1" dirty="0"/>
              <a:t> </a:t>
            </a:r>
            <a:r>
              <a:rPr lang="cs-CZ" i="1" dirty="0"/>
              <a:t>že</a:t>
            </a:r>
            <a:r>
              <a:rPr lang="cs-CZ" b="1" i="1" dirty="0"/>
              <a:t> bylo</a:t>
            </a:r>
            <a:r>
              <a:rPr lang="cs-CZ" b="1" dirty="0"/>
              <a:t>-</a:t>
            </a:r>
            <a:r>
              <a:rPr lang="cs-CZ" b="1" dirty="0" err="1"/>
              <a:t>ipfv</a:t>
            </a:r>
            <a:r>
              <a:rPr lang="cs-CZ" b="1" i="1" dirty="0"/>
              <a:t> </a:t>
            </a:r>
            <a:r>
              <a:rPr lang="en-US" i="1" dirty="0"/>
              <a:t>ego </a:t>
            </a:r>
            <a:r>
              <a:rPr lang="en-US" i="1" dirty="0" err="1"/>
              <a:t>udivlenie</a:t>
            </a:r>
            <a:r>
              <a:rPr lang="en-US" i="1" dirty="0"/>
              <a:t>, </a:t>
            </a:r>
            <a:r>
              <a:rPr lang="en-US" i="1" dirty="0" err="1"/>
              <a:t>kogda</a:t>
            </a:r>
            <a:r>
              <a:rPr lang="en-US" i="1" dirty="0"/>
              <a:t>, </a:t>
            </a:r>
            <a:r>
              <a:rPr lang="en-US" i="1" dirty="0" err="1"/>
              <a:t>proexav</a:t>
            </a:r>
            <a:r>
              <a:rPr lang="en-US" i="1" dirty="0"/>
              <a:t> </a:t>
            </a:r>
            <a:r>
              <a:rPr lang="en-US" i="1" dirty="0" err="1"/>
              <a:t>sotni</a:t>
            </a:r>
            <a:r>
              <a:rPr lang="en-US" i="1" dirty="0"/>
              <a:t> </a:t>
            </a:r>
            <a:r>
              <a:rPr lang="en-US" i="1" dirty="0" err="1"/>
              <a:t>kilometrov</a:t>
            </a:r>
            <a:r>
              <a:rPr lang="en-US" i="1" dirty="0"/>
              <a:t>, on </a:t>
            </a:r>
            <a:r>
              <a:rPr lang="en-US" i="1" dirty="0" err="1"/>
              <a:t>obnaružil</a:t>
            </a:r>
            <a:r>
              <a:rPr lang="en-US" i="1" dirty="0"/>
              <a:t>, </a:t>
            </a:r>
            <a:r>
              <a:rPr lang="en-US" i="1" dirty="0" err="1"/>
              <a:t>čto</a:t>
            </a:r>
            <a:r>
              <a:rPr lang="en-US" i="1" dirty="0"/>
              <a:t>...</a:t>
            </a:r>
            <a:r>
              <a:rPr lang="en-US" dirty="0"/>
              <a:t> [R26:28]</a:t>
            </a:r>
            <a:endParaRPr lang="nb-NO" dirty="0"/>
          </a:p>
          <a:p>
            <a:pPr marL="0" indent="0">
              <a:buNone/>
            </a:pPr>
            <a:r>
              <a:rPr lang="en-US" dirty="0"/>
              <a:t> </a:t>
            </a:r>
            <a:endParaRPr lang="nb-NO" dirty="0"/>
          </a:p>
          <a:p>
            <a:r>
              <a:rPr lang="en-US" dirty="0"/>
              <a:t>‘</a:t>
            </a:r>
            <a:r>
              <a:rPr lang="en-US" dirty="0" err="1"/>
              <a:t>Hodně</a:t>
            </a:r>
            <a:r>
              <a:rPr lang="en-US" dirty="0"/>
              <a:t> se </a:t>
            </a:r>
            <a:r>
              <a:rPr lang="en-US" dirty="0" err="1"/>
              <a:t>divil</a:t>
            </a:r>
            <a:r>
              <a:rPr lang="en-US" dirty="0"/>
              <a:t> [</a:t>
            </a:r>
            <a:r>
              <a:rPr lang="en-US" dirty="0" err="1"/>
              <a:t>jaký</a:t>
            </a:r>
            <a:r>
              <a:rPr lang="en-US" dirty="0"/>
              <a:t> </a:t>
            </a:r>
            <a:r>
              <a:rPr lang="en-US" b="1" dirty="0" err="1"/>
              <a:t>byl</a:t>
            </a:r>
            <a:r>
              <a:rPr lang="en-US" dirty="0"/>
              <a:t> 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údiv</a:t>
            </a:r>
            <a:r>
              <a:rPr lang="en-US" dirty="0"/>
              <a:t>], </a:t>
            </a:r>
            <a:r>
              <a:rPr lang="en-US" dirty="0" err="1"/>
              <a:t>když</a:t>
            </a:r>
            <a:r>
              <a:rPr lang="en-US" dirty="0"/>
              <a:t> </a:t>
            </a:r>
            <a:r>
              <a:rPr lang="en-US" dirty="0" err="1"/>
              <a:t>potom</a:t>
            </a:r>
            <a:r>
              <a:rPr lang="en-US" dirty="0"/>
              <a:t> </a:t>
            </a:r>
            <a:r>
              <a:rPr lang="en-US" dirty="0" err="1"/>
              <a:t>ujel</a:t>
            </a:r>
            <a:r>
              <a:rPr lang="en-US" dirty="0"/>
              <a:t> </a:t>
            </a:r>
            <a:r>
              <a:rPr lang="en-US" dirty="0" err="1"/>
              <a:t>stovky</a:t>
            </a:r>
            <a:r>
              <a:rPr lang="en-US" dirty="0"/>
              <a:t> </a:t>
            </a:r>
            <a:r>
              <a:rPr lang="en-US" dirty="0" err="1"/>
              <a:t>kilometrů</a:t>
            </a:r>
            <a:r>
              <a:rPr lang="en-US" dirty="0"/>
              <a:t> a </a:t>
            </a:r>
            <a:r>
              <a:rPr lang="en-US" dirty="0" err="1"/>
              <a:t>zjistil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...’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8E4AA-912A-2A42-8D43-790DE9EF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37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9346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4043-A0BD-2C4D-A1EE-06009476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solidFill>
                  <a:srgbClr val="1757DB"/>
                </a:solidFill>
              </a:rPr>
              <a:t>španělský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dokonavý</a:t>
            </a:r>
            <a:r>
              <a:rPr lang="nb-NO" dirty="0">
                <a:solidFill>
                  <a:srgbClr val="1757DB"/>
                </a:solidFill>
              </a:rPr>
              <a:t> ≈ </a:t>
            </a:r>
            <a:r>
              <a:rPr lang="nb-NO" dirty="0" err="1">
                <a:solidFill>
                  <a:srgbClr val="1757DB"/>
                </a:solidFill>
              </a:rPr>
              <a:t>ruský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nedokonavý</a:t>
            </a:r>
            <a:br>
              <a:rPr lang="en-US" dirty="0">
                <a:solidFill>
                  <a:srgbClr val="1757DB"/>
                </a:solidFill>
              </a:rPr>
            </a:br>
            <a:r>
              <a:rPr lang="cs-CZ" sz="2400" dirty="0"/>
              <a:t>Jiné specifické faktory</a:t>
            </a:r>
            <a:endParaRPr lang="nb-NO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65D1-D0FA-8C4E-9F1B-2DB183EAD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Ruština</a:t>
            </a:r>
            <a:r>
              <a:rPr lang="en-US" b="1" dirty="0"/>
              <a:t> </a:t>
            </a:r>
            <a:r>
              <a:rPr lang="en-US" dirty="0" err="1"/>
              <a:t>preferuje</a:t>
            </a:r>
            <a:r>
              <a:rPr lang="en-US" dirty="0"/>
              <a:t> </a:t>
            </a:r>
            <a:r>
              <a:rPr lang="en-US" b="1" dirty="0" err="1"/>
              <a:t>nedokonavý</a:t>
            </a:r>
            <a:r>
              <a:rPr lang="en-US" b="1" dirty="0"/>
              <a:t> vid </a:t>
            </a:r>
            <a:r>
              <a:rPr lang="en-US" dirty="0"/>
              <a:t>v </a:t>
            </a:r>
            <a:r>
              <a:rPr lang="en-US" dirty="0" err="1"/>
              <a:t>kolokaci</a:t>
            </a:r>
            <a:r>
              <a:rPr lang="en-US" dirty="0"/>
              <a:t> s </a:t>
            </a:r>
            <a:r>
              <a:rPr lang="en-US" b="1" dirty="0" err="1"/>
              <a:t>příslovci</a:t>
            </a:r>
            <a:r>
              <a:rPr lang="en-US" dirty="0"/>
              <a:t>, </a:t>
            </a:r>
            <a:r>
              <a:rPr lang="en-US" dirty="0" err="1"/>
              <a:t>která</a:t>
            </a:r>
            <a:r>
              <a:rPr lang="en-US" dirty="0"/>
              <a:t> </a:t>
            </a:r>
            <a:r>
              <a:rPr lang="en-US" dirty="0" err="1"/>
              <a:t>popisují</a:t>
            </a:r>
            <a:r>
              <a:rPr lang="en-US" b="1" dirty="0"/>
              <a:t> </a:t>
            </a:r>
            <a:r>
              <a:rPr lang="en-US" b="1" dirty="0" err="1"/>
              <a:t>způsob</a:t>
            </a:r>
            <a:r>
              <a:rPr lang="en-US" b="1" dirty="0"/>
              <a:t> </a:t>
            </a:r>
            <a:r>
              <a:rPr lang="en-US" b="1" dirty="0" err="1"/>
              <a:t>děje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i="1" dirty="0" err="1"/>
              <a:t>Rusia</a:t>
            </a:r>
            <a:r>
              <a:rPr lang="en-US" i="1" dirty="0"/>
              <a:t> </a:t>
            </a:r>
            <a:r>
              <a:rPr lang="en-US" b="1" i="1" dirty="0" err="1"/>
              <a:t>luchó</a:t>
            </a:r>
            <a:r>
              <a:rPr lang="en-US" b="1" dirty="0" err="1"/>
              <a:t>-pfv</a:t>
            </a:r>
            <a:r>
              <a:rPr lang="en-US" b="1" dirty="0"/>
              <a:t> </a:t>
            </a:r>
            <a:r>
              <a:rPr lang="en-US" b="1" i="1" dirty="0" err="1"/>
              <a:t>duramente</a:t>
            </a:r>
            <a:r>
              <a:rPr lang="en-US" dirty="0"/>
              <a:t> </a:t>
            </a:r>
            <a:r>
              <a:rPr lang="en-US" i="1" dirty="0"/>
              <a:t>contra </a:t>
            </a:r>
            <a:r>
              <a:rPr lang="en-US" i="1" dirty="0" err="1"/>
              <a:t>turcos</a:t>
            </a:r>
            <a:r>
              <a:rPr lang="en-US" i="1" dirty="0"/>
              <a:t>, </a:t>
            </a:r>
            <a:r>
              <a:rPr lang="en-US" i="1" dirty="0" err="1"/>
              <a:t>franceses</a:t>
            </a:r>
            <a:r>
              <a:rPr lang="en-US" i="1" dirty="0"/>
              <a:t> e </a:t>
            </a:r>
            <a:r>
              <a:rPr lang="en-US" i="1" dirty="0" err="1"/>
              <a:t>ingleses</a:t>
            </a:r>
            <a:r>
              <a:rPr lang="en-US" i="1" dirty="0"/>
              <a:t> para </a:t>
            </a:r>
            <a:r>
              <a:rPr lang="en-US" i="1" dirty="0" err="1"/>
              <a:t>mantener</a:t>
            </a:r>
            <a:r>
              <a:rPr lang="en-US" i="1" dirty="0"/>
              <a:t> Crimea. </a:t>
            </a:r>
            <a:endParaRPr lang="nb-NO" dirty="0"/>
          </a:p>
          <a:p>
            <a:pPr marL="0" indent="0">
              <a:buNone/>
            </a:pPr>
            <a:r>
              <a:rPr lang="en-US" dirty="0"/>
              <a:t> </a:t>
            </a:r>
            <a:endParaRPr lang="nb-NO" dirty="0"/>
          </a:p>
          <a:p>
            <a:r>
              <a:rPr lang="ru-RU" i="1" dirty="0"/>
              <a:t>Россия </a:t>
            </a:r>
            <a:r>
              <a:rPr lang="ru-RU" b="1" i="1" dirty="0"/>
              <a:t>ожесточенно</a:t>
            </a:r>
            <a:r>
              <a:rPr lang="ru-RU" i="1" dirty="0"/>
              <a:t> </a:t>
            </a:r>
            <a:r>
              <a:rPr lang="ru-RU" b="1" i="1" dirty="0"/>
              <a:t>боролась</a:t>
            </a:r>
            <a:r>
              <a:rPr lang="nb-NO" b="1" dirty="0"/>
              <a:t>-</a:t>
            </a:r>
            <a:r>
              <a:rPr lang="nb-NO" b="1" dirty="0" err="1"/>
              <a:t>ipfv</a:t>
            </a:r>
            <a:r>
              <a:rPr lang="ru-RU" i="1" dirty="0"/>
              <a:t> с турками, французами и англичанами за обладание Крымом. </a:t>
            </a:r>
            <a:endParaRPr lang="nb-NO" dirty="0"/>
          </a:p>
          <a:p>
            <a:pPr marL="0" indent="0">
              <a:buNone/>
            </a:pPr>
            <a:r>
              <a:rPr lang="en-US" dirty="0"/>
              <a:t> </a:t>
            </a:r>
            <a:endParaRPr lang="nb-NO" dirty="0"/>
          </a:p>
          <a:p>
            <a:r>
              <a:rPr lang="en-US" dirty="0"/>
              <a:t>‘</a:t>
            </a:r>
            <a:r>
              <a:rPr lang="en-US" dirty="0" err="1"/>
              <a:t>Rusko</a:t>
            </a:r>
            <a:r>
              <a:rPr lang="en-US" dirty="0"/>
              <a:t> </a:t>
            </a:r>
            <a:r>
              <a:rPr lang="en-US" b="1" dirty="0" err="1"/>
              <a:t>divoce</a:t>
            </a:r>
            <a:r>
              <a:rPr lang="en-US" b="1" dirty="0"/>
              <a:t> </a:t>
            </a:r>
            <a:r>
              <a:rPr lang="en-US" b="1" dirty="0" err="1"/>
              <a:t>bojovalo</a:t>
            </a:r>
            <a:r>
              <a:rPr lang="en-US" dirty="0"/>
              <a:t> s </a:t>
            </a:r>
            <a:r>
              <a:rPr lang="en-US" dirty="0" err="1"/>
              <a:t>Turky</a:t>
            </a:r>
            <a:r>
              <a:rPr lang="en-US" dirty="0"/>
              <a:t>, s </a:t>
            </a:r>
            <a:r>
              <a:rPr lang="en-US" dirty="0" err="1"/>
              <a:t>Francouzi</a:t>
            </a:r>
            <a:r>
              <a:rPr lang="en-US" dirty="0"/>
              <a:t> a s </a:t>
            </a:r>
            <a:r>
              <a:rPr lang="en-US" dirty="0" err="1"/>
              <a:t>angličany</a:t>
            </a:r>
            <a:r>
              <a:rPr lang="en-US" dirty="0"/>
              <a:t>, aby </a:t>
            </a:r>
            <a:r>
              <a:rPr lang="en-US" dirty="0" err="1"/>
              <a:t>uhájilo</a:t>
            </a:r>
            <a:r>
              <a:rPr lang="en-US" dirty="0"/>
              <a:t> </a:t>
            </a:r>
            <a:r>
              <a:rPr lang="en-US" dirty="0" err="1"/>
              <a:t>Krym</a:t>
            </a:r>
            <a:r>
              <a:rPr lang="en-US" dirty="0"/>
              <a:t>.’</a:t>
            </a:r>
            <a:r>
              <a:rPr lang="nb-NO" dirty="0"/>
              <a:t> </a:t>
            </a:r>
            <a:r>
              <a:rPr lang="en-US" dirty="0"/>
              <a:t>[Francisco López-</a:t>
            </a:r>
            <a:r>
              <a:rPr lang="en-US" dirty="0" err="1"/>
              <a:t>Seivane</a:t>
            </a:r>
            <a:r>
              <a:rPr lang="en-US" dirty="0"/>
              <a:t>. (2016.10.24)]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8E4AA-912A-2A42-8D43-790DE9EF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38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15051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4043-A0BD-2C4D-A1EE-06009476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solidFill>
                  <a:srgbClr val="1757DB"/>
                </a:solidFill>
              </a:rPr>
              <a:t>španělský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dokonavý</a:t>
            </a:r>
            <a:r>
              <a:rPr lang="nb-NO" dirty="0">
                <a:solidFill>
                  <a:srgbClr val="1757DB"/>
                </a:solidFill>
              </a:rPr>
              <a:t> ≈ </a:t>
            </a:r>
            <a:r>
              <a:rPr lang="nb-NO" dirty="0" err="1">
                <a:solidFill>
                  <a:srgbClr val="1757DB"/>
                </a:solidFill>
              </a:rPr>
              <a:t>ruský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nedokonavý</a:t>
            </a:r>
            <a:br>
              <a:rPr lang="en-US" dirty="0">
                <a:solidFill>
                  <a:srgbClr val="1757DB"/>
                </a:solidFill>
              </a:rPr>
            </a:br>
            <a:r>
              <a:rPr lang="cs-CZ" sz="2400" dirty="0"/>
              <a:t>Jiné specifické faktory</a:t>
            </a:r>
            <a:endParaRPr lang="nb-NO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65D1-D0FA-8C4E-9F1B-2DB183EAD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Kategorický</a:t>
            </a:r>
            <a:r>
              <a:rPr lang="en-US" b="1" dirty="0"/>
              <a:t> </a:t>
            </a:r>
            <a:r>
              <a:rPr lang="en-US" b="1" dirty="0" err="1"/>
              <a:t>zápor</a:t>
            </a:r>
            <a:r>
              <a:rPr lang="en-US" b="1" dirty="0"/>
              <a:t> </a:t>
            </a:r>
            <a:r>
              <a:rPr lang="en-US" dirty="0" err="1"/>
              <a:t>vyžaduje</a:t>
            </a:r>
            <a:r>
              <a:rPr lang="en-US" dirty="0"/>
              <a:t> </a:t>
            </a:r>
            <a:r>
              <a:rPr lang="en-US" dirty="0" err="1"/>
              <a:t>nedokonavý</a:t>
            </a:r>
            <a:r>
              <a:rPr lang="en-US" dirty="0"/>
              <a:t> vid v </a:t>
            </a:r>
            <a:r>
              <a:rPr lang="en-US" b="1" dirty="0" err="1"/>
              <a:t>ruštině</a:t>
            </a:r>
            <a:r>
              <a:rPr lang="en-US" dirty="0"/>
              <a:t>, ale ne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španělštině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i="1" dirty="0" err="1"/>
              <a:t>después</a:t>
            </a:r>
            <a:r>
              <a:rPr lang="en-US" i="1" dirty="0"/>
              <a:t> de </a:t>
            </a:r>
            <a:r>
              <a:rPr lang="en-US" i="1" dirty="0" err="1"/>
              <a:t>aquel</a:t>
            </a:r>
            <a:r>
              <a:rPr lang="en-US" i="1" dirty="0"/>
              <a:t> </a:t>
            </a:r>
            <a:r>
              <a:rPr lang="en-US" i="1" dirty="0" err="1"/>
              <a:t>día</a:t>
            </a:r>
            <a:r>
              <a:rPr lang="en-US" i="1" dirty="0"/>
              <a:t>, Nuria </a:t>
            </a:r>
            <a:r>
              <a:rPr lang="en-US" b="1" i="1" dirty="0" err="1"/>
              <a:t>nunca</a:t>
            </a:r>
            <a:r>
              <a:rPr lang="en-US" b="1" i="1" dirty="0"/>
              <a:t> </a:t>
            </a:r>
            <a:r>
              <a:rPr lang="en-US" b="1" i="1" dirty="0" err="1"/>
              <a:t>más</a:t>
            </a:r>
            <a:r>
              <a:rPr lang="en-US" b="1" i="1" dirty="0"/>
              <a:t> </a:t>
            </a:r>
            <a:r>
              <a:rPr lang="en-US" b="1" i="1" dirty="0" err="1"/>
              <a:t>volvió-pfv</a:t>
            </a:r>
            <a:r>
              <a:rPr lang="en-US" b="1" i="1" dirty="0"/>
              <a:t> a saber</a:t>
            </a:r>
            <a:r>
              <a:rPr lang="en-US" i="1" dirty="0"/>
              <a:t> de </a:t>
            </a:r>
            <a:r>
              <a:rPr lang="en-US" i="1" dirty="0" err="1"/>
              <a:t>Carax</a:t>
            </a:r>
            <a:r>
              <a:rPr lang="en-US" i="1" dirty="0"/>
              <a:t> </a:t>
            </a:r>
            <a:r>
              <a:rPr lang="en-US" dirty="0"/>
              <a:t>[S96:1]</a:t>
            </a:r>
            <a:endParaRPr lang="nb-NO" dirty="0"/>
          </a:p>
          <a:p>
            <a:pPr marL="0" indent="0">
              <a:buNone/>
            </a:pPr>
            <a:r>
              <a:rPr lang="en-US" dirty="0"/>
              <a:t> </a:t>
            </a:r>
            <a:endParaRPr lang="nb-NO" dirty="0"/>
          </a:p>
          <a:p>
            <a:r>
              <a:rPr lang="ru-RU" i="1" dirty="0"/>
              <a:t>с тех пор </a:t>
            </a:r>
            <a:r>
              <a:rPr lang="ru-RU" i="1" dirty="0" err="1"/>
              <a:t>Нурия</a:t>
            </a:r>
            <a:r>
              <a:rPr lang="ru-RU" i="1" dirty="0"/>
              <a:t> </a:t>
            </a:r>
            <a:r>
              <a:rPr lang="ru-RU" b="1" i="1" dirty="0"/>
              <a:t>никогда ничего не слышала</a:t>
            </a:r>
            <a:r>
              <a:rPr lang="nb-NO" b="1" dirty="0"/>
              <a:t>-</a:t>
            </a:r>
            <a:r>
              <a:rPr lang="nb-NO" b="1" dirty="0" err="1"/>
              <a:t>ipfv</a:t>
            </a:r>
            <a:r>
              <a:rPr lang="ru-RU" i="1" dirty="0"/>
              <a:t> о </a:t>
            </a:r>
            <a:r>
              <a:rPr lang="ru-RU" i="1" dirty="0" err="1"/>
              <a:t>Караксе</a:t>
            </a:r>
            <a:r>
              <a:rPr lang="ru-RU" i="1" dirty="0"/>
              <a:t> </a:t>
            </a:r>
            <a:r>
              <a:rPr lang="nb-NO" dirty="0"/>
              <a:t>[R80:32] 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nb-NO" dirty="0"/>
          </a:p>
          <a:p>
            <a:r>
              <a:rPr lang="en-US" dirty="0"/>
              <a:t>‘</a:t>
            </a:r>
            <a:r>
              <a:rPr lang="en-US" dirty="0" err="1"/>
              <a:t>po</a:t>
            </a:r>
            <a:r>
              <a:rPr lang="en-US" dirty="0"/>
              <a:t> </a:t>
            </a:r>
            <a:r>
              <a:rPr lang="en-US" dirty="0" err="1"/>
              <a:t>tomto</a:t>
            </a:r>
            <a:r>
              <a:rPr lang="en-US" dirty="0"/>
              <a:t> </a:t>
            </a:r>
            <a:r>
              <a:rPr lang="en-US" dirty="0" err="1"/>
              <a:t>dnu</a:t>
            </a:r>
            <a:r>
              <a:rPr lang="en-US" dirty="0"/>
              <a:t> Nuria </a:t>
            </a:r>
            <a:r>
              <a:rPr lang="en-US" dirty="0" err="1"/>
              <a:t>už</a:t>
            </a:r>
            <a:r>
              <a:rPr lang="en-US" dirty="0"/>
              <a:t> od </a:t>
            </a:r>
            <a:r>
              <a:rPr lang="en-US" dirty="0" err="1"/>
              <a:t>Caraxe</a:t>
            </a:r>
            <a:r>
              <a:rPr lang="en-US" dirty="0"/>
              <a:t> </a:t>
            </a:r>
            <a:r>
              <a:rPr lang="en-US" b="1" dirty="0" err="1"/>
              <a:t>nikdy</a:t>
            </a:r>
            <a:r>
              <a:rPr lang="en-US" b="1" dirty="0"/>
              <a:t> </a:t>
            </a:r>
            <a:r>
              <a:rPr lang="en-US" b="1" dirty="0" err="1"/>
              <a:t>nic</a:t>
            </a:r>
            <a:r>
              <a:rPr lang="en-US" b="1" dirty="0"/>
              <a:t> </a:t>
            </a:r>
            <a:r>
              <a:rPr lang="en-US" b="1" dirty="0" err="1"/>
              <a:t>neslyšela</a:t>
            </a:r>
            <a:r>
              <a:rPr lang="en-US" dirty="0"/>
              <a:t>’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8E4AA-912A-2A42-8D43-790DE9EF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39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032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DA01-9531-7E4A-8A9F-8412455B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 err="1"/>
              <a:t>Přehled</a:t>
            </a:r>
            <a:endParaRPr lang="nb-NO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A50D-B4C0-8844-A5AA-571E5C63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b-NO" sz="2800" dirty="0" err="1"/>
              <a:t>Teoretické</a:t>
            </a:r>
            <a:r>
              <a:rPr lang="nb-NO" sz="2800" dirty="0"/>
              <a:t> </a:t>
            </a:r>
            <a:r>
              <a:rPr lang="nb-NO" sz="2800" dirty="0" err="1"/>
              <a:t>pozadí</a:t>
            </a:r>
            <a:endParaRPr lang="nb-NO" sz="2800" dirty="0"/>
          </a:p>
          <a:p>
            <a:pPr lvl="1"/>
            <a:r>
              <a:rPr lang="nb-NO" sz="2800" dirty="0"/>
              <a:t>vid ve </a:t>
            </a:r>
            <a:r>
              <a:rPr lang="nb-NO" sz="2800" dirty="0" err="1"/>
              <a:t>španělštině</a:t>
            </a:r>
            <a:endParaRPr lang="nb-NO" sz="2800" dirty="0"/>
          </a:p>
          <a:p>
            <a:pPr lvl="1"/>
            <a:r>
              <a:rPr lang="nb-NO" sz="2800" dirty="0"/>
              <a:t>vid v </a:t>
            </a:r>
            <a:r>
              <a:rPr lang="nb-NO" sz="2800" dirty="0" err="1"/>
              <a:t>ruštině</a:t>
            </a:r>
            <a:endParaRPr lang="nb-NO" sz="2800" dirty="0"/>
          </a:p>
          <a:p>
            <a:r>
              <a:rPr lang="nb-NO" sz="2800" dirty="0" err="1"/>
              <a:t>Španělština</a:t>
            </a:r>
            <a:r>
              <a:rPr lang="nb-NO" sz="2800" dirty="0"/>
              <a:t> a </a:t>
            </a:r>
            <a:r>
              <a:rPr lang="nb-NO" sz="2800" dirty="0" err="1"/>
              <a:t>ruština</a:t>
            </a:r>
            <a:r>
              <a:rPr lang="nb-NO" sz="2800" dirty="0"/>
              <a:t> se </a:t>
            </a:r>
            <a:r>
              <a:rPr lang="nb-NO" sz="2800" dirty="0" err="1"/>
              <a:t>často</a:t>
            </a:r>
            <a:r>
              <a:rPr lang="nb-NO" sz="2800" dirty="0"/>
              <a:t> </a:t>
            </a:r>
            <a:r>
              <a:rPr lang="nb-NO" sz="2800" dirty="0" err="1"/>
              <a:t>shodují</a:t>
            </a:r>
            <a:r>
              <a:rPr lang="nb-NO" sz="2800" dirty="0"/>
              <a:t> ve </a:t>
            </a:r>
            <a:r>
              <a:rPr lang="nb-NO" sz="2800" dirty="0" err="1"/>
              <a:t>vidu</a:t>
            </a:r>
            <a:r>
              <a:rPr lang="ru-RU" sz="2800" dirty="0"/>
              <a:t>, </a:t>
            </a:r>
            <a:r>
              <a:rPr lang="nb-NO" sz="2800" dirty="0"/>
              <a:t>ale ne </a:t>
            </a:r>
            <a:r>
              <a:rPr lang="nb-NO" sz="2800" dirty="0" err="1"/>
              <a:t>vždycky</a:t>
            </a:r>
            <a:endParaRPr lang="nb-NO" sz="2800" dirty="0"/>
          </a:p>
          <a:p>
            <a:r>
              <a:rPr lang="nb-NO" sz="2800" dirty="0" err="1"/>
              <a:t>Analýza</a:t>
            </a:r>
            <a:r>
              <a:rPr lang="nb-NO" sz="2800" dirty="0"/>
              <a:t> </a:t>
            </a:r>
            <a:r>
              <a:rPr lang="nb-NO" sz="2800" dirty="0" err="1"/>
              <a:t>dat</a:t>
            </a:r>
            <a:endParaRPr lang="nb-NO" sz="2800" dirty="0"/>
          </a:p>
          <a:p>
            <a:pPr lvl="1"/>
            <a:r>
              <a:rPr lang="nb-NO" sz="2800" b="1" dirty="0">
                <a:solidFill>
                  <a:srgbClr val="1757DB"/>
                </a:solidFill>
              </a:rPr>
              <a:t>1. </a:t>
            </a:r>
            <a:r>
              <a:rPr lang="nb-NO" sz="2800" b="1" dirty="0" err="1">
                <a:solidFill>
                  <a:srgbClr val="1757DB"/>
                </a:solidFill>
              </a:rPr>
              <a:t>Španělština</a:t>
            </a:r>
            <a:r>
              <a:rPr lang="nb-NO" sz="2800" b="1" dirty="0">
                <a:solidFill>
                  <a:srgbClr val="1757DB"/>
                </a:solidFill>
              </a:rPr>
              <a:t> </a:t>
            </a:r>
            <a:r>
              <a:rPr lang="nb-NO" sz="2800" dirty="0" err="1">
                <a:solidFill>
                  <a:srgbClr val="1757DB"/>
                </a:solidFill>
              </a:rPr>
              <a:t>má</a:t>
            </a:r>
            <a:r>
              <a:rPr lang="nb-NO" sz="2800" dirty="0">
                <a:solidFill>
                  <a:srgbClr val="1757DB"/>
                </a:solidFill>
              </a:rPr>
              <a:t> </a:t>
            </a:r>
            <a:r>
              <a:rPr lang="nb-NO" sz="2800" dirty="0" err="1">
                <a:solidFill>
                  <a:srgbClr val="1757DB"/>
                </a:solidFill>
              </a:rPr>
              <a:t>více</a:t>
            </a:r>
            <a:r>
              <a:rPr lang="nb-NO" sz="2800" dirty="0">
                <a:solidFill>
                  <a:srgbClr val="1757DB"/>
                </a:solidFill>
              </a:rPr>
              <a:t> </a:t>
            </a:r>
            <a:r>
              <a:rPr lang="nb-NO" sz="2800" dirty="0" err="1">
                <a:solidFill>
                  <a:srgbClr val="1757DB"/>
                </a:solidFill>
              </a:rPr>
              <a:t>dokonavého</a:t>
            </a:r>
            <a:r>
              <a:rPr lang="nb-NO" sz="2800" dirty="0">
                <a:solidFill>
                  <a:srgbClr val="1757DB"/>
                </a:solidFill>
              </a:rPr>
              <a:t> </a:t>
            </a:r>
            <a:r>
              <a:rPr lang="nb-NO" sz="2800" dirty="0" err="1">
                <a:solidFill>
                  <a:srgbClr val="1757DB"/>
                </a:solidFill>
              </a:rPr>
              <a:t>vidu</a:t>
            </a:r>
            <a:r>
              <a:rPr lang="nb-NO" sz="2800" dirty="0">
                <a:solidFill>
                  <a:srgbClr val="1757DB"/>
                </a:solidFill>
              </a:rPr>
              <a:t> </a:t>
            </a:r>
            <a:r>
              <a:rPr lang="nb-NO" sz="2800" dirty="0" err="1">
                <a:solidFill>
                  <a:srgbClr val="1757DB"/>
                </a:solidFill>
              </a:rPr>
              <a:t>než</a:t>
            </a:r>
            <a:r>
              <a:rPr lang="nb-NO" sz="2800" dirty="0">
                <a:solidFill>
                  <a:srgbClr val="1757DB"/>
                </a:solidFill>
              </a:rPr>
              <a:t> </a:t>
            </a:r>
            <a:r>
              <a:rPr lang="nb-NO" sz="2800" dirty="0" err="1">
                <a:solidFill>
                  <a:srgbClr val="1757DB"/>
                </a:solidFill>
              </a:rPr>
              <a:t>ruština</a:t>
            </a:r>
            <a:endParaRPr lang="nb-NO" sz="2800" dirty="0">
              <a:solidFill>
                <a:srgbClr val="1757DB"/>
              </a:solidFill>
            </a:endParaRPr>
          </a:p>
          <a:p>
            <a:pPr lvl="1"/>
            <a:r>
              <a:rPr lang="nb-NO" sz="2800" b="1" dirty="0">
                <a:solidFill>
                  <a:srgbClr val="00B050"/>
                </a:solidFill>
              </a:rPr>
              <a:t>2. </a:t>
            </a:r>
            <a:r>
              <a:rPr lang="nb-NO" sz="2800" b="1" dirty="0" err="1">
                <a:solidFill>
                  <a:srgbClr val="00B050"/>
                </a:solidFill>
              </a:rPr>
              <a:t>Ruština</a:t>
            </a:r>
            <a:r>
              <a:rPr lang="nb-NO" sz="2800" b="1" dirty="0">
                <a:solidFill>
                  <a:srgbClr val="00B050"/>
                </a:solidFill>
              </a:rPr>
              <a:t> </a:t>
            </a:r>
            <a:r>
              <a:rPr lang="nb-NO" sz="2800" dirty="0" err="1">
                <a:solidFill>
                  <a:srgbClr val="00B050"/>
                </a:solidFill>
              </a:rPr>
              <a:t>má</a:t>
            </a:r>
            <a:r>
              <a:rPr lang="nb-NO" sz="2800" dirty="0">
                <a:solidFill>
                  <a:srgbClr val="00B050"/>
                </a:solidFill>
              </a:rPr>
              <a:t> </a:t>
            </a:r>
            <a:r>
              <a:rPr lang="nb-NO" sz="2800" dirty="0" err="1">
                <a:solidFill>
                  <a:srgbClr val="00B050"/>
                </a:solidFill>
              </a:rPr>
              <a:t>více</a:t>
            </a:r>
            <a:r>
              <a:rPr lang="nb-NO" sz="2800" dirty="0">
                <a:solidFill>
                  <a:srgbClr val="00B050"/>
                </a:solidFill>
              </a:rPr>
              <a:t> </a:t>
            </a:r>
            <a:r>
              <a:rPr lang="nb-NO" sz="2800" dirty="0" err="1">
                <a:solidFill>
                  <a:srgbClr val="00B050"/>
                </a:solidFill>
              </a:rPr>
              <a:t>dokonavého</a:t>
            </a:r>
            <a:r>
              <a:rPr lang="nb-NO" sz="2800" dirty="0">
                <a:solidFill>
                  <a:srgbClr val="00B050"/>
                </a:solidFill>
              </a:rPr>
              <a:t> </a:t>
            </a:r>
            <a:r>
              <a:rPr lang="nb-NO" sz="2800" dirty="0" err="1">
                <a:solidFill>
                  <a:srgbClr val="00B050"/>
                </a:solidFill>
              </a:rPr>
              <a:t>vidu</a:t>
            </a:r>
            <a:r>
              <a:rPr lang="nb-NO" sz="2800" dirty="0">
                <a:solidFill>
                  <a:srgbClr val="00B050"/>
                </a:solidFill>
              </a:rPr>
              <a:t> </a:t>
            </a:r>
            <a:r>
              <a:rPr lang="nb-NO" sz="2800" dirty="0" err="1">
                <a:solidFill>
                  <a:srgbClr val="00B050"/>
                </a:solidFill>
              </a:rPr>
              <a:t>než</a:t>
            </a:r>
            <a:r>
              <a:rPr lang="nb-NO" sz="2800" dirty="0">
                <a:solidFill>
                  <a:srgbClr val="00B050"/>
                </a:solidFill>
              </a:rPr>
              <a:t> </a:t>
            </a:r>
            <a:r>
              <a:rPr lang="nb-NO" sz="2800" dirty="0" err="1">
                <a:solidFill>
                  <a:srgbClr val="00B050"/>
                </a:solidFill>
              </a:rPr>
              <a:t>španělština</a:t>
            </a:r>
            <a:endParaRPr lang="nb-NO" sz="2800" dirty="0">
              <a:solidFill>
                <a:srgbClr val="1757DB"/>
              </a:solidFill>
            </a:endParaRPr>
          </a:p>
          <a:p>
            <a:r>
              <a:rPr lang="cs-CZ" sz="2800" dirty="0"/>
              <a:t>Spekulace o metaforách, které motivují vid</a:t>
            </a:r>
            <a:endParaRPr lang="nb-NO" sz="2800" dirty="0"/>
          </a:p>
          <a:p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AA673-080A-9D43-B547-114EC982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37749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4043-A0BD-2C4D-A1EE-06009476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solidFill>
                  <a:srgbClr val="1757DB"/>
                </a:solidFill>
              </a:rPr>
              <a:t>španělský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dokonavý</a:t>
            </a:r>
            <a:r>
              <a:rPr lang="nb-NO" dirty="0">
                <a:solidFill>
                  <a:srgbClr val="1757DB"/>
                </a:solidFill>
              </a:rPr>
              <a:t> ≈ </a:t>
            </a:r>
            <a:r>
              <a:rPr lang="nb-NO" dirty="0" err="1">
                <a:solidFill>
                  <a:srgbClr val="1757DB"/>
                </a:solidFill>
              </a:rPr>
              <a:t>ruský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nedokonavý</a:t>
            </a:r>
            <a:br>
              <a:rPr lang="en-US" dirty="0">
                <a:solidFill>
                  <a:srgbClr val="1757DB"/>
                </a:solidFill>
              </a:rPr>
            </a:br>
            <a:r>
              <a:rPr lang="cs-CZ" sz="2400" dirty="0"/>
              <a:t>Jiné specifické faktory</a:t>
            </a:r>
            <a:endParaRPr lang="nb-NO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65D1-D0FA-8C4E-9F1B-2DB183EAD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err="1"/>
              <a:t>Общефактическое</a:t>
            </a:r>
            <a:r>
              <a:rPr lang="ru-RU" b="1" dirty="0"/>
              <a:t> употребление</a:t>
            </a:r>
            <a:r>
              <a:rPr lang="cs-CZ" b="1" dirty="0"/>
              <a:t>:</a:t>
            </a:r>
            <a:r>
              <a:rPr lang="ru-RU" b="1" dirty="0"/>
              <a:t> </a:t>
            </a:r>
            <a:r>
              <a:rPr lang="en-US" dirty="0" err="1"/>
              <a:t>generální-faktický</a:t>
            </a:r>
            <a:r>
              <a:rPr lang="en-US" dirty="0"/>
              <a:t> </a:t>
            </a:r>
            <a:r>
              <a:rPr lang="en-US" dirty="0" err="1"/>
              <a:t>význam</a:t>
            </a:r>
            <a:r>
              <a:rPr lang="en-US" dirty="0"/>
              <a:t> </a:t>
            </a:r>
            <a:r>
              <a:rPr lang="en-US" dirty="0" err="1"/>
              <a:t>nedokonavého</a:t>
            </a:r>
            <a:r>
              <a:rPr lang="en-US" dirty="0"/>
              <a:t> </a:t>
            </a:r>
            <a:r>
              <a:rPr lang="en-US" dirty="0" err="1"/>
              <a:t>vidu</a:t>
            </a:r>
            <a:r>
              <a:rPr lang="en-US" dirty="0"/>
              <a:t> v </a:t>
            </a:r>
            <a:r>
              <a:rPr lang="en-US" dirty="0" err="1"/>
              <a:t>ruštině</a:t>
            </a:r>
            <a:r>
              <a:rPr lang="en-US" dirty="0"/>
              <a:t> </a:t>
            </a:r>
            <a:r>
              <a:rPr lang="en-US" dirty="0" err="1"/>
              <a:t>odpovídá</a:t>
            </a:r>
            <a:r>
              <a:rPr lang="en-US" dirty="0"/>
              <a:t> </a:t>
            </a:r>
            <a:r>
              <a:rPr lang="en-US" dirty="0" err="1"/>
              <a:t>španělskému</a:t>
            </a:r>
            <a:r>
              <a:rPr lang="en-US" dirty="0"/>
              <a:t> </a:t>
            </a:r>
            <a:r>
              <a:rPr lang="en-US" dirty="0" err="1"/>
              <a:t>dokonavému</a:t>
            </a:r>
            <a:r>
              <a:rPr lang="en-US" dirty="0"/>
              <a:t> </a:t>
            </a:r>
            <a:r>
              <a:rPr lang="en-US" dirty="0" err="1"/>
              <a:t>vidu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i="1" dirty="0"/>
              <a:t>Me </a:t>
            </a:r>
            <a:r>
              <a:rPr lang="en-US" i="1" dirty="0" err="1"/>
              <a:t>acuerdo</a:t>
            </a:r>
            <a:r>
              <a:rPr lang="en-US" i="1" dirty="0"/>
              <a:t> hasta de la </a:t>
            </a:r>
            <a:r>
              <a:rPr lang="en-US" i="1" dirty="0" err="1"/>
              <a:t>cara</a:t>
            </a:r>
            <a:r>
              <a:rPr lang="en-US" i="1" dirty="0"/>
              <a:t> de </a:t>
            </a:r>
            <a:r>
              <a:rPr lang="en-US" i="1" dirty="0" err="1"/>
              <a:t>una</a:t>
            </a:r>
            <a:r>
              <a:rPr lang="en-US" i="1" dirty="0"/>
              <a:t> </a:t>
            </a:r>
            <a:r>
              <a:rPr lang="en-US" i="1" dirty="0" err="1"/>
              <a:t>gitana</a:t>
            </a:r>
            <a:r>
              <a:rPr lang="en-US" i="1" dirty="0"/>
              <a:t> que </a:t>
            </a:r>
            <a:r>
              <a:rPr lang="en-US" i="1" dirty="0" err="1"/>
              <a:t>nos</a:t>
            </a:r>
            <a:r>
              <a:rPr lang="en-US" i="1" dirty="0"/>
              <a:t> </a:t>
            </a:r>
            <a:r>
              <a:rPr lang="en-US" b="1" i="1" dirty="0" err="1"/>
              <a:t>leyó</a:t>
            </a:r>
            <a:r>
              <a:rPr lang="en-US" b="1" dirty="0" err="1"/>
              <a:t>-pfv</a:t>
            </a:r>
            <a:r>
              <a:rPr lang="en-US" b="1" dirty="0"/>
              <a:t> </a:t>
            </a:r>
            <a:r>
              <a:rPr lang="en-US" i="1" dirty="0"/>
              <a:t>la </a:t>
            </a:r>
            <a:r>
              <a:rPr lang="en-US" i="1" dirty="0" err="1"/>
              <a:t>mano</a:t>
            </a:r>
            <a:r>
              <a:rPr lang="en-US" i="1" dirty="0"/>
              <a:t> </a:t>
            </a:r>
            <a:r>
              <a:rPr lang="en-US" i="1" dirty="0" err="1"/>
              <a:t>en</a:t>
            </a:r>
            <a:r>
              <a:rPr lang="en-US" i="1" dirty="0"/>
              <a:t> la playa del </a:t>
            </a:r>
            <a:r>
              <a:rPr lang="en-US" i="1" dirty="0" err="1"/>
              <a:t>Bogatel</a:t>
            </a:r>
            <a:r>
              <a:rPr lang="en-US" dirty="0"/>
              <a:t> [S97:58]</a:t>
            </a:r>
            <a:endParaRPr lang="nb-NO" dirty="0"/>
          </a:p>
          <a:p>
            <a:pPr marL="0" indent="0">
              <a:buNone/>
            </a:pPr>
            <a:r>
              <a:rPr lang="en-US" dirty="0"/>
              <a:t> </a:t>
            </a:r>
            <a:endParaRPr lang="nb-NO" dirty="0"/>
          </a:p>
          <a:p>
            <a:r>
              <a:rPr lang="ru-RU" i="1" dirty="0"/>
              <a:t>Я даже помню лицо цыганки, которая </a:t>
            </a:r>
            <a:r>
              <a:rPr lang="ru-RU" b="1" i="1" dirty="0"/>
              <a:t>гадала</a:t>
            </a:r>
            <a:r>
              <a:rPr lang="nb-NO" b="1" dirty="0"/>
              <a:t>-</a:t>
            </a:r>
            <a:r>
              <a:rPr lang="nb-NO" b="1" dirty="0" err="1"/>
              <a:t>ipfv</a:t>
            </a:r>
            <a:r>
              <a:rPr lang="ru-RU" b="1" i="1" dirty="0"/>
              <a:t> </a:t>
            </a:r>
            <a:r>
              <a:rPr lang="ru-RU" i="1" dirty="0"/>
              <a:t>нам по руке на пляже </a:t>
            </a:r>
            <a:r>
              <a:rPr lang="ru-RU" i="1" dirty="0" err="1"/>
              <a:t>Богатель</a:t>
            </a:r>
            <a:r>
              <a:rPr lang="ru-RU" i="1" dirty="0"/>
              <a:t> </a:t>
            </a:r>
            <a:r>
              <a:rPr lang="en-US" dirty="0"/>
              <a:t>[R82:21]</a:t>
            </a:r>
            <a:endParaRPr lang="nb-NO" dirty="0"/>
          </a:p>
          <a:p>
            <a:pPr marL="0" indent="0">
              <a:buNone/>
            </a:pPr>
            <a:r>
              <a:rPr lang="en-US" dirty="0"/>
              <a:t> </a:t>
            </a:r>
            <a:endParaRPr lang="nb-NO" dirty="0"/>
          </a:p>
          <a:p>
            <a:r>
              <a:rPr lang="en-US" dirty="0"/>
              <a:t>‘</a:t>
            </a:r>
            <a:r>
              <a:rPr lang="en-US" dirty="0" err="1"/>
              <a:t>Dokonce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pamatuju</a:t>
            </a:r>
            <a:r>
              <a:rPr lang="en-US" dirty="0"/>
              <a:t> </a:t>
            </a:r>
            <a:r>
              <a:rPr lang="en-US" dirty="0" err="1"/>
              <a:t>obličej</a:t>
            </a:r>
            <a:r>
              <a:rPr lang="en-US" dirty="0"/>
              <a:t> </a:t>
            </a:r>
            <a:r>
              <a:rPr lang="en-US" dirty="0" err="1"/>
              <a:t>cikánky</a:t>
            </a:r>
            <a:r>
              <a:rPr lang="en-US" dirty="0"/>
              <a:t>, </a:t>
            </a:r>
            <a:r>
              <a:rPr lang="en-US" dirty="0" err="1"/>
              <a:t>která</a:t>
            </a:r>
            <a:r>
              <a:rPr lang="en-US" dirty="0"/>
              <a:t> </a:t>
            </a:r>
            <a:r>
              <a:rPr lang="en-US" dirty="0" err="1"/>
              <a:t>nám</a:t>
            </a:r>
            <a:r>
              <a:rPr lang="en-US" dirty="0"/>
              <a:t> </a:t>
            </a:r>
            <a:r>
              <a:rPr lang="en-US" b="1" dirty="0" err="1"/>
              <a:t>věštila</a:t>
            </a:r>
            <a:r>
              <a:rPr lang="en-US" dirty="0"/>
              <a:t> </a:t>
            </a:r>
            <a:r>
              <a:rPr lang="en-US" dirty="0" err="1"/>
              <a:t>budoucnost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pláži</a:t>
            </a:r>
            <a:r>
              <a:rPr lang="en-US" dirty="0"/>
              <a:t> </a:t>
            </a:r>
            <a:r>
              <a:rPr lang="en-US" dirty="0" err="1"/>
              <a:t>Bogatell</a:t>
            </a:r>
            <a:r>
              <a:rPr lang="en-US" dirty="0"/>
              <a:t>.’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8E4AA-912A-2A42-8D43-790DE9EF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40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8114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4043-A0BD-2C4D-A1EE-06009476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solidFill>
                  <a:srgbClr val="1757DB"/>
                </a:solidFill>
              </a:rPr>
              <a:t>španělský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dokonavý</a:t>
            </a:r>
            <a:r>
              <a:rPr lang="nb-NO" dirty="0">
                <a:solidFill>
                  <a:srgbClr val="1757DB"/>
                </a:solidFill>
              </a:rPr>
              <a:t> ≈ </a:t>
            </a:r>
            <a:r>
              <a:rPr lang="nb-NO" dirty="0" err="1">
                <a:solidFill>
                  <a:srgbClr val="1757DB"/>
                </a:solidFill>
              </a:rPr>
              <a:t>ruský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nedokonavý</a:t>
            </a:r>
            <a:br>
              <a:rPr lang="en-US" dirty="0">
                <a:solidFill>
                  <a:srgbClr val="1757DB"/>
                </a:solidFill>
              </a:rPr>
            </a:br>
            <a:r>
              <a:rPr lang="cs-CZ" sz="2400" dirty="0"/>
              <a:t>Jiné specifické faktory</a:t>
            </a:r>
            <a:endParaRPr lang="nb-NO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E65D1-D0FA-8C4E-9F1B-2DB183EAD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Kde</a:t>
            </a:r>
            <a:r>
              <a:rPr lang="en-US" b="1" dirty="0"/>
              <a:t> </a:t>
            </a:r>
            <a:r>
              <a:rPr lang="en-US" b="1" dirty="0" err="1"/>
              <a:t>ruština</a:t>
            </a:r>
            <a:r>
              <a:rPr lang="en-US" dirty="0"/>
              <a:t> </a:t>
            </a:r>
            <a:r>
              <a:rPr lang="en-US" dirty="0" err="1"/>
              <a:t>preferuje</a:t>
            </a:r>
            <a:r>
              <a:rPr lang="en-US" dirty="0"/>
              <a:t> </a:t>
            </a:r>
            <a:r>
              <a:rPr lang="en-US" dirty="0" err="1"/>
              <a:t>nedokonavý</a:t>
            </a:r>
            <a:r>
              <a:rPr lang="en-US" dirty="0"/>
              <a:t> vid pro </a:t>
            </a:r>
            <a:r>
              <a:rPr lang="en-US" b="1" dirty="0"/>
              <a:t>“</a:t>
            </a:r>
            <a:r>
              <a:rPr lang="en-US" b="1" dirty="0" err="1"/>
              <a:t>zrušený</a:t>
            </a:r>
            <a:r>
              <a:rPr lang="en-US" b="1" dirty="0"/>
              <a:t> </a:t>
            </a:r>
            <a:r>
              <a:rPr lang="en-US" b="1" dirty="0" err="1"/>
              <a:t>děj</a:t>
            </a:r>
            <a:r>
              <a:rPr lang="en-US" b="1" dirty="0"/>
              <a:t>”</a:t>
            </a:r>
            <a:r>
              <a:rPr lang="en-US" dirty="0"/>
              <a:t>,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b="1" dirty="0" err="1"/>
              <a:t>španělština</a:t>
            </a:r>
            <a:r>
              <a:rPr lang="en-US" b="1" dirty="0"/>
              <a:t> </a:t>
            </a:r>
            <a:r>
              <a:rPr lang="en-US" dirty="0" err="1"/>
              <a:t>dokonavý</a:t>
            </a:r>
            <a:r>
              <a:rPr lang="en-US" dirty="0"/>
              <a:t> vid.</a:t>
            </a:r>
          </a:p>
          <a:p>
            <a:pPr marL="0" indent="0">
              <a:buNone/>
            </a:pPr>
            <a:endParaRPr lang="ru-RU" dirty="0"/>
          </a:p>
          <a:p>
            <a:r>
              <a:rPr lang="en-US" i="1" dirty="0" err="1"/>
              <a:t>Sé</a:t>
            </a:r>
            <a:r>
              <a:rPr lang="en-US" i="1" dirty="0"/>
              <a:t> que </a:t>
            </a:r>
            <a:r>
              <a:rPr lang="en-US" i="1" dirty="0" err="1"/>
              <a:t>una</a:t>
            </a:r>
            <a:r>
              <a:rPr lang="en-US" i="1" dirty="0"/>
              <a:t> </a:t>
            </a:r>
            <a:r>
              <a:rPr lang="en-US" i="1" dirty="0" err="1"/>
              <a:t>vez</a:t>
            </a:r>
            <a:r>
              <a:rPr lang="en-US" i="1" dirty="0"/>
              <a:t>, </a:t>
            </a:r>
            <a:r>
              <a:rPr lang="en-US" i="1" dirty="0" err="1"/>
              <a:t>en</a:t>
            </a:r>
            <a:r>
              <a:rPr lang="en-US" i="1" dirty="0"/>
              <a:t> el 32 o el 33,  Nuria </a:t>
            </a:r>
            <a:r>
              <a:rPr lang="en-US" b="1" i="1" dirty="0" err="1"/>
              <a:t>viajó</a:t>
            </a:r>
            <a:r>
              <a:rPr lang="en-US" b="1" dirty="0" err="1"/>
              <a:t>-pfv</a:t>
            </a:r>
            <a:r>
              <a:rPr lang="en-US" b="1" i="1" dirty="0"/>
              <a:t> </a:t>
            </a:r>
            <a:r>
              <a:rPr lang="en-US" i="1" dirty="0"/>
              <a:t>a </a:t>
            </a:r>
            <a:r>
              <a:rPr lang="en-US" i="1" dirty="0" err="1"/>
              <a:t>París</a:t>
            </a:r>
            <a:r>
              <a:rPr lang="en-US" i="1" dirty="0"/>
              <a:t> </a:t>
            </a:r>
            <a:r>
              <a:rPr lang="en-US" i="1" dirty="0" err="1"/>
              <a:t>por</a:t>
            </a:r>
            <a:r>
              <a:rPr lang="en-US" i="1" dirty="0"/>
              <a:t> </a:t>
            </a:r>
            <a:r>
              <a:rPr lang="en-US" i="1" dirty="0" err="1"/>
              <a:t>asuntos</a:t>
            </a:r>
            <a:r>
              <a:rPr lang="en-US" i="1" dirty="0"/>
              <a:t> de </a:t>
            </a:r>
            <a:r>
              <a:rPr lang="en-US" i="1" dirty="0" err="1"/>
              <a:t>Cabestany</a:t>
            </a:r>
            <a:r>
              <a:rPr lang="en-US" i="1" dirty="0"/>
              <a:t>, y que se </a:t>
            </a:r>
            <a:r>
              <a:rPr lang="en-US" b="1" i="1" dirty="0" err="1"/>
              <a:t>alojó</a:t>
            </a:r>
            <a:r>
              <a:rPr lang="en-US" b="1" dirty="0" err="1"/>
              <a:t>-pfv</a:t>
            </a:r>
            <a:r>
              <a:rPr lang="en-US" b="1" i="1" dirty="0"/>
              <a:t> </a:t>
            </a:r>
            <a:r>
              <a:rPr lang="en-US" i="1" dirty="0" err="1"/>
              <a:t>en</a:t>
            </a:r>
            <a:r>
              <a:rPr lang="en-US" i="1" dirty="0"/>
              <a:t> casa de Julián </a:t>
            </a:r>
            <a:r>
              <a:rPr lang="en-US" i="1" dirty="0" err="1"/>
              <a:t>Carax</a:t>
            </a:r>
            <a:r>
              <a:rPr lang="en-US" i="1" dirty="0"/>
              <a:t> un par de </a:t>
            </a:r>
            <a:r>
              <a:rPr lang="en-US" i="1" dirty="0" err="1"/>
              <a:t>semanas</a:t>
            </a:r>
            <a:r>
              <a:rPr lang="en-US" i="1" dirty="0"/>
              <a:t>.</a:t>
            </a:r>
            <a:r>
              <a:rPr lang="en-US" dirty="0"/>
              <a:t> [S94:46]</a:t>
            </a:r>
            <a:endParaRPr lang="nb-NO" dirty="0"/>
          </a:p>
          <a:p>
            <a:pPr marL="0" indent="0">
              <a:buNone/>
            </a:pPr>
            <a:r>
              <a:rPr lang="en-US" dirty="0"/>
              <a:t> </a:t>
            </a:r>
            <a:endParaRPr lang="nb-NO" dirty="0"/>
          </a:p>
          <a:p>
            <a:r>
              <a:rPr lang="ru-RU" i="1" dirty="0"/>
              <a:t>Знаю, что однажды, в 1932</a:t>
            </a:r>
            <a:r>
              <a:rPr lang="cs-CZ" i="1" dirty="0"/>
              <a:t>-</a:t>
            </a:r>
            <a:r>
              <a:rPr lang="ru-RU" i="1" dirty="0"/>
              <a:t>м или в 1933</a:t>
            </a:r>
            <a:r>
              <a:rPr lang="cs-CZ" i="1" dirty="0"/>
              <a:t>-</a:t>
            </a:r>
            <a:r>
              <a:rPr lang="ru-RU" i="1" dirty="0"/>
              <a:t>м, она </a:t>
            </a:r>
            <a:r>
              <a:rPr lang="ru-RU" b="1" i="1" dirty="0"/>
              <a:t>ездила</a:t>
            </a:r>
            <a:r>
              <a:rPr lang="nb-NO" b="1" i="1" dirty="0"/>
              <a:t>-</a:t>
            </a:r>
            <a:r>
              <a:rPr lang="nb-NO" b="1" dirty="0" err="1"/>
              <a:t>ipfv</a:t>
            </a:r>
            <a:r>
              <a:rPr lang="ru-RU" dirty="0"/>
              <a:t> </a:t>
            </a:r>
            <a:r>
              <a:rPr lang="ru-RU" i="1" dirty="0"/>
              <a:t>в Париж по делам </a:t>
            </a:r>
            <a:r>
              <a:rPr lang="ru-RU" i="1" dirty="0" err="1"/>
              <a:t>Кабестаня</a:t>
            </a:r>
            <a:r>
              <a:rPr lang="ru-RU" i="1" dirty="0"/>
              <a:t> и </a:t>
            </a:r>
            <a:r>
              <a:rPr lang="ru-RU" b="1" i="1" dirty="0"/>
              <a:t>останавливалась</a:t>
            </a:r>
            <a:r>
              <a:rPr lang="nb-NO" b="1" dirty="0"/>
              <a:t>-</a:t>
            </a:r>
            <a:r>
              <a:rPr lang="nb-NO" b="1" dirty="0" err="1"/>
              <a:t>ipfv</a:t>
            </a:r>
            <a:r>
              <a:rPr lang="ru-RU" i="1" dirty="0"/>
              <a:t> на пару недель у </a:t>
            </a:r>
            <a:r>
              <a:rPr lang="ru-RU" i="1" dirty="0" err="1"/>
              <a:t>Хулиана</a:t>
            </a:r>
            <a:r>
              <a:rPr lang="ru-RU" i="1" dirty="0"/>
              <a:t> </a:t>
            </a:r>
            <a:r>
              <a:rPr lang="ru-RU" i="1" dirty="0" err="1"/>
              <a:t>Каракса</a:t>
            </a:r>
            <a:r>
              <a:rPr lang="ru-RU" i="1" dirty="0"/>
              <a:t>. </a:t>
            </a:r>
            <a:r>
              <a:rPr lang="en-US" dirty="0"/>
              <a:t>[R78:64]</a:t>
            </a:r>
            <a:endParaRPr lang="nb-NO" dirty="0"/>
          </a:p>
          <a:p>
            <a:pPr marL="0" indent="0">
              <a:buNone/>
            </a:pPr>
            <a:r>
              <a:rPr lang="en-US" dirty="0"/>
              <a:t> </a:t>
            </a:r>
            <a:endParaRPr lang="nb-NO" dirty="0"/>
          </a:p>
          <a:p>
            <a:r>
              <a:rPr lang="en-US" dirty="0"/>
              <a:t>‘</a:t>
            </a:r>
            <a:r>
              <a:rPr lang="en-US" dirty="0" err="1"/>
              <a:t>Vím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jednou</a:t>
            </a:r>
            <a:r>
              <a:rPr lang="en-US" dirty="0"/>
              <a:t>, bud’ v </a:t>
            </a:r>
            <a:r>
              <a:rPr lang="en-US" dirty="0" err="1"/>
              <a:t>roce</a:t>
            </a:r>
            <a:r>
              <a:rPr lang="en-US" dirty="0"/>
              <a:t> 1932 </a:t>
            </a:r>
            <a:r>
              <a:rPr lang="en-US" dirty="0" err="1"/>
              <a:t>nebo</a:t>
            </a:r>
            <a:r>
              <a:rPr lang="en-US" dirty="0"/>
              <a:t> 1933, </a:t>
            </a:r>
            <a:r>
              <a:rPr lang="en-US" b="1" dirty="0" err="1"/>
              <a:t>jela</a:t>
            </a:r>
            <a:r>
              <a:rPr lang="en-US" dirty="0"/>
              <a:t> Nuria do </a:t>
            </a:r>
            <a:r>
              <a:rPr lang="en-US" dirty="0" err="1"/>
              <a:t>Paříže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služební</a:t>
            </a:r>
            <a:r>
              <a:rPr lang="en-US" dirty="0"/>
              <a:t> </a:t>
            </a:r>
            <a:r>
              <a:rPr lang="en-US" dirty="0" err="1"/>
              <a:t>cestu</a:t>
            </a:r>
            <a:r>
              <a:rPr lang="en-US" dirty="0"/>
              <a:t> pro </a:t>
            </a:r>
            <a:r>
              <a:rPr lang="en-US" dirty="0" err="1"/>
              <a:t>Cabestanyho</a:t>
            </a:r>
            <a:r>
              <a:rPr lang="en-US" dirty="0"/>
              <a:t>, a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b="1" dirty="0" err="1"/>
              <a:t>zůstala</a:t>
            </a:r>
            <a:r>
              <a:rPr lang="en-US" dirty="0"/>
              <a:t> </a:t>
            </a:r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týdnů</a:t>
            </a:r>
            <a:r>
              <a:rPr lang="en-US" dirty="0"/>
              <a:t> v </a:t>
            </a:r>
            <a:r>
              <a:rPr lang="en-US" dirty="0" err="1"/>
              <a:t>bytě</a:t>
            </a:r>
            <a:r>
              <a:rPr lang="en-US" dirty="0"/>
              <a:t> </a:t>
            </a:r>
            <a:r>
              <a:rPr lang="en-US" dirty="0" err="1"/>
              <a:t>Juliána</a:t>
            </a:r>
            <a:r>
              <a:rPr lang="en-US" dirty="0"/>
              <a:t> </a:t>
            </a:r>
            <a:r>
              <a:rPr lang="en-US" dirty="0" err="1"/>
              <a:t>Caraxe</a:t>
            </a:r>
            <a:r>
              <a:rPr lang="en-US" dirty="0"/>
              <a:t>.’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8E4AA-912A-2A42-8D43-790DE9EF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41</a:t>
            </a:fld>
            <a:endParaRPr lang="en-US" noProof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23823F4-4B73-DE48-A6CC-0A884250048D}"/>
              </a:ext>
            </a:extLst>
          </p:cNvPr>
          <p:cNvSpPr/>
          <p:nvPr/>
        </p:nvSpPr>
        <p:spPr>
          <a:xfrm>
            <a:off x="784600" y="6098660"/>
            <a:ext cx="4877884" cy="6228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/>
              <a:t>NB: </a:t>
            </a:r>
            <a:r>
              <a:rPr lang="nb-NO" sz="2400" b="1" dirty="0" err="1"/>
              <a:t>čeština</a:t>
            </a:r>
            <a:r>
              <a:rPr lang="nb-NO" sz="2400" b="1" dirty="0"/>
              <a:t> se </a:t>
            </a:r>
            <a:r>
              <a:rPr lang="nb-NO" sz="2400" b="1" dirty="0" err="1"/>
              <a:t>neshoduje</a:t>
            </a:r>
            <a:r>
              <a:rPr lang="nb-NO" sz="2400" b="1" dirty="0"/>
              <a:t> s </a:t>
            </a:r>
            <a:r>
              <a:rPr lang="nb-NO" sz="2400" b="1" dirty="0" err="1"/>
              <a:t>ruštinou</a:t>
            </a:r>
            <a:endParaRPr lang="nb-NO" sz="2400" b="1" dirty="0"/>
          </a:p>
        </p:txBody>
      </p:sp>
    </p:spTree>
    <p:extLst>
      <p:ext uri="{BB962C8B-B14F-4D97-AF65-F5344CB8AC3E}">
        <p14:creationId xmlns:p14="http://schemas.microsoft.com/office/powerpoint/2010/main" val="2955911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0CB4-1483-594A-9E14-3DA931A8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>
                <a:solidFill>
                  <a:srgbClr val="1757DB"/>
                </a:solidFill>
              </a:rPr>
              <a:t>španělský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dokonavý</a:t>
            </a:r>
            <a:r>
              <a:rPr lang="nb-NO" dirty="0">
                <a:solidFill>
                  <a:srgbClr val="1757DB"/>
                </a:solidFill>
              </a:rPr>
              <a:t> ≈ </a:t>
            </a:r>
            <a:r>
              <a:rPr lang="nb-NO" dirty="0" err="1">
                <a:solidFill>
                  <a:srgbClr val="1757DB"/>
                </a:solidFill>
              </a:rPr>
              <a:t>ruský</a:t>
            </a:r>
            <a:r>
              <a:rPr lang="nb-NO" dirty="0">
                <a:solidFill>
                  <a:srgbClr val="1757DB"/>
                </a:solidFill>
              </a:rPr>
              <a:t> </a:t>
            </a:r>
            <a:r>
              <a:rPr lang="nb-NO" dirty="0" err="1">
                <a:solidFill>
                  <a:srgbClr val="1757DB"/>
                </a:solidFill>
              </a:rPr>
              <a:t>nedokonavý</a:t>
            </a:r>
            <a:br>
              <a:rPr lang="en-US" dirty="0">
                <a:solidFill>
                  <a:srgbClr val="1757DB"/>
                </a:solidFill>
              </a:rPr>
            </a:br>
            <a:r>
              <a:rPr lang="nb-NO" sz="2400" dirty="0" err="1"/>
              <a:t>Souhrn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5A004-991F-894A-9032-965067498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82" y="1751183"/>
            <a:ext cx="8221134" cy="2017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Vidová</a:t>
            </a:r>
            <a:r>
              <a:rPr lang="en-US" sz="2000" dirty="0"/>
              <a:t> </a:t>
            </a:r>
            <a:r>
              <a:rPr lang="en-US" sz="2000" dirty="0" err="1"/>
              <a:t>neshoda</a:t>
            </a:r>
            <a:r>
              <a:rPr lang="en-US" sz="2000" dirty="0"/>
              <a:t>, </a:t>
            </a:r>
            <a:r>
              <a:rPr lang="en-US" sz="2000" dirty="0" err="1"/>
              <a:t>kde</a:t>
            </a:r>
            <a:r>
              <a:rPr lang="en-US" sz="2000" dirty="0"/>
              <a:t> </a:t>
            </a:r>
            <a:r>
              <a:rPr lang="en-US" sz="2000" dirty="0" err="1"/>
              <a:t>španělský</a:t>
            </a:r>
            <a:r>
              <a:rPr lang="en-US" sz="2000" dirty="0"/>
              <a:t> </a:t>
            </a:r>
            <a:r>
              <a:rPr lang="en-US" sz="2000" dirty="0" err="1"/>
              <a:t>dokonavý</a:t>
            </a:r>
            <a:r>
              <a:rPr lang="en-US" sz="2000" dirty="0"/>
              <a:t> </a:t>
            </a:r>
            <a:r>
              <a:rPr lang="nb-NO" sz="2000" dirty="0" err="1"/>
              <a:t>odpovídá</a:t>
            </a:r>
            <a:r>
              <a:rPr lang="nb-NO" sz="2000" dirty="0">
                <a:solidFill>
                  <a:srgbClr val="1757DB"/>
                </a:solidFill>
              </a:rPr>
              <a:t> </a:t>
            </a:r>
            <a:r>
              <a:rPr lang="nb-NO" sz="2000" dirty="0" err="1"/>
              <a:t>ruskému</a:t>
            </a:r>
            <a:r>
              <a:rPr lang="nb-NO" sz="2000" dirty="0"/>
              <a:t> </a:t>
            </a:r>
            <a:r>
              <a:rPr lang="nb-NO" sz="2000" dirty="0" err="1"/>
              <a:t>nedokonavému</a:t>
            </a:r>
            <a:r>
              <a:rPr lang="nb-NO" sz="2000" dirty="0"/>
              <a:t> </a:t>
            </a:r>
            <a:r>
              <a:rPr lang="nb-NO" sz="2000" dirty="0" err="1"/>
              <a:t>vidu</a:t>
            </a:r>
            <a:r>
              <a:rPr lang="nb-NO" sz="2000" dirty="0"/>
              <a:t>, </a:t>
            </a:r>
            <a:r>
              <a:rPr lang="nb-NO" sz="2000" dirty="0" err="1"/>
              <a:t>naznačuje</a:t>
            </a:r>
            <a:r>
              <a:rPr lang="nb-NO" sz="2000" dirty="0"/>
              <a:t> </a:t>
            </a:r>
            <a:r>
              <a:rPr lang="nb-NO" sz="2000" dirty="0" err="1"/>
              <a:t>rozdíl</a:t>
            </a:r>
            <a:r>
              <a:rPr lang="nb-NO" sz="2000" dirty="0"/>
              <a:t> v tom, jak </a:t>
            </a:r>
            <a:r>
              <a:rPr lang="nb-NO" sz="2000" dirty="0" err="1"/>
              <a:t>oba</a:t>
            </a:r>
            <a:r>
              <a:rPr lang="nb-NO" sz="2000" dirty="0"/>
              <a:t> </a:t>
            </a:r>
            <a:r>
              <a:rPr lang="nb-NO" sz="2000" dirty="0" err="1"/>
              <a:t>jazyky</a:t>
            </a:r>
            <a:r>
              <a:rPr lang="nb-NO" sz="2000" dirty="0"/>
              <a:t> </a:t>
            </a:r>
            <a:r>
              <a:rPr lang="nb-NO" sz="2000" dirty="0" err="1"/>
              <a:t>rozumějí</a:t>
            </a:r>
            <a:r>
              <a:rPr lang="nb-NO" sz="2000" dirty="0"/>
              <a:t> </a:t>
            </a:r>
            <a:r>
              <a:rPr lang="nb-NO" sz="2000" dirty="0" err="1"/>
              <a:t>časovým</a:t>
            </a:r>
            <a:r>
              <a:rPr lang="nb-NO" sz="2000" dirty="0"/>
              <a:t> </a:t>
            </a:r>
            <a:r>
              <a:rPr lang="nb-NO" sz="2000" dirty="0" err="1"/>
              <a:t>dobám</a:t>
            </a:r>
            <a:r>
              <a:rPr lang="nb-NO" sz="2000" dirty="0"/>
              <a:t>. </a:t>
            </a:r>
          </a:p>
          <a:p>
            <a:pPr marL="400050" lvl="1" indent="0">
              <a:buNone/>
            </a:pPr>
            <a:r>
              <a:rPr lang="nb-NO" sz="2000" dirty="0" err="1"/>
              <a:t>Španělštin</a:t>
            </a:r>
            <a:r>
              <a:rPr lang="cs-CZ" sz="2000" dirty="0"/>
              <a:t>a se dívá na dobu zvenku (srov. </a:t>
            </a:r>
            <a:r>
              <a:rPr lang="en-US" sz="2000" dirty="0" err="1"/>
              <a:t>Langacker</a:t>
            </a:r>
            <a:r>
              <a:rPr lang="en-US" sz="2000" dirty="0"/>
              <a:t> 2008:65 “maximal scope”</a:t>
            </a:r>
            <a:r>
              <a:rPr lang="cs-CZ" sz="2000" dirty="0"/>
              <a:t>). </a:t>
            </a:r>
          </a:p>
          <a:p>
            <a:pPr marL="400050" lvl="1" indent="0">
              <a:buNone/>
            </a:pPr>
            <a:r>
              <a:rPr lang="cs-CZ" sz="2000" dirty="0"/>
              <a:t>Ruština se dívá na dobu zevnitř (</a:t>
            </a:r>
            <a:r>
              <a:rPr lang="en-US" sz="2000" dirty="0"/>
              <a:t>“immediate scope”</a:t>
            </a:r>
            <a:r>
              <a:rPr lang="cs-CZ" sz="2000" dirty="0"/>
              <a:t>).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B77E7-87C4-964A-8EDF-27E27B75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42</a:t>
            </a:fld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707FF-8128-9E4B-B74D-128206BCEEFB}"/>
              </a:ext>
            </a:extLst>
          </p:cNvPr>
          <p:cNvSpPr txBox="1"/>
          <p:nvPr/>
        </p:nvSpPr>
        <p:spPr>
          <a:xfrm>
            <a:off x="1666436" y="4583152"/>
            <a:ext cx="5887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/>
              <a:t>([)-----------------------------------------]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1ED44-DB8C-9541-B647-9125D6CA1F76}"/>
              </a:ext>
            </a:extLst>
          </p:cNvPr>
          <p:cNvSpPr txBox="1"/>
          <p:nvPr/>
        </p:nvSpPr>
        <p:spPr>
          <a:xfrm>
            <a:off x="3551466" y="5599981"/>
            <a:ext cx="1785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3200" b="1" dirty="0" err="1"/>
              <a:t>trvalý</a:t>
            </a:r>
            <a:r>
              <a:rPr lang="nb-NO" sz="3200" b="1" dirty="0"/>
              <a:t> </a:t>
            </a:r>
            <a:r>
              <a:rPr lang="nb-NO" sz="3200" b="1" dirty="0" err="1"/>
              <a:t>děj</a:t>
            </a:r>
            <a:endParaRPr lang="nb-NO" sz="32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1F4E72-1BA3-DD42-BE3B-61B410E32DF8}"/>
              </a:ext>
            </a:extLst>
          </p:cNvPr>
          <p:cNvSpPr/>
          <p:nvPr/>
        </p:nvSpPr>
        <p:spPr>
          <a:xfrm>
            <a:off x="6556914" y="4201167"/>
            <a:ext cx="1298446" cy="131545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9D795D-3F2E-4A49-B816-F3D90494B884}"/>
              </a:ext>
            </a:extLst>
          </p:cNvPr>
          <p:cNvSpPr/>
          <p:nvPr/>
        </p:nvSpPr>
        <p:spPr>
          <a:xfrm>
            <a:off x="3267308" y="4235761"/>
            <a:ext cx="2720897" cy="131545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00390-47DE-AD4B-83D9-1A22D1BAE514}"/>
              </a:ext>
            </a:extLst>
          </p:cNvPr>
          <p:cNvSpPr/>
          <p:nvPr/>
        </p:nvSpPr>
        <p:spPr>
          <a:xfrm>
            <a:off x="6145494" y="5585979"/>
            <a:ext cx="2121285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b-NO" sz="3200" b="1" cap="none" spc="0" dirty="0" err="1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španělština</a:t>
            </a:r>
            <a:endParaRPr lang="nb-NO" sz="32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398CE9-4B0C-5847-ADDD-07682549093F}"/>
              </a:ext>
            </a:extLst>
          </p:cNvPr>
          <p:cNvSpPr/>
          <p:nvPr/>
        </p:nvSpPr>
        <p:spPr>
          <a:xfrm>
            <a:off x="3923215" y="3615085"/>
            <a:ext cx="13742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b-NO" sz="3200" b="1" cap="none" spc="0" dirty="0" err="1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ruština</a:t>
            </a:r>
            <a:endParaRPr lang="nb-NO" sz="32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669180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E9B7-E87C-7942-A9DC-70E70A843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nb-NO" sz="4400" dirty="0">
                <a:solidFill>
                  <a:srgbClr val="00B050"/>
                </a:solidFill>
              </a:rPr>
              <a:t>2. </a:t>
            </a:r>
            <a:r>
              <a:rPr lang="nb-NO" sz="4400" dirty="0" err="1">
                <a:solidFill>
                  <a:srgbClr val="00B050"/>
                </a:solidFill>
              </a:rPr>
              <a:t>Ruština</a:t>
            </a:r>
            <a:r>
              <a:rPr lang="nb-NO" sz="4400" dirty="0">
                <a:solidFill>
                  <a:srgbClr val="00B050"/>
                </a:solidFill>
              </a:rPr>
              <a:t> </a:t>
            </a:r>
            <a:r>
              <a:rPr lang="nb-NO" sz="4400" b="0" dirty="0" err="1">
                <a:solidFill>
                  <a:srgbClr val="00B050"/>
                </a:solidFill>
              </a:rPr>
              <a:t>má</a:t>
            </a:r>
            <a:r>
              <a:rPr lang="nb-NO" sz="4400" b="0" dirty="0">
                <a:solidFill>
                  <a:srgbClr val="00B050"/>
                </a:solidFill>
              </a:rPr>
              <a:t> </a:t>
            </a:r>
            <a:r>
              <a:rPr lang="nb-NO" sz="4400" b="0" dirty="0" err="1">
                <a:solidFill>
                  <a:srgbClr val="00B050"/>
                </a:solidFill>
              </a:rPr>
              <a:t>více</a:t>
            </a:r>
            <a:r>
              <a:rPr lang="nb-NO" sz="4400" b="0" dirty="0">
                <a:solidFill>
                  <a:srgbClr val="00B050"/>
                </a:solidFill>
              </a:rPr>
              <a:t> </a:t>
            </a:r>
            <a:br>
              <a:rPr lang="nb-NO" sz="4400" b="0" dirty="0">
                <a:solidFill>
                  <a:srgbClr val="00B050"/>
                </a:solidFill>
              </a:rPr>
            </a:br>
            <a:r>
              <a:rPr lang="nb-NO" sz="4400" b="0" dirty="0" err="1">
                <a:solidFill>
                  <a:srgbClr val="00B050"/>
                </a:solidFill>
              </a:rPr>
              <a:t>dokonavého</a:t>
            </a:r>
            <a:r>
              <a:rPr lang="nb-NO" sz="4400" b="0" dirty="0">
                <a:solidFill>
                  <a:srgbClr val="00B050"/>
                </a:solidFill>
              </a:rPr>
              <a:t> </a:t>
            </a:r>
            <a:r>
              <a:rPr lang="nb-NO" sz="4400" b="0" dirty="0" err="1">
                <a:solidFill>
                  <a:srgbClr val="00B050"/>
                </a:solidFill>
              </a:rPr>
              <a:t>vidu</a:t>
            </a:r>
            <a:r>
              <a:rPr lang="nb-NO" sz="4400" b="0" dirty="0">
                <a:solidFill>
                  <a:srgbClr val="00B050"/>
                </a:solidFill>
              </a:rPr>
              <a:t> </a:t>
            </a:r>
            <a:r>
              <a:rPr lang="nb-NO" sz="4400" b="0" dirty="0" err="1">
                <a:solidFill>
                  <a:srgbClr val="00B050"/>
                </a:solidFill>
              </a:rPr>
              <a:t>než</a:t>
            </a:r>
            <a:r>
              <a:rPr lang="nb-NO" sz="4400" b="0" dirty="0">
                <a:solidFill>
                  <a:srgbClr val="00B050"/>
                </a:solidFill>
              </a:rPr>
              <a:t> </a:t>
            </a:r>
            <a:r>
              <a:rPr lang="nb-NO" sz="4400" b="0" dirty="0" err="1">
                <a:solidFill>
                  <a:srgbClr val="00B050"/>
                </a:solidFill>
              </a:rPr>
              <a:t>španělština</a:t>
            </a:r>
            <a:endParaRPr lang="nb-NO" sz="44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E5E35-7EF2-E64F-9EDE-96192DE7F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4EFEC-6CEB-B746-9525-6F660B54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9AB983-4C21-5541-A07E-F4E1E726A614}" type="slidenum">
              <a:rPr lang="en-GB" smtClean="0"/>
              <a:pPr>
                <a:defRPr/>
              </a:pPr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1073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7BD42D-4045-4041-8C9C-036A3AD4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nb-NO" sz="2800" b="1" dirty="0">
                <a:solidFill>
                  <a:srgbClr val="00B050"/>
                </a:solidFill>
              </a:rPr>
              <a:t>2. </a:t>
            </a:r>
            <a:r>
              <a:rPr lang="nb-NO" sz="2800" b="1" dirty="0" err="1">
                <a:solidFill>
                  <a:srgbClr val="00B050"/>
                </a:solidFill>
              </a:rPr>
              <a:t>Ruština</a:t>
            </a:r>
            <a:r>
              <a:rPr lang="nb-NO" sz="2800" b="1" dirty="0">
                <a:solidFill>
                  <a:srgbClr val="00B050"/>
                </a:solidFill>
              </a:rPr>
              <a:t> </a:t>
            </a:r>
            <a:r>
              <a:rPr lang="nb-NO" sz="2800" dirty="0" err="1">
                <a:solidFill>
                  <a:srgbClr val="00B050"/>
                </a:solidFill>
              </a:rPr>
              <a:t>má</a:t>
            </a:r>
            <a:r>
              <a:rPr lang="nb-NO" sz="2800" dirty="0">
                <a:solidFill>
                  <a:srgbClr val="00B050"/>
                </a:solidFill>
              </a:rPr>
              <a:t> </a:t>
            </a:r>
            <a:r>
              <a:rPr lang="nb-NO" sz="2800" dirty="0" err="1">
                <a:solidFill>
                  <a:srgbClr val="00B050"/>
                </a:solidFill>
              </a:rPr>
              <a:t>více</a:t>
            </a:r>
            <a:r>
              <a:rPr lang="nb-NO" sz="2800" dirty="0">
                <a:solidFill>
                  <a:srgbClr val="00B050"/>
                </a:solidFill>
              </a:rPr>
              <a:t> </a:t>
            </a:r>
            <a:r>
              <a:rPr lang="nb-NO" sz="2800" dirty="0" err="1">
                <a:solidFill>
                  <a:srgbClr val="00B050"/>
                </a:solidFill>
              </a:rPr>
              <a:t>dokonavého</a:t>
            </a:r>
            <a:r>
              <a:rPr lang="nb-NO" sz="2800" dirty="0">
                <a:solidFill>
                  <a:srgbClr val="00B050"/>
                </a:solidFill>
              </a:rPr>
              <a:t> </a:t>
            </a:r>
            <a:r>
              <a:rPr lang="nb-NO" sz="2800" dirty="0" err="1">
                <a:solidFill>
                  <a:srgbClr val="00B050"/>
                </a:solidFill>
              </a:rPr>
              <a:t>vidu</a:t>
            </a:r>
            <a:r>
              <a:rPr lang="nb-NO" sz="2800" dirty="0">
                <a:solidFill>
                  <a:srgbClr val="00B050"/>
                </a:solidFill>
              </a:rPr>
              <a:t> </a:t>
            </a:r>
            <a:br>
              <a:rPr lang="nb-NO" sz="2800" dirty="0">
                <a:solidFill>
                  <a:srgbClr val="00B050"/>
                </a:solidFill>
              </a:rPr>
            </a:br>
            <a:r>
              <a:rPr lang="nb-NO" sz="2800" dirty="0" err="1">
                <a:solidFill>
                  <a:srgbClr val="00B050"/>
                </a:solidFill>
              </a:rPr>
              <a:t>než</a:t>
            </a:r>
            <a:r>
              <a:rPr lang="nb-NO" sz="2800" dirty="0">
                <a:solidFill>
                  <a:srgbClr val="00B050"/>
                </a:solidFill>
              </a:rPr>
              <a:t> </a:t>
            </a:r>
            <a:r>
              <a:rPr lang="nb-NO" sz="2800" dirty="0" err="1">
                <a:solidFill>
                  <a:srgbClr val="00B050"/>
                </a:solidFill>
              </a:rPr>
              <a:t>španělština</a:t>
            </a:r>
            <a:endParaRPr lang="nb-NO" sz="2800" dirty="0">
              <a:solidFill>
                <a:srgbClr val="00B05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8AEF3-3A4B-7E4F-B9EE-A54E5FA8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44</a:t>
            </a:fld>
            <a:endParaRPr lang="en-US" noProof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5A1350-26D2-0C40-9054-F403161B0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32681"/>
              </p:ext>
            </p:extLst>
          </p:nvPr>
        </p:nvGraphicFramePr>
        <p:xfrm>
          <a:off x="670300" y="1957388"/>
          <a:ext cx="8107939" cy="33680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36976">
                  <a:extLst>
                    <a:ext uri="{9D8B030D-6E8A-4147-A177-3AD203B41FA5}">
                      <a16:colId xmlns:a16="http://schemas.microsoft.com/office/drawing/2014/main" val="3336559890"/>
                    </a:ext>
                  </a:extLst>
                </a:gridCol>
                <a:gridCol w="2848232">
                  <a:extLst>
                    <a:ext uri="{9D8B030D-6E8A-4147-A177-3AD203B41FA5}">
                      <a16:colId xmlns:a16="http://schemas.microsoft.com/office/drawing/2014/main" val="2735937473"/>
                    </a:ext>
                  </a:extLst>
                </a:gridCol>
                <a:gridCol w="1779373">
                  <a:extLst>
                    <a:ext uri="{9D8B030D-6E8A-4147-A177-3AD203B41FA5}">
                      <a16:colId xmlns:a16="http://schemas.microsoft.com/office/drawing/2014/main" val="1448491436"/>
                    </a:ext>
                  </a:extLst>
                </a:gridCol>
                <a:gridCol w="1543358">
                  <a:extLst>
                    <a:ext uri="{9D8B030D-6E8A-4147-A177-3AD203B41FA5}">
                      <a16:colId xmlns:a16="http://schemas.microsoft.com/office/drawing/2014/main" val="2396623383"/>
                    </a:ext>
                  </a:extLst>
                </a:gridCol>
              </a:tblGrid>
              <a:tr h="7705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dirty="0" err="1">
                          <a:effectLst/>
                        </a:rPr>
                        <a:t>Sombra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RNC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0219776"/>
                  </a:ext>
                </a:extLst>
              </a:tr>
              <a:tr h="432911">
                <a:tc rowSpan="6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effectLst/>
                        </a:rPr>
                        <a:t>Španělské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příklady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nedokonavého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vidu</a:t>
                      </a:r>
                      <a:endParaRPr lang="en-US" sz="2000" dirty="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cap="small" dirty="0" err="1">
                          <a:effectLst/>
                        </a:rPr>
                        <a:t>pst.ipfv</a:t>
                      </a:r>
                      <a:endParaRPr lang="nb-NO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Celkem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španělský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cap="small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pst.ipfv</a:t>
                      </a:r>
                      <a:endParaRPr lang="nb-NO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 (967)</a:t>
                      </a:r>
                      <a:endParaRPr lang="nb-NO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100% (528)</a:t>
                      </a:r>
                      <a:endParaRPr lang="nb-NO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7954506"/>
                  </a:ext>
                </a:extLst>
              </a:tr>
              <a:tr h="432911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 </a:t>
                      </a:r>
                      <a:r>
                        <a:rPr lang="en-US" sz="20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ruský</a:t>
                      </a: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cap="small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ipfv-pst</a:t>
                      </a:r>
                      <a:endParaRPr lang="nb-NO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59.4% (574)</a:t>
                      </a:r>
                      <a:endParaRPr lang="nb-NO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53.8% (284)</a:t>
                      </a:r>
                      <a:endParaRPr lang="nb-NO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6433539"/>
                  </a:ext>
                </a:extLst>
              </a:tr>
              <a:tr h="432911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 </a:t>
                      </a:r>
                      <a:r>
                        <a:rPr lang="en-US" sz="20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jiný</a:t>
                      </a: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ruský</a:t>
                      </a: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cap="small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ipfv</a:t>
                      </a:r>
                      <a:endParaRPr lang="nb-NO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12.4% (120)</a:t>
                      </a:r>
                      <a:endParaRPr lang="nb-NO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11.4% (60)</a:t>
                      </a:r>
                      <a:endParaRPr lang="nb-NO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4822694"/>
                  </a:ext>
                </a:extLst>
              </a:tr>
              <a:tr h="432911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 </a:t>
                      </a:r>
                      <a:r>
                        <a:rPr lang="en-US" sz="20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ruský</a:t>
                      </a: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cap="small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pfv-pst</a:t>
                      </a:r>
                      <a:endParaRPr lang="nb-NO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5.8% (56)</a:t>
                      </a:r>
                      <a:endParaRPr lang="nb-NO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5.1% (27)</a:t>
                      </a:r>
                      <a:endParaRPr lang="nb-NO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6351830"/>
                  </a:ext>
                </a:extLst>
              </a:tr>
              <a:tr h="432911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 </a:t>
                      </a:r>
                      <a:r>
                        <a:rPr lang="en-US" sz="20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jiný</a:t>
                      </a: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ruský</a:t>
                      </a: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cap="small" dirty="0" err="1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pfv</a:t>
                      </a:r>
                      <a:endParaRPr lang="nb-NO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2.4% (23)</a:t>
                      </a:r>
                      <a:endParaRPr lang="nb-NO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2.7% (14)</a:t>
                      </a:r>
                      <a:endParaRPr lang="nb-NO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6547940"/>
                  </a:ext>
                </a:extLst>
              </a:tr>
              <a:tr h="432911">
                <a:tc v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&gt; </a:t>
                      </a:r>
                      <a:r>
                        <a:rPr lang="en-US" sz="2000" dirty="0" err="1">
                          <a:effectLst/>
                        </a:rPr>
                        <a:t>není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sloveso</a:t>
                      </a:r>
                      <a:r>
                        <a:rPr lang="en-US" sz="2000" dirty="0">
                          <a:effectLst/>
                        </a:rPr>
                        <a:t> v </a:t>
                      </a:r>
                      <a:r>
                        <a:rPr lang="en-US" sz="2000" dirty="0" err="1">
                          <a:effectLst/>
                        </a:rPr>
                        <a:t>ruštině</a:t>
                      </a:r>
                      <a:endParaRPr lang="nb-NO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20.1% (194)</a:t>
                      </a:r>
                      <a:endParaRPr lang="nb-NO" sz="20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27.1% (143)</a:t>
                      </a:r>
                      <a:endParaRPr lang="nb-NO" sz="20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240810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96EF6BD-7D93-A346-BF7D-5C5EA71554B1}"/>
              </a:ext>
            </a:extLst>
          </p:cNvPr>
          <p:cNvSpPr/>
          <p:nvPr/>
        </p:nvSpPr>
        <p:spPr>
          <a:xfrm>
            <a:off x="2616750" y="4029538"/>
            <a:ext cx="6161489" cy="85344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5683E85-80C4-3E4E-B176-CE8D26C9CD97}"/>
              </a:ext>
            </a:extLst>
          </p:cNvPr>
          <p:cNvSpPr/>
          <p:nvPr/>
        </p:nvSpPr>
        <p:spPr>
          <a:xfrm>
            <a:off x="3489136" y="5440838"/>
            <a:ext cx="4777740" cy="800100"/>
          </a:xfrm>
          <a:prstGeom prst="wedgeRoundRectCallout">
            <a:avLst>
              <a:gd name="adj1" fmla="val -5702"/>
              <a:gd name="adj2" fmla="val -117732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 err="1"/>
              <a:t>vidová</a:t>
            </a:r>
            <a:r>
              <a:rPr lang="nb-NO" dirty="0"/>
              <a:t> </a:t>
            </a:r>
            <a:r>
              <a:rPr lang="nb-NO" dirty="0" err="1"/>
              <a:t>neshoda</a:t>
            </a:r>
            <a:endParaRPr lang="nb-NO" dirty="0"/>
          </a:p>
          <a:p>
            <a:pPr algn="ctr"/>
            <a:r>
              <a:rPr lang="nb-NO" dirty="0" err="1"/>
              <a:t>španělský</a:t>
            </a:r>
            <a:r>
              <a:rPr lang="nb-NO" dirty="0"/>
              <a:t> </a:t>
            </a:r>
            <a:r>
              <a:rPr lang="nb-NO" dirty="0" err="1"/>
              <a:t>nedokonavý</a:t>
            </a:r>
            <a:r>
              <a:rPr lang="nb-NO" dirty="0"/>
              <a:t> ≈ </a:t>
            </a:r>
            <a:r>
              <a:rPr lang="nb-NO" dirty="0" err="1"/>
              <a:t>ruský</a:t>
            </a:r>
            <a:r>
              <a:rPr lang="nb-NO" dirty="0"/>
              <a:t> </a:t>
            </a:r>
            <a:r>
              <a:rPr lang="nb-NO" dirty="0" err="1"/>
              <a:t>dokonavý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73855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4512-7F8F-424E-A921-7E4515CA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Kdy</a:t>
            </a:r>
            <a:r>
              <a:rPr lang="en-US" dirty="0"/>
              <a:t> se </a:t>
            </a:r>
            <a:r>
              <a:rPr lang="en-US" dirty="0" err="1"/>
              <a:t>stává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</a:t>
            </a:r>
            <a:br>
              <a:rPr lang="en-US" dirty="0"/>
            </a:br>
            <a:r>
              <a:rPr lang="nb-NO" dirty="0" err="1">
                <a:solidFill>
                  <a:srgbClr val="00B050"/>
                </a:solidFill>
              </a:rPr>
              <a:t>španělský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nedokonavý</a:t>
            </a:r>
            <a:r>
              <a:rPr lang="nb-NO" dirty="0">
                <a:solidFill>
                  <a:srgbClr val="00B050"/>
                </a:solidFill>
              </a:rPr>
              <a:t> ≈ </a:t>
            </a:r>
            <a:r>
              <a:rPr lang="nb-NO" dirty="0" err="1">
                <a:solidFill>
                  <a:srgbClr val="00B050"/>
                </a:solidFill>
              </a:rPr>
              <a:t>ruský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dokonavý</a:t>
            </a:r>
            <a:r>
              <a:rPr lang="en-US" dirty="0"/>
              <a:t>?</a:t>
            </a:r>
            <a:r>
              <a:rPr lang="nb-NO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693E-51DA-D846-9A37-D91C8D02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590" y="1751182"/>
            <a:ext cx="6819291" cy="4605167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 err="1"/>
              <a:t>Hranice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začátku</a:t>
            </a:r>
            <a:r>
              <a:rPr lang="nb-NO" sz="2800" dirty="0"/>
              <a:t> </a:t>
            </a:r>
          </a:p>
          <a:p>
            <a:pPr>
              <a:spcBef>
                <a:spcPts val="3000"/>
              </a:spcBef>
            </a:pPr>
            <a:r>
              <a:rPr lang="en-US" sz="2800" dirty="0" err="1"/>
              <a:t>Španělské</a:t>
            </a:r>
            <a:r>
              <a:rPr lang="en-US" sz="2800" dirty="0"/>
              <a:t> </a:t>
            </a:r>
            <a:r>
              <a:rPr lang="en-US" sz="2800" dirty="0" err="1"/>
              <a:t>sloveso</a:t>
            </a:r>
            <a:r>
              <a:rPr lang="en-US" sz="2800" dirty="0"/>
              <a:t> </a:t>
            </a:r>
            <a:r>
              <a:rPr lang="en-US" sz="2800" i="1" dirty="0" err="1"/>
              <a:t>ser</a:t>
            </a:r>
            <a:r>
              <a:rPr lang="en-US" sz="2800" dirty="0"/>
              <a:t> vs. </a:t>
            </a:r>
            <a:r>
              <a:rPr lang="en-US" sz="2800" dirty="0" err="1"/>
              <a:t>ruské</a:t>
            </a:r>
            <a:r>
              <a:rPr lang="en-US" sz="2800" dirty="0"/>
              <a:t> </a:t>
            </a:r>
            <a:r>
              <a:rPr lang="en-US" sz="2800" dirty="0" err="1"/>
              <a:t>ekvivalenty</a:t>
            </a:r>
            <a:endParaRPr lang="nb-NO" sz="2800" dirty="0"/>
          </a:p>
          <a:p>
            <a:pPr>
              <a:spcBef>
                <a:spcPts val="3000"/>
              </a:spcBef>
            </a:pPr>
            <a:r>
              <a:rPr lang="en-US" sz="2800" dirty="0" err="1"/>
              <a:t>Stylistické</a:t>
            </a:r>
            <a:r>
              <a:rPr lang="en-US" sz="2800" dirty="0"/>
              <a:t> </a:t>
            </a:r>
            <a:r>
              <a:rPr lang="en-US" sz="2800" dirty="0" err="1"/>
              <a:t>použití</a:t>
            </a:r>
            <a:r>
              <a:rPr lang="en-US" sz="2800" dirty="0"/>
              <a:t> </a:t>
            </a:r>
            <a:r>
              <a:rPr lang="en-US" sz="2800" dirty="0" err="1"/>
              <a:t>tzv</a:t>
            </a:r>
            <a:r>
              <a:rPr lang="en-US" sz="2800" dirty="0"/>
              <a:t>. </a:t>
            </a:r>
            <a:r>
              <a:rPr lang="en-US" sz="2800" dirty="0" err="1"/>
              <a:t>verba</a:t>
            </a:r>
            <a:r>
              <a:rPr lang="en-US" sz="2800" dirty="0"/>
              <a:t> </a:t>
            </a:r>
            <a:r>
              <a:rPr lang="en-US" sz="2800" dirty="0" err="1"/>
              <a:t>dicendi</a:t>
            </a:r>
            <a:endParaRPr lang="nb-NO" sz="2800" dirty="0"/>
          </a:p>
          <a:p>
            <a:pPr>
              <a:spcBef>
                <a:spcPts val="3000"/>
              </a:spcBef>
            </a:pPr>
            <a:r>
              <a:rPr lang="en-US" sz="2800" dirty="0" err="1"/>
              <a:t>Hypotetické</a:t>
            </a:r>
            <a:r>
              <a:rPr lang="nb-NO" sz="2800" dirty="0"/>
              <a:t> </a:t>
            </a:r>
            <a:r>
              <a:rPr lang="nb-NO" sz="2800" dirty="0" err="1"/>
              <a:t>kontexty</a:t>
            </a:r>
            <a:endParaRPr lang="nb-NO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0EBED-FB85-9746-B0FD-A812C694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45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43733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74512-7F8F-424E-A921-7E4515CA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Kdy</a:t>
            </a:r>
            <a:r>
              <a:rPr lang="en-US" dirty="0"/>
              <a:t> se </a:t>
            </a:r>
            <a:r>
              <a:rPr lang="en-US" dirty="0" err="1"/>
              <a:t>stává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</a:t>
            </a:r>
            <a:br>
              <a:rPr lang="en-US" dirty="0"/>
            </a:br>
            <a:r>
              <a:rPr lang="nb-NO" dirty="0" err="1">
                <a:solidFill>
                  <a:srgbClr val="00B050"/>
                </a:solidFill>
              </a:rPr>
              <a:t>španělský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nedokonavý</a:t>
            </a:r>
            <a:r>
              <a:rPr lang="nb-NO" dirty="0">
                <a:solidFill>
                  <a:srgbClr val="00B050"/>
                </a:solidFill>
              </a:rPr>
              <a:t> ≈ </a:t>
            </a:r>
            <a:r>
              <a:rPr lang="nb-NO" dirty="0" err="1">
                <a:solidFill>
                  <a:srgbClr val="00B050"/>
                </a:solidFill>
              </a:rPr>
              <a:t>ruský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dokonavý</a:t>
            </a:r>
            <a:r>
              <a:rPr lang="en-US" dirty="0"/>
              <a:t>?</a:t>
            </a:r>
            <a:r>
              <a:rPr lang="nb-NO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693E-51DA-D846-9A37-D91C8D020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590" y="1751182"/>
            <a:ext cx="6819291" cy="4605167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800" dirty="0" err="1"/>
              <a:t>Hranice</a:t>
            </a:r>
            <a:r>
              <a:rPr lang="en-US" sz="2800" dirty="0"/>
              <a:t> </a:t>
            </a:r>
            <a:r>
              <a:rPr lang="en-US" sz="2800" dirty="0" err="1"/>
              <a:t>na</a:t>
            </a:r>
            <a:r>
              <a:rPr lang="en-US" sz="2800" dirty="0"/>
              <a:t> </a:t>
            </a:r>
            <a:r>
              <a:rPr lang="en-US" sz="2800" dirty="0" err="1"/>
              <a:t>začátku</a:t>
            </a:r>
            <a:r>
              <a:rPr lang="nb-NO" sz="2800" dirty="0"/>
              <a:t> </a:t>
            </a:r>
          </a:p>
          <a:p>
            <a:pPr>
              <a:spcBef>
                <a:spcPts val="3000"/>
              </a:spcBef>
            </a:pPr>
            <a:r>
              <a:rPr lang="en-US" sz="2800" dirty="0" err="1"/>
              <a:t>Španělské</a:t>
            </a:r>
            <a:r>
              <a:rPr lang="en-US" sz="2800" dirty="0"/>
              <a:t> </a:t>
            </a:r>
            <a:r>
              <a:rPr lang="en-US" sz="2800" dirty="0" err="1"/>
              <a:t>sloveso</a:t>
            </a:r>
            <a:r>
              <a:rPr lang="en-US" sz="2800" dirty="0"/>
              <a:t> </a:t>
            </a:r>
            <a:r>
              <a:rPr lang="en-US" sz="2800" i="1" dirty="0" err="1"/>
              <a:t>ser</a:t>
            </a:r>
            <a:r>
              <a:rPr lang="en-US" sz="2800" dirty="0"/>
              <a:t> vs. </a:t>
            </a:r>
            <a:r>
              <a:rPr lang="en-US" sz="2800" dirty="0" err="1"/>
              <a:t>ruské</a:t>
            </a:r>
            <a:r>
              <a:rPr lang="en-US" sz="2800" dirty="0"/>
              <a:t> </a:t>
            </a:r>
            <a:r>
              <a:rPr lang="en-US" sz="2800" dirty="0" err="1"/>
              <a:t>ekvivalenty</a:t>
            </a:r>
            <a:endParaRPr lang="nb-NO" sz="2800" dirty="0"/>
          </a:p>
          <a:p>
            <a:pPr>
              <a:spcBef>
                <a:spcPts val="3000"/>
              </a:spcBef>
            </a:pPr>
            <a:r>
              <a:rPr lang="en-US" sz="2800" dirty="0" err="1"/>
              <a:t>Stylistické</a:t>
            </a:r>
            <a:r>
              <a:rPr lang="en-US" sz="2800" dirty="0"/>
              <a:t> </a:t>
            </a:r>
            <a:r>
              <a:rPr lang="en-US" sz="2800" dirty="0" err="1"/>
              <a:t>použití</a:t>
            </a:r>
            <a:r>
              <a:rPr lang="en-US" sz="2800" dirty="0"/>
              <a:t> </a:t>
            </a:r>
            <a:r>
              <a:rPr lang="en-US" sz="2800" dirty="0" err="1"/>
              <a:t>tzv</a:t>
            </a:r>
            <a:r>
              <a:rPr lang="en-US" sz="2800" dirty="0"/>
              <a:t>. </a:t>
            </a:r>
            <a:r>
              <a:rPr lang="en-US" sz="2800" dirty="0" err="1"/>
              <a:t>verba</a:t>
            </a:r>
            <a:r>
              <a:rPr lang="en-US" sz="2800" dirty="0"/>
              <a:t> </a:t>
            </a:r>
            <a:r>
              <a:rPr lang="en-US" sz="2800" dirty="0" err="1"/>
              <a:t>dicendi</a:t>
            </a:r>
            <a:endParaRPr lang="nb-NO" sz="2800" dirty="0"/>
          </a:p>
          <a:p>
            <a:pPr>
              <a:spcBef>
                <a:spcPts val="3000"/>
              </a:spcBef>
            </a:pPr>
            <a:r>
              <a:rPr lang="en-US" sz="2800" dirty="0" err="1"/>
              <a:t>Hypotetické</a:t>
            </a:r>
            <a:r>
              <a:rPr lang="nb-NO" sz="2800" dirty="0"/>
              <a:t> </a:t>
            </a:r>
            <a:r>
              <a:rPr lang="nb-NO" sz="2800" dirty="0" err="1"/>
              <a:t>kontexty</a:t>
            </a:r>
            <a:endParaRPr lang="nb-NO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0EBED-FB85-9746-B0FD-A812C694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46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84B4B-8CF5-9C44-9885-3741404DB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76" y="1659654"/>
            <a:ext cx="688417" cy="860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C75CBD-D4ED-6F4D-A972-8C90D5FAF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75" y="2520176"/>
            <a:ext cx="688417" cy="86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958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6269-4BD9-2C41-B209-6E246632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solidFill>
                  <a:srgbClr val="00B050"/>
                </a:solidFill>
              </a:rPr>
              <a:t>španělský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nedokonavý</a:t>
            </a:r>
            <a:r>
              <a:rPr lang="nb-NO" dirty="0">
                <a:solidFill>
                  <a:srgbClr val="00B050"/>
                </a:solidFill>
              </a:rPr>
              <a:t> ≈ </a:t>
            </a:r>
            <a:r>
              <a:rPr lang="nb-NO" dirty="0" err="1">
                <a:solidFill>
                  <a:srgbClr val="00B050"/>
                </a:solidFill>
              </a:rPr>
              <a:t>ruský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dokonavý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sz="2400" dirty="0" err="1"/>
              <a:t>Hranice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začátku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99BD-9CF1-FB4A-9017-5F2F1F9A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82" y="1751183"/>
            <a:ext cx="8332804" cy="43749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Španělština</a:t>
            </a:r>
            <a:r>
              <a:rPr lang="en-US" b="1" dirty="0"/>
              <a:t> </a:t>
            </a:r>
            <a:r>
              <a:rPr lang="en-US" b="1" dirty="0" err="1"/>
              <a:t>nenachází</a:t>
            </a:r>
            <a:r>
              <a:rPr lang="en-US" b="1" dirty="0"/>
              <a:t> </a:t>
            </a:r>
            <a:r>
              <a:rPr lang="en-US" dirty="0" err="1"/>
              <a:t>vrcholnou</a:t>
            </a:r>
            <a:r>
              <a:rPr lang="en-US" dirty="0"/>
              <a:t> </a:t>
            </a:r>
            <a:r>
              <a:rPr lang="en-US" dirty="0" err="1"/>
              <a:t>nebo</a:t>
            </a:r>
            <a:r>
              <a:rPr lang="en-US" dirty="0"/>
              <a:t> </a:t>
            </a:r>
            <a:r>
              <a:rPr lang="en-US" dirty="0" err="1"/>
              <a:t>kone</a:t>
            </a:r>
            <a:r>
              <a:rPr lang="cs-CZ" dirty="0" err="1"/>
              <a:t>čnou</a:t>
            </a:r>
            <a:r>
              <a:rPr lang="cs-CZ" dirty="0"/>
              <a:t> </a:t>
            </a:r>
            <a:r>
              <a:rPr lang="cs-CZ" b="1" dirty="0"/>
              <a:t>hranici zevnitř</a:t>
            </a:r>
            <a:r>
              <a:rPr lang="cs-CZ" dirty="0"/>
              <a:t>, proto nedokonavý vid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Ruština</a:t>
            </a:r>
            <a:r>
              <a:rPr lang="en-US" b="1" dirty="0"/>
              <a:t> </a:t>
            </a:r>
            <a:r>
              <a:rPr lang="en-US" dirty="0"/>
              <a:t>se </a:t>
            </a:r>
            <a:r>
              <a:rPr lang="en-US" dirty="0" err="1"/>
              <a:t>soustředí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b="1" dirty="0" err="1"/>
              <a:t>vnitřní</a:t>
            </a:r>
            <a:r>
              <a:rPr lang="en-US" b="1" dirty="0"/>
              <a:t> </a:t>
            </a:r>
            <a:r>
              <a:rPr lang="en-US" b="1" dirty="0" err="1"/>
              <a:t>hranici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začátku</a:t>
            </a:r>
            <a:r>
              <a:rPr lang="en-US" dirty="0"/>
              <a:t>, </a:t>
            </a:r>
            <a:r>
              <a:rPr lang="en-US" dirty="0" err="1"/>
              <a:t>často</a:t>
            </a:r>
            <a:r>
              <a:rPr lang="en-US" dirty="0"/>
              <a:t> s </a:t>
            </a:r>
            <a:r>
              <a:rPr lang="en-US" dirty="0" err="1"/>
              <a:t>předponami</a:t>
            </a:r>
            <a:r>
              <a:rPr lang="en-US" dirty="0"/>
              <a:t>, </a:t>
            </a:r>
            <a:r>
              <a:rPr lang="en-US" dirty="0" err="1"/>
              <a:t>které</a:t>
            </a:r>
            <a:r>
              <a:rPr lang="en-US" dirty="0"/>
              <a:t> </a:t>
            </a:r>
            <a:r>
              <a:rPr lang="en-US" dirty="0" err="1"/>
              <a:t>signalizují</a:t>
            </a:r>
            <a:r>
              <a:rPr lang="en-US" dirty="0"/>
              <a:t>  </a:t>
            </a:r>
            <a:r>
              <a:rPr lang="en-US" b="1" dirty="0" err="1"/>
              <a:t>Aktionsart</a:t>
            </a:r>
            <a:r>
              <a:rPr lang="en-US" dirty="0"/>
              <a:t>,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nb-NO" i="1" dirty="0" err="1"/>
              <a:t>рас</a:t>
            </a:r>
            <a:r>
              <a:rPr lang="en-US" dirty="0"/>
              <a:t>-, </a:t>
            </a:r>
            <a:r>
              <a:rPr lang="nb-NO" i="1" dirty="0" err="1"/>
              <a:t>за</a:t>
            </a:r>
            <a:r>
              <a:rPr lang="en-US" dirty="0"/>
              <a:t>-, </a:t>
            </a:r>
            <a:r>
              <a:rPr lang="nb-NO" i="1" dirty="0" err="1"/>
              <a:t>вос</a:t>
            </a:r>
            <a:r>
              <a:rPr lang="en-US" dirty="0"/>
              <a:t>-</a:t>
            </a:r>
          </a:p>
          <a:p>
            <a:endParaRPr lang="nb-NO" i="1" dirty="0"/>
          </a:p>
          <a:p>
            <a:r>
              <a:rPr lang="nb-NO" i="1" dirty="0"/>
              <a:t>su </a:t>
            </a:r>
            <a:r>
              <a:rPr lang="nb-NO" i="1" dirty="0" err="1"/>
              <a:t>hija</a:t>
            </a:r>
            <a:r>
              <a:rPr lang="nb-NO" i="1" dirty="0"/>
              <a:t>, </a:t>
            </a:r>
            <a:r>
              <a:rPr lang="nb-NO" i="1" dirty="0" err="1"/>
              <a:t>una</a:t>
            </a:r>
            <a:r>
              <a:rPr lang="nb-NO" i="1" dirty="0"/>
              <a:t> </a:t>
            </a:r>
            <a:r>
              <a:rPr lang="nb-NO" i="1" dirty="0" err="1"/>
              <a:t>señorita</a:t>
            </a:r>
            <a:r>
              <a:rPr lang="nb-NO" i="1" dirty="0"/>
              <a:t> de la </a:t>
            </a:r>
            <a:r>
              <a:rPr lang="nb-NO" i="1" dirty="0" err="1"/>
              <a:t>buena</a:t>
            </a:r>
            <a:r>
              <a:rPr lang="nb-NO" i="1" dirty="0"/>
              <a:t> </a:t>
            </a:r>
            <a:r>
              <a:rPr lang="nb-NO" i="1" dirty="0" err="1"/>
              <a:t>sociedad</a:t>
            </a:r>
            <a:r>
              <a:rPr lang="nb-NO" i="1" dirty="0"/>
              <a:t> </a:t>
            </a:r>
            <a:r>
              <a:rPr lang="nb-NO" i="1" dirty="0" err="1"/>
              <a:t>parisina</a:t>
            </a:r>
            <a:r>
              <a:rPr lang="nb-NO" i="1" dirty="0"/>
              <a:t>, </a:t>
            </a:r>
            <a:r>
              <a:rPr lang="nb-NO" i="1" dirty="0" err="1"/>
              <a:t>muy</a:t>
            </a:r>
            <a:r>
              <a:rPr lang="nb-NO" i="1" dirty="0"/>
              <a:t> </a:t>
            </a:r>
            <a:r>
              <a:rPr lang="nb-NO" i="1" dirty="0" err="1"/>
              <a:t>leída</a:t>
            </a:r>
            <a:r>
              <a:rPr lang="nb-NO" i="1" dirty="0"/>
              <a:t> y </a:t>
            </a:r>
            <a:r>
              <a:rPr lang="nb-NO" i="1" dirty="0" err="1"/>
              <a:t>fina</a:t>
            </a:r>
            <a:r>
              <a:rPr lang="nb-NO" i="1" dirty="0"/>
              <a:t> ella, </a:t>
            </a:r>
            <a:r>
              <a:rPr lang="nb-NO" b="1" i="1" dirty="0"/>
              <a:t>se </a:t>
            </a:r>
            <a:r>
              <a:rPr lang="nb-NO" b="1" i="1" dirty="0" err="1"/>
              <a:t>enamoraba</a:t>
            </a:r>
            <a:r>
              <a:rPr lang="nb-NO" b="1" dirty="0" err="1"/>
              <a:t>-ipfv</a:t>
            </a:r>
            <a:r>
              <a:rPr lang="nb-NO" i="1" dirty="0"/>
              <a:t> del </a:t>
            </a:r>
            <a:r>
              <a:rPr lang="nb-NO" i="1" dirty="0" err="1"/>
              <a:t>ladrón</a:t>
            </a:r>
            <a:r>
              <a:rPr lang="nb-NO" i="1" dirty="0"/>
              <a:t> </a:t>
            </a:r>
            <a:r>
              <a:rPr lang="nb-NO" dirty="0"/>
              <a:t>[S41:9]</a:t>
            </a:r>
            <a:endParaRPr lang="ru-RU" dirty="0"/>
          </a:p>
          <a:p>
            <a:endParaRPr lang="nb-NO" dirty="0"/>
          </a:p>
          <a:p>
            <a:r>
              <a:rPr lang="nb-NO" i="1" dirty="0" err="1"/>
              <a:t>Дочь</a:t>
            </a:r>
            <a:r>
              <a:rPr lang="nb-NO" i="1" dirty="0"/>
              <a:t> </a:t>
            </a:r>
            <a:r>
              <a:rPr lang="nb-NO" i="1" dirty="0" err="1"/>
              <a:t>магната</a:t>
            </a:r>
            <a:r>
              <a:rPr lang="nb-NO" i="1" dirty="0"/>
              <a:t>, </a:t>
            </a:r>
            <a:r>
              <a:rPr lang="nb-NO" i="1" dirty="0" err="1"/>
              <a:t>изысканная</a:t>
            </a:r>
            <a:r>
              <a:rPr lang="nb-NO" i="1" dirty="0"/>
              <a:t>, </a:t>
            </a:r>
            <a:r>
              <a:rPr lang="nb-NO" i="1" dirty="0" err="1"/>
              <a:t>образованная</a:t>
            </a:r>
            <a:r>
              <a:rPr lang="nb-NO" i="1" dirty="0"/>
              <a:t> </a:t>
            </a:r>
            <a:r>
              <a:rPr lang="nb-NO" i="1" dirty="0" err="1"/>
              <a:t>девушка</a:t>
            </a:r>
            <a:r>
              <a:rPr lang="nb-NO" i="1" dirty="0"/>
              <a:t>, </a:t>
            </a:r>
            <a:r>
              <a:rPr lang="nb-NO" i="1" dirty="0" err="1"/>
              <a:t>вхожая</a:t>
            </a:r>
            <a:r>
              <a:rPr lang="nb-NO" i="1" dirty="0"/>
              <a:t> </a:t>
            </a:r>
            <a:r>
              <a:rPr lang="nb-NO" i="1" dirty="0" err="1"/>
              <a:t>в</a:t>
            </a:r>
            <a:r>
              <a:rPr lang="nb-NO" i="1" dirty="0"/>
              <a:t> </a:t>
            </a:r>
            <a:r>
              <a:rPr lang="nb-NO" i="1" dirty="0" err="1"/>
              <a:t>высший</a:t>
            </a:r>
            <a:r>
              <a:rPr lang="nb-NO" i="1" dirty="0"/>
              <a:t> </a:t>
            </a:r>
            <a:r>
              <a:rPr lang="nb-NO" i="1" dirty="0" err="1"/>
              <a:t>свет</a:t>
            </a:r>
            <a:r>
              <a:rPr lang="nb-NO" i="1" dirty="0"/>
              <a:t>, </a:t>
            </a:r>
            <a:r>
              <a:rPr lang="nb-NO" b="1" i="1" dirty="0" err="1"/>
              <a:t>воспылала</a:t>
            </a:r>
            <a:r>
              <a:rPr lang="nb-NO" b="1" dirty="0" err="1"/>
              <a:t>-pfv</a:t>
            </a:r>
            <a:r>
              <a:rPr lang="nb-NO" i="1" dirty="0"/>
              <a:t> </a:t>
            </a:r>
            <a:r>
              <a:rPr lang="nb-NO" i="1" dirty="0" err="1"/>
              <a:t>к</a:t>
            </a:r>
            <a:r>
              <a:rPr lang="nb-NO" i="1" dirty="0"/>
              <a:t> </a:t>
            </a:r>
            <a:r>
              <a:rPr lang="nb-NO" i="1" dirty="0" err="1"/>
              <a:t>вору</a:t>
            </a:r>
            <a:r>
              <a:rPr lang="nb-NO" i="1" dirty="0"/>
              <a:t> </a:t>
            </a:r>
            <a:r>
              <a:rPr lang="nb-NO" i="1" dirty="0" err="1"/>
              <a:t>любовной</a:t>
            </a:r>
            <a:r>
              <a:rPr lang="nb-NO" i="1" dirty="0"/>
              <a:t> </a:t>
            </a:r>
            <a:r>
              <a:rPr lang="nb-NO" i="1" dirty="0" err="1"/>
              <a:t>страстью</a:t>
            </a:r>
            <a:r>
              <a:rPr lang="nb-NO" dirty="0"/>
              <a:t> [R25:22]</a:t>
            </a:r>
            <a:endParaRPr lang="ru-RU" dirty="0"/>
          </a:p>
          <a:p>
            <a:endParaRPr lang="nb-NO" dirty="0"/>
          </a:p>
          <a:p>
            <a:r>
              <a:rPr lang="en-US" dirty="0"/>
              <a:t>‘</a:t>
            </a:r>
            <a:r>
              <a:rPr lang="en-US" dirty="0" err="1"/>
              <a:t>Jeho</a:t>
            </a:r>
            <a:r>
              <a:rPr lang="en-US" dirty="0"/>
              <a:t> </a:t>
            </a:r>
            <a:r>
              <a:rPr lang="en-US" dirty="0" err="1"/>
              <a:t>dcera</a:t>
            </a:r>
            <a:r>
              <a:rPr lang="en-US" dirty="0"/>
              <a:t>, </a:t>
            </a:r>
            <a:r>
              <a:rPr lang="en-US" dirty="0" err="1"/>
              <a:t>slečna</a:t>
            </a:r>
            <a:r>
              <a:rPr lang="en-US" dirty="0"/>
              <a:t> z </a:t>
            </a:r>
            <a:r>
              <a:rPr lang="en-US" dirty="0" err="1"/>
              <a:t>pařížské</a:t>
            </a:r>
            <a:r>
              <a:rPr lang="en-US" dirty="0"/>
              <a:t> </a:t>
            </a:r>
            <a:r>
              <a:rPr lang="en-US" dirty="0" err="1"/>
              <a:t>elity</a:t>
            </a:r>
            <a:r>
              <a:rPr lang="en-US" dirty="0"/>
              <a:t>, </a:t>
            </a:r>
            <a:r>
              <a:rPr lang="en-US" dirty="0" err="1"/>
              <a:t>vzdělaná</a:t>
            </a:r>
            <a:r>
              <a:rPr lang="en-US" dirty="0"/>
              <a:t> a </a:t>
            </a:r>
            <a:r>
              <a:rPr lang="en-US" dirty="0" err="1"/>
              <a:t>kultivovaná</a:t>
            </a:r>
            <a:r>
              <a:rPr lang="en-US" dirty="0"/>
              <a:t>, </a:t>
            </a:r>
            <a:r>
              <a:rPr lang="en-US" b="1" dirty="0"/>
              <a:t>se </a:t>
            </a:r>
            <a:r>
              <a:rPr lang="en-US" b="1" dirty="0" err="1"/>
              <a:t>zamilovala</a:t>
            </a:r>
            <a:r>
              <a:rPr lang="en-US" b="1" dirty="0"/>
              <a:t> </a:t>
            </a:r>
            <a:r>
              <a:rPr lang="en-US" dirty="0"/>
              <a:t>do </a:t>
            </a:r>
            <a:r>
              <a:rPr lang="en-US" dirty="0" err="1"/>
              <a:t>loupežníka</a:t>
            </a:r>
            <a:r>
              <a:rPr lang="en-US" dirty="0"/>
              <a:t>’</a:t>
            </a:r>
            <a:r>
              <a:rPr lang="nb-NO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F4E76-0AA4-D349-9F38-2C80A68B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47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DFAFC-1985-CC4F-BC8B-291EADEF5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1" y="-1"/>
            <a:ext cx="1280160" cy="1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527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6269-4BD9-2C41-B209-6E246632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solidFill>
                  <a:srgbClr val="00B050"/>
                </a:solidFill>
              </a:rPr>
              <a:t>španělský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nedokonavý</a:t>
            </a:r>
            <a:r>
              <a:rPr lang="nb-NO" dirty="0">
                <a:solidFill>
                  <a:srgbClr val="00B050"/>
                </a:solidFill>
              </a:rPr>
              <a:t> ≈ </a:t>
            </a:r>
            <a:r>
              <a:rPr lang="nb-NO" dirty="0" err="1">
                <a:solidFill>
                  <a:srgbClr val="00B050"/>
                </a:solidFill>
              </a:rPr>
              <a:t>ruský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dokonavý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sz="2400" dirty="0" err="1"/>
              <a:t>Hranice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začátku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99BD-9CF1-FB4A-9017-5F2F1F9A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Španělský</a:t>
            </a:r>
            <a:r>
              <a:rPr lang="en-US" dirty="0"/>
              <a:t> </a:t>
            </a:r>
            <a:r>
              <a:rPr lang="en-US" dirty="0" err="1"/>
              <a:t>nedokonavý</a:t>
            </a:r>
            <a:r>
              <a:rPr lang="en-US" dirty="0"/>
              <a:t> vid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vyjádřit</a:t>
            </a:r>
            <a:r>
              <a:rPr lang="en-US" dirty="0"/>
              <a:t> </a:t>
            </a:r>
            <a:r>
              <a:rPr lang="en-US" b="1" dirty="0" err="1"/>
              <a:t>přibližování</a:t>
            </a:r>
            <a:r>
              <a:rPr lang="en-US" b="1" dirty="0"/>
              <a:t> se </a:t>
            </a:r>
            <a:r>
              <a:rPr lang="en-US" dirty="0"/>
              <a:t>k </a:t>
            </a:r>
            <a:r>
              <a:rPr lang="en-US" dirty="0" err="1"/>
              <a:t>něčemu</a:t>
            </a:r>
            <a:r>
              <a:rPr lang="en-US" dirty="0"/>
              <a:t> (</a:t>
            </a:r>
            <a:r>
              <a:rPr lang="en-US" dirty="0" err="1"/>
              <a:t>tady</a:t>
            </a:r>
            <a:r>
              <a:rPr lang="en-US" dirty="0"/>
              <a:t> </a:t>
            </a:r>
            <a:r>
              <a:rPr lang="en-US" dirty="0" err="1"/>
              <a:t>vzdání</a:t>
            </a:r>
            <a:r>
              <a:rPr lang="en-US" dirty="0"/>
              <a:t> se)</a:t>
            </a:r>
          </a:p>
          <a:p>
            <a:pPr marL="0" indent="0">
              <a:buNone/>
            </a:pPr>
            <a:r>
              <a:rPr lang="en-US" b="1" dirty="0"/>
              <a:t>V </a:t>
            </a:r>
            <a:r>
              <a:rPr lang="en-US" b="1" dirty="0" err="1"/>
              <a:t>ruštině</a:t>
            </a:r>
            <a:r>
              <a:rPr lang="en-US" b="1" dirty="0"/>
              <a:t> </a:t>
            </a:r>
            <a:r>
              <a:rPr lang="en-US" dirty="0" err="1"/>
              <a:t>dokonavý</a:t>
            </a:r>
            <a:r>
              <a:rPr lang="en-US" dirty="0"/>
              <a:t> vid </a:t>
            </a:r>
            <a:r>
              <a:rPr lang="en-US" dirty="0" err="1"/>
              <a:t>signalizuje</a:t>
            </a:r>
            <a:r>
              <a:rPr lang="en-US" dirty="0"/>
              <a:t> </a:t>
            </a:r>
            <a:r>
              <a:rPr lang="en-US" b="1" dirty="0" err="1"/>
              <a:t>začátek</a:t>
            </a:r>
            <a:r>
              <a:rPr lang="en-US" dirty="0"/>
              <a:t> </a:t>
            </a:r>
            <a:r>
              <a:rPr lang="en-US" dirty="0" err="1"/>
              <a:t>děje</a:t>
            </a:r>
            <a:r>
              <a:rPr lang="en-US" dirty="0"/>
              <a:t> (</a:t>
            </a:r>
            <a:r>
              <a:rPr lang="en-US" dirty="0" err="1"/>
              <a:t>kdy</a:t>
            </a:r>
            <a:r>
              <a:rPr lang="en-US" dirty="0"/>
              <a:t> se </a:t>
            </a:r>
            <a:r>
              <a:rPr lang="en-US" dirty="0" err="1"/>
              <a:t>vzdal</a:t>
            </a:r>
            <a:r>
              <a:rPr lang="en-US" dirty="0"/>
              <a:t>), </a:t>
            </a:r>
            <a:r>
              <a:rPr lang="en-US" dirty="0" err="1"/>
              <a:t>který</a:t>
            </a:r>
            <a:r>
              <a:rPr lang="en-US" dirty="0"/>
              <a:t> </a:t>
            </a:r>
            <a:r>
              <a:rPr lang="en-US" dirty="0" err="1"/>
              <a:t>také</a:t>
            </a:r>
            <a:r>
              <a:rPr lang="en-US" dirty="0"/>
              <a:t> </a:t>
            </a:r>
            <a:r>
              <a:rPr lang="en-US" dirty="0" err="1"/>
              <a:t>uzavírá</a:t>
            </a:r>
            <a:r>
              <a:rPr lang="en-US" dirty="0"/>
              <a:t> </a:t>
            </a:r>
            <a:r>
              <a:rPr lang="en-US" dirty="0" err="1"/>
              <a:t>dobu</a:t>
            </a:r>
            <a:r>
              <a:rPr lang="en-US" dirty="0"/>
              <a:t> </a:t>
            </a:r>
            <a:r>
              <a:rPr lang="ru-RU" i="1" dirty="0"/>
              <a:t>пока не</a:t>
            </a:r>
            <a:r>
              <a:rPr lang="nb-NO" i="1" dirty="0"/>
              <a:t> </a:t>
            </a:r>
            <a:r>
              <a:rPr lang="nb-NO" dirty="0"/>
              <a:t>‘</a:t>
            </a:r>
            <a:r>
              <a:rPr lang="nb-NO" dirty="0" err="1"/>
              <a:t>až</a:t>
            </a:r>
            <a:r>
              <a:rPr lang="nb-NO" dirty="0"/>
              <a:t>’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en-US" i="1" dirty="0"/>
              <a:t>Clara </a:t>
            </a:r>
            <a:r>
              <a:rPr lang="en-US" i="1" dirty="0" err="1"/>
              <a:t>juraba</a:t>
            </a:r>
            <a:r>
              <a:rPr lang="en-US" i="1" dirty="0"/>
              <a:t> y </a:t>
            </a:r>
            <a:r>
              <a:rPr lang="en-US" i="1" dirty="0" err="1"/>
              <a:t>perjuraba</a:t>
            </a:r>
            <a:r>
              <a:rPr lang="en-US" i="1" dirty="0"/>
              <a:t> que era </a:t>
            </a:r>
            <a:r>
              <a:rPr lang="en-US" i="1" dirty="0" err="1"/>
              <a:t>cierto</a:t>
            </a:r>
            <a:r>
              <a:rPr lang="en-US" i="1" dirty="0"/>
              <a:t>, y </a:t>
            </a:r>
            <a:r>
              <a:rPr lang="en-US" i="1" dirty="0" err="1"/>
              <a:t>yo</a:t>
            </a:r>
            <a:r>
              <a:rPr lang="en-US" i="1" dirty="0"/>
              <a:t> </a:t>
            </a:r>
            <a:r>
              <a:rPr lang="en-US" b="1" i="1" dirty="0"/>
              <a:t>me </a:t>
            </a:r>
            <a:r>
              <a:rPr lang="en-US" b="1" i="1" dirty="0" err="1"/>
              <a:t>rendía</a:t>
            </a:r>
            <a:r>
              <a:rPr lang="en-US" b="1" dirty="0" err="1"/>
              <a:t>-ipfv</a:t>
            </a:r>
            <a:r>
              <a:rPr lang="en-US" dirty="0"/>
              <a:t> [S61:58]</a:t>
            </a:r>
            <a:endParaRPr lang="ru-RU" dirty="0"/>
          </a:p>
          <a:p>
            <a:endParaRPr lang="nb-NO" dirty="0"/>
          </a:p>
          <a:p>
            <a:r>
              <a:rPr lang="nb-NO" i="1" dirty="0" err="1"/>
              <a:t>Но</a:t>
            </a:r>
            <a:r>
              <a:rPr lang="nb-NO" i="1" dirty="0"/>
              <a:t> </a:t>
            </a:r>
            <a:r>
              <a:rPr lang="nb-NO" i="1" dirty="0" err="1"/>
              <a:t>она</a:t>
            </a:r>
            <a:r>
              <a:rPr lang="nb-NO" i="1" dirty="0"/>
              <a:t> </a:t>
            </a:r>
            <a:r>
              <a:rPr lang="nb-NO" i="1" dirty="0" err="1"/>
              <a:t>настаивала</a:t>
            </a:r>
            <a:r>
              <a:rPr lang="en-US" i="1" dirty="0"/>
              <a:t>, </a:t>
            </a:r>
            <a:r>
              <a:rPr lang="nb-NO" i="1" dirty="0" err="1"/>
              <a:t>что</a:t>
            </a:r>
            <a:r>
              <a:rPr lang="nb-NO" i="1" dirty="0"/>
              <a:t> </a:t>
            </a:r>
            <a:r>
              <a:rPr lang="nb-NO" i="1" dirty="0" err="1"/>
              <a:t>говорит</a:t>
            </a:r>
            <a:r>
              <a:rPr lang="nb-NO" i="1" dirty="0"/>
              <a:t> </a:t>
            </a:r>
            <a:r>
              <a:rPr lang="nb-NO" i="1" dirty="0" err="1"/>
              <a:t>правду</a:t>
            </a:r>
            <a:r>
              <a:rPr lang="en-US" i="1" dirty="0"/>
              <a:t>, </a:t>
            </a:r>
            <a:r>
              <a:rPr lang="nb-NO" i="1" dirty="0" err="1"/>
              <a:t>пока</a:t>
            </a:r>
            <a:r>
              <a:rPr lang="nb-NO" i="1" dirty="0"/>
              <a:t> </a:t>
            </a:r>
            <a:r>
              <a:rPr lang="nb-NO" i="1" dirty="0" err="1"/>
              <a:t>я</a:t>
            </a:r>
            <a:r>
              <a:rPr lang="nb-NO" i="1" dirty="0"/>
              <a:t> </a:t>
            </a:r>
            <a:r>
              <a:rPr lang="nb-NO" i="1" dirty="0" err="1"/>
              <a:t>наконец</a:t>
            </a:r>
            <a:r>
              <a:rPr lang="nb-NO" i="1" dirty="0"/>
              <a:t> </a:t>
            </a:r>
            <a:r>
              <a:rPr lang="nb-NO" i="1" dirty="0" err="1"/>
              <a:t>не</a:t>
            </a:r>
            <a:r>
              <a:rPr lang="nb-NO" i="1" dirty="0"/>
              <a:t> </a:t>
            </a:r>
            <a:r>
              <a:rPr lang="nb-NO" b="1" i="1" dirty="0" err="1"/>
              <a:t>сдался</a:t>
            </a:r>
            <a:r>
              <a:rPr lang="en-US" b="1" dirty="0"/>
              <a:t>-</a:t>
            </a:r>
            <a:r>
              <a:rPr lang="en-US" b="1" dirty="0" err="1"/>
              <a:t>pfv</a:t>
            </a:r>
            <a:r>
              <a:rPr lang="en-US" b="1" dirty="0"/>
              <a:t> </a:t>
            </a:r>
            <a:r>
              <a:rPr lang="en-US" dirty="0"/>
              <a:t>[R46:43]</a:t>
            </a:r>
            <a:endParaRPr lang="ru-RU" dirty="0"/>
          </a:p>
          <a:p>
            <a:endParaRPr lang="nb-NO" dirty="0"/>
          </a:p>
          <a:p>
            <a:r>
              <a:rPr lang="en-US" dirty="0"/>
              <a:t>‘Clara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dlouho</a:t>
            </a:r>
            <a:r>
              <a:rPr lang="en-US" dirty="0"/>
              <a:t> </a:t>
            </a:r>
            <a:r>
              <a:rPr lang="en-US" dirty="0" err="1"/>
              <a:t>přísahala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to </a:t>
            </a:r>
            <a:r>
              <a:rPr lang="en-US" dirty="0" err="1"/>
              <a:t>byla</a:t>
            </a:r>
            <a:r>
              <a:rPr lang="en-US" dirty="0"/>
              <a:t> </a:t>
            </a:r>
            <a:r>
              <a:rPr lang="en-US" dirty="0" err="1"/>
              <a:t>pravda</a:t>
            </a:r>
            <a:r>
              <a:rPr lang="en-US" dirty="0"/>
              <a:t>, </a:t>
            </a:r>
            <a:r>
              <a:rPr lang="en-US" dirty="0" err="1"/>
              <a:t>až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b="1" dirty="0"/>
              <a:t>se </a:t>
            </a:r>
            <a:r>
              <a:rPr lang="en-US" b="1" dirty="0" err="1"/>
              <a:t>vzdal</a:t>
            </a:r>
            <a:r>
              <a:rPr lang="en-US" dirty="0"/>
              <a:t>’</a:t>
            </a:r>
            <a:r>
              <a:rPr lang="nb-NO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F4E76-0AA4-D349-9F38-2C80A68B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48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F6F91-649C-5843-96FC-98B691AAA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1" y="-1"/>
            <a:ext cx="1280160" cy="1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055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6269-4BD9-2C41-B209-6E246632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solidFill>
                  <a:srgbClr val="00B050"/>
                </a:solidFill>
              </a:rPr>
              <a:t>španělský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nedokonavý</a:t>
            </a:r>
            <a:r>
              <a:rPr lang="nb-NO" dirty="0">
                <a:solidFill>
                  <a:srgbClr val="00B050"/>
                </a:solidFill>
              </a:rPr>
              <a:t> ≈ </a:t>
            </a:r>
            <a:r>
              <a:rPr lang="nb-NO" dirty="0" err="1">
                <a:solidFill>
                  <a:srgbClr val="00B050"/>
                </a:solidFill>
              </a:rPr>
              <a:t>ruský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dokonavý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sz="2400" dirty="0" err="1"/>
              <a:t>Hranice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začátku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99BD-9CF1-FB4A-9017-5F2F1F9A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Španělské</a:t>
            </a:r>
            <a:r>
              <a:rPr lang="en-US" b="1" dirty="0"/>
              <a:t> </a:t>
            </a:r>
            <a:r>
              <a:rPr lang="en-US" b="1" dirty="0" err="1"/>
              <a:t>slovo</a:t>
            </a:r>
            <a:r>
              <a:rPr lang="en-US" b="1" dirty="0"/>
              <a:t> </a:t>
            </a:r>
            <a:r>
              <a:rPr lang="en-US" b="1" i="1" dirty="0" err="1"/>
              <a:t>ya</a:t>
            </a:r>
            <a:r>
              <a:rPr lang="en-US" b="1" dirty="0"/>
              <a:t> ‘</a:t>
            </a:r>
            <a:r>
              <a:rPr lang="en-US" b="1" dirty="0" err="1"/>
              <a:t>už</a:t>
            </a:r>
            <a:r>
              <a:rPr lang="en-US" b="1" dirty="0"/>
              <a:t>’ </a:t>
            </a:r>
            <a:r>
              <a:rPr lang="en-US" dirty="0" err="1"/>
              <a:t>může</a:t>
            </a:r>
            <a:r>
              <a:rPr lang="en-US" dirty="0"/>
              <a:t> </a:t>
            </a:r>
            <a:r>
              <a:rPr lang="en-US" dirty="0" err="1"/>
              <a:t>znamenat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nedávno</a:t>
            </a:r>
            <a:r>
              <a:rPr lang="en-US" dirty="0"/>
              <a:t> </a:t>
            </a:r>
            <a:r>
              <a:rPr lang="en-US" dirty="0" err="1"/>
              <a:t>začal</a:t>
            </a:r>
            <a:r>
              <a:rPr lang="en-US" dirty="0"/>
              <a:t> </a:t>
            </a:r>
            <a:r>
              <a:rPr lang="en-US" dirty="0" err="1"/>
              <a:t>stav</a:t>
            </a:r>
            <a:r>
              <a:rPr lang="en-US" dirty="0"/>
              <a:t> </a:t>
            </a:r>
            <a:r>
              <a:rPr lang="en-US" b="1" dirty="0"/>
              <a:t>bez</a:t>
            </a:r>
            <a:r>
              <a:rPr lang="en-US" dirty="0"/>
              <a:t> </a:t>
            </a:r>
            <a:r>
              <a:rPr lang="en-US" dirty="0" err="1"/>
              <a:t>implikace</a:t>
            </a:r>
            <a:r>
              <a:rPr lang="en-US" dirty="0"/>
              <a:t> a </a:t>
            </a:r>
            <a:r>
              <a:rPr lang="en-US" dirty="0" err="1"/>
              <a:t>že</a:t>
            </a:r>
            <a:r>
              <a:rPr lang="en-US" dirty="0"/>
              <a:t> ten </a:t>
            </a:r>
            <a:r>
              <a:rPr lang="en-US" dirty="0" err="1"/>
              <a:t>stav</a:t>
            </a:r>
            <a:r>
              <a:rPr lang="en-US" dirty="0"/>
              <a:t> </a:t>
            </a:r>
            <a:r>
              <a:rPr lang="en-US" dirty="0" err="1"/>
              <a:t>má</a:t>
            </a:r>
            <a:r>
              <a:rPr lang="en-US" dirty="0"/>
              <a:t> </a:t>
            </a:r>
            <a:r>
              <a:rPr lang="en-US" b="1" dirty="0" err="1"/>
              <a:t>konec</a:t>
            </a:r>
            <a:r>
              <a:rPr lang="en-US" dirty="0"/>
              <a:t>, a proto </a:t>
            </a:r>
            <a:r>
              <a:rPr lang="en-US" dirty="0" err="1"/>
              <a:t>máme</a:t>
            </a:r>
            <a:r>
              <a:rPr lang="en-US" dirty="0"/>
              <a:t> </a:t>
            </a:r>
            <a:r>
              <a:rPr lang="en-US" dirty="0" err="1"/>
              <a:t>nedokonavý</a:t>
            </a:r>
            <a:r>
              <a:rPr lang="en-US" dirty="0"/>
              <a:t> vid  </a:t>
            </a:r>
            <a:endParaRPr lang="nb-NO" dirty="0"/>
          </a:p>
          <a:p>
            <a:pPr marL="0" indent="0">
              <a:buNone/>
            </a:pPr>
            <a:r>
              <a:rPr lang="en-US" b="1" dirty="0" err="1"/>
              <a:t>Ruské</a:t>
            </a:r>
            <a:r>
              <a:rPr lang="en-US" b="1" dirty="0"/>
              <a:t> </a:t>
            </a:r>
            <a:r>
              <a:rPr lang="en-US" b="1" dirty="0" err="1"/>
              <a:t>slovo</a:t>
            </a:r>
            <a:r>
              <a:rPr lang="en-US" b="1" dirty="0"/>
              <a:t> </a:t>
            </a:r>
            <a:r>
              <a:rPr lang="ru-RU" b="1" i="1" dirty="0"/>
              <a:t>уже</a:t>
            </a:r>
            <a:r>
              <a:rPr lang="ru-RU" b="1" dirty="0"/>
              <a:t> </a:t>
            </a:r>
            <a:r>
              <a:rPr lang="en-US" b="1" dirty="0"/>
              <a:t>‘</a:t>
            </a:r>
            <a:r>
              <a:rPr lang="en-US" b="1" dirty="0" err="1"/>
              <a:t>už</a:t>
            </a:r>
            <a:r>
              <a:rPr lang="en-US" b="1" dirty="0"/>
              <a:t>’</a:t>
            </a:r>
            <a:r>
              <a:rPr lang="ru-RU" b="1" dirty="0"/>
              <a:t> </a:t>
            </a:r>
            <a:r>
              <a:rPr lang="nb-NO" dirty="0" err="1"/>
              <a:t>implikuje</a:t>
            </a:r>
            <a:r>
              <a:rPr lang="nb-NO" dirty="0"/>
              <a:t> </a:t>
            </a:r>
            <a:r>
              <a:rPr lang="en-US" dirty="0" err="1"/>
              <a:t>dokonavý</a:t>
            </a:r>
            <a:r>
              <a:rPr lang="en-US" dirty="0"/>
              <a:t> vid, </a:t>
            </a:r>
            <a:r>
              <a:rPr lang="en-US" dirty="0" err="1"/>
              <a:t>protože</a:t>
            </a:r>
            <a:r>
              <a:rPr lang="en-US" dirty="0"/>
              <a:t> </a:t>
            </a:r>
            <a:r>
              <a:rPr lang="en-US" dirty="0" err="1"/>
              <a:t>stav</a:t>
            </a:r>
            <a:r>
              <a:rPr lang="en-US" dirty="0"/>
              <a:t> (</a:t>
            </a:r>
            <a:r>
              <a:rPr lang="en-US" dirty="0" err="1"/>
              <a:t>výsledek</a:t>
            </a:r>
            <a:r>
              <a:rPr lang="en-US" dirty="0"/>
              <a:t> </a:t>
            </a:r>
            <a:r>
              <a:rPr lang="en-US" dirty="0" err="1"/>
              <a:t>řešení</a:t>
            </a:r>
            <a:r>
              <a:rPr lang="en-US" dirty="0"/>
              <a:t>) </a:t>
            </a:r>
            <a:r>
              <a:rPr lang="en-US" b="1" dirty="0" err="1"/>
              <a:t>začal</a:t>
            </a:r>
            <a:endParaRPr lang="ru-RU" b="1" dirty="0"/>
          </a:p>
          <a:p>
            <a:pPr marL="0" indent="0">
              <a:buNone/>
            </a:pPr>
            <a:endParaRPr lang="ru-RU" dirty="0"/>
          </a:p>
          <a:p>
            <a:r>
              <a:rPr lang="en-US" dirty="0"/>
              <a:t>—</a:t>
            </a:r>
            <a:r>
              <a:rPr lang="en-US" i="1" dirty="0" err="1"/>
              <a:t>Ya</a:t>
            </a:r>
            <a:r>
              <a:rPr lang="en-US" i="1" dirty="0"/>
              <a:t> </a:t>
            </a:r>
            <a:r>
              <a:rPr lang="en-US" b="1" i="1" dirty="0" err="1"/>
              <a:t>pensaba</a:t>
            </a:r>
            <a:r>
              <a:rPr lang="en-US" b="1" dirty="0" err="1"/>
              <a:t>-ipfv</a:t>
            </a:r>
            <a:r>
              <a:rPr lang="en-US" dirty="0"/>
              <a:t> </a:t>
            </a:r>
            <a:r>
              <a:rPr lang="en-US" i="1" dirty="0"/>
              <a:t>que </a:t>
            </a:r>
            <a:r>
              <a:rPr lang="en-US" i="1" dirty="0" err="1"/>
              <a:t>te</a:t>
            </a:r>
            <a:r>
              <a:rPr lang="en-US" i="1" dirty="0"/>
              <a:t> </a:t>
            </a:r>
            <a:r>
              <a:rPr lang="en-US" i="1" dirty="0" err="1"/>
              <a:t>habías</a:t>
            </a:r>
            <a:r>
              <a:rPr lang="en-US" i="1" dirty="0"/>
              <a:t> </a:t>
            </a:r>
            <a:r>
              <a:rPr lang="en-US" i="1" dirty="0" err="1"/>
              <a:t>perdido</a:t>
            </a:r>
            <a:r>
              <a:rPr lang="en-US" i="1" dirty="0"/>
              <a:t> </a:t>
            </a:r>
            <a:r>
              <a:rPr lang="en-US" i="1" dirty="0" err="1"/>
              <a:t>por</a:t>
            </a:r>
            <a:r>
              <a:rPr lang="en-US" i="1" dirty="0"/>
              <a:t> </a:t>
            </a:r>
            <a:r>
              <a:rPr lang="en-US" i="1" dirty="0" err="1"/>
              <a:t>ahí</a:t>
            </a:r>
            <a:r>
              <a:rPr lang="en-US" i="1" dirty="0"/>
              <a:t> —</a:t>
            </a:r>
            <a:r>
              <a:rPr lang="en-US" i="1" dirty="0" err="1"/>
              <a:t>dijo</a:t>
            </a:r>
            <a:r>
              <a:rPr lang="en-US" i="1" dirty="0"/>
              <a:t>—. </a:t>
            </a:r>
            <a:r>
              <a:rPr lang="en-US" dirty="0"/>
              <a:t>[S53:37]</a:t>
            </a:r>
          </a:p>
          <a:p>
            <a:endParaRPr lang="nb-NO" dirty="0"/>
          </a:p>
          <a:p>
            <a:r>
              <a:rPr lang="en-US" dirty="0"/>
              <a:t>— </a:t>
            </a:r>
            <a:r>
              <a:rPr lang="nb-NO" i="1" dirty="0" err="1"/>
              <a:t>Я</a:t>
            </a:r>
            <a:r>
              <a:rPr lang="nb-NO" i="1" dirty="0"/>
              <a:t> </a:t>
            </a:r>
            <a:r>
              <a:rPr lang="nb-NO" i="1" dirty="0" err="1"/>
              <a:t>уже</a:t>
            </a:r>
            <a:r>
              <a:rPr lang="nb-NO" i="1" dirty="0"/>
              <a:t> </a:t>
            </a:r>
            <a:r>
              <a:rPr lang="nb-NO" b="1" i="1" dirty="0" err="1"/>
              <a:t>решил</a:t>
            </a:r>
            <a:r>
              <a:rPr lang="en-US" b="1" dirty="0"/>
              <a:t>-</a:t>
            </a:r>
            <a:r>
              <a:rPr lang="en-US" b="1" dirty="0" err="1"/>
              <a:t>pfv</a:t>
            </a:r>
            <a:r>
              <a:rPr lang="en-US" dirty="0"/>
              <a:t>, </a:t>
            </a:r>
            <a:r>
              <a:rPr lang="nb-NO" i="1" dirty="0" err="1"/>
              <a:t>что</a:t>
            </a:r>
            <a:r>
              <a:rPr lang="nb-NO" i="1" dirty="0"/>
              <a:t> </a:t>
            </a:r>
            <a:r>
              <a:rPr lang="nb-NO" i="1" dirty="0" err="1"/>
              <a:t>ты</a:t>
            </a:r>
            <a:r>
              <a:rPr lang="nb-NO" i="1" dirty="0"/>
              <a:t> </a:t>
            </a:r>
            <a:r>
              <a:rPr lang="nb-NO" i="1" dirty="0" err="1"/>
              <a:t>потерялся</a:t>
            </a:r>
            <a:r>
              <a:rPr lang="en-US" dirty="0"/>
              <a:t>. [R38:23]</a:t>
            </a:r>
          </a:p>
          <a:p>
            <a:endParaRPr lang="nb-NO" dirty="0"/>
          </a:p>
          <a:p>
            <a:r>
              <a:rPr lang="en-US" dirty="0"/>
              <a:t>‘</a:t>
            </a:r>
            <a:r>
              <a:rPr lang="en-US" dirty="0" err="1"/>
              <a:t>Už</a:t>
            </a:r>
            <a:r>
              <a:rPr lang="en-US" dirty="0"/>
              <a:t> </a:t>
            </a:r>
            <a:r>
              <a:rPr lang="en-US" dirty="0" err="1"/>
              <a:t>jsem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b="1" dirty="0" err="1"/>
              <a:t>myslel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jsi</a:t>
            </a:r>
            <a:r>
              <a:rPr lang="en-US" dirty="0"/>
              <a:t> </a:t>
            </a:r>
            <a:r>
              <a:rPr lang="en-US" dirty="0" err="1"/>
              <a:t>někde</a:t>
            </a:r>
            <a:r>
              <a:rPr lang="en-US" dirty="0"/>
              <a:t> </a:t>
            </a:r>
            <a:r>
              <a:rPr lang="en-US" dirty="0" err="1"/>
              <a:t>zabloudil</a:t>
            </a:r>
            <a:r>
              <a:rPr lang="en-US" dirty="0"/>
              <a:t>. 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F4E76-0AA4-D349-9F38-2C80A68B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49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AB855-87BA-094B-A5F9-98D5028D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1" y="-1"/>
            <a:ext cx="1280160" cy="1600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15B2B6-65E6-3043-98D6-1DE8F7CD7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1" y="-2"/>
            <a:ext cx="1280160" cy="160020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985C1F7-DFC1-3B49-AC99-DD6A6EF58CFE}"/>
              </a:ext>
            </a:extLst>
          </p:cNvPr>
          <p:cNvSpPr/>
          <p:nvPr/>
        </p:nvSpPr>
        <p:spPr>
          <a:xfrm>
            <a:off x="784600" y="6098660"/>
            <a:ext cx="4877884" cy="6228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/>
              <a:t>NB: </a:t>
            </a:r>
            <a:r>
              <a:rPr lang="nb-NO" sz="2400" b="1" dirty="0" err="1"/>
              <a:t>čeština</a:t>
            </a:r>
            <a:r>
              <a:rPr lang="nb-NO" sz="2400" b="1" dirty="0"/>
              <a:t> se </a:t>
            </a:r>
            <a:r>
              <a:rPr lang="nb-NO" sz="2400" b="1" dirty="0" err="1"/>
              <a:t>neshoduje</a:t>
            </a:r>
            <a:r>
              <a:rPr lang="nb-NO" sz="2400" b="1" dirty="0"/>
              <a:t> s </a:t>
            </a:r>
            <a:r>
              <a:rPr lang="nb-NO" sz="2400" b="1" dirty="0" err="1"/>
              <a:t>ruštinou</a:t>
            </a:r>
            <a:endParaRPr lang="nb-NO" sz="2400" b="1" dirty="0"/>
          </a:p>
        </p:txBody>
      </p:sp>
    </p:spTree>
    <p:extLst>
      <p:ext uri="{BB962C8B-B14F-4D97-AF65-F5344CB8AC3E}">
        <p14:creationId xmlns:p14="http://schemas.microsoft.com/office/powerpoint/2010/main" val="398699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237147-BD13-E742-8FC3-A63E2ABB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Terminologie</a:t>
            </a:r>
            <a:r>
              <a:rPr lang="nb-NO" dirty="0"/>
              <a:t> a </a:t>
            </a:r>
            <a:r>
              <a:rPr lang="nb-NO" dirty="0" err="1"/>
              <a:t>zkratky</a:t>
            </a:r>
            <a:endParaRPr lang="nb-N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910A45-7859-204C-A2CC-2B8BDBFAC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2400" dirty="0" err="1"/>
              <a:t>pfv</a:t>
            </a:r>
            <a:r>
              <a:rPr lang="nb-NO" sz="2400" dirty="0"/>
              <a:t>, PFV: 	</a:t>
            </a:r>
            <a:r>
              <a:rPr lang="nb-NO" sz="2400" dirty="0" err="1"/>
              <a:t>dokonavý</a:t>
            </a:r>
            <a:r>
              <a:rPr lang="nb-NO" sz="2400" dirty="0"/>
              <a:t> vid (</a:t>
            </a:r>
            <a:r>
              <a:rPr lang="nb-NO" sz="2400" dirty="0" err="1"/>
              <a:t>indefinido</a:t>
            </a:r>
            <a:r>
              <a:rPr lang="nb-NO" sz="2400" dirty="0"/>
              <a:t>, </a:t>
            </a:r>
            <a:r>
              <a:rPr lang="ru-RU" sz="2400" dirty="0"/>
              <a:t>совершенный вид</a:t>
            </a:r>
            <a:r>
              <a:rPr lang="nb-NO" sz="2400" dirty="0"/>
              <a:t>)</a:t>
            </a:r>
          </a:p>
          <a:p>
            <a:pPr marL="0" indent="0">
              <a:buNone/>
            </a:pPr>
            <a:r>
              <a:rPr lang="nb-NO" sz="2400" dirty="0" err="1"/>
              <a:t>ipfv</a:t>
            </a:r>
            <a:r>
              <a:rPr lang="nb-NO" sz="2400" dirty="0"/>
              <a:t>, IPFV: 	</a:t>
            </a:r>
            <a:r>
              <a:rPr lang="nb-NO" sz="2400" dirty="0" err="1"/>
              <a:t>nedokonavý</a:t>
            </a:r>
            <a:r>
              <a:rPr lang="nb-NO" sz="2400" dirty="0"/>
              <a:t> vid (</a:t>
            </a:r>
            <a:r>
              <a:rPr lang="nb-NO" sz="2400" dirty="0" err="1"/>
              <a:t>imperfecto</a:t>
            </a:r>
            <a:r>
              <a:rPr lang="nb-NO" sz="2400" dirty="0"/>
              <a:t>, </a:t>
            </a:r>
            <a:r>
              <a:rPr lang="ru-RU" sz="2400" dirty="0"/>
              <a:t>несовершенный вид</a:t>
            </a:r>
            <a:r>
              <a:rPr lang="nb-NO" sz="2400" dirty="0"/>
              <a:t>)</a:t>
            </a:r>
          </a:p>
          <a:p>
            <a:pPr marL="0" indent="0">
              <a:buNone/>
            </a:pPr>
            <a:r>
              <a:rPr lang="nb-NO" sz="2400" dirty="0"/>
              <a:t>pst, PST: 	</a:t>
            </a:r>
            <a:r>
              <a:rPr lang="nb-NO" sz="2400" dirty="0" err="1"/>
              <a:t>minulý</a:t>
            </a:r>
            <a:r>
              <a:rPr lang="nb-NO" sz="2400" dirty="0"/>
              <a:t> </a:t>
            </a:r>
            <a:r>
              <a:rPr lang="nb-NO" sz="2400" dirty="0" err="1"/>
              <a:t>čas</a:t>
            </a:r>
            <a:endParaRPr lang="nb-NO" sz="2400" dirty="0"/>
          </a:p>
          <a:p>
            <a:pPr marL="0" indent="0">
              <a:buNone/>
            </a:pPr>
            <a:endParaRPr lang="nb-NO" sz="2400" dirty="0"/>
          </a:p>
          <a:p>
            <a:pPr marL="0" indent="0">
              <a:buNone/>
            </a:pPr>
            <a:r>
              <a:rPr lang="nb-NO" sz="2400" dirty="0"/>
              <a:t>RNC: 		</a:t>
            </a:r>
            <a:r>
              <a:rPr lang="nb-NO" sz="2400" dirty="0" err="1"/>
              <a:t>ruský</a:t>
            </a:r>
            <a:r>
              <a:rPr lang="nb-NO" sz="2400" dirty="0"/>
              <a:t> </a:t>
            </a:r>
            <a:r>
              <a:rPr lang="nb-NO" sz="2400" dirty="0" err="1"/>
              <a:t>národní</a:t>
            </a:r>
            <a:r>
              <a:rPr lang="nb-NO" sz="2400" dirty="0"/>
              <a:t> korpus (</a:t>
            </a:r>
            <a:r>
              <a:rPr lang="nb-NO" sz="2400" dirty="0" err="1"/>
              <a:t>ruscorpora.ru</a:t>
            </a:r>
            <a:r>
              <a:rPr lang="nb-NO" sz="2400" dirty="0"/>
              <a:t>)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9928C-D137-B046-B9F6-AE0EB3C1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514004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6269-4BD9-2C41-B209-6E246632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solidFill>
                  <a:srgbClr val="00B050"/>
                </a:solidFill>
              </a:rPr>
              <a:t>španělský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nedokonavý</a:t>
            </a:r>
            <a:r>
              <a:rPr lang="nb-NO" dirty="0">
                <a:solidFill>
                  <a:srgbClr val="00B050"/>
                </a:solidFill>
              </a:rPr>
              <a:t> ≈ </a:t>
            </a:r>
            <a:r>
              <a:rPr lang="nb-NO" dirty="0" err="1">
                <a:solidFill>
                  <a:srgbClr val="00B050"/>
                </a:solidFill>
              </a:rPr>
              <a:t>ruský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dokonavý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sz="2400" dirty="0" err="1"/>
              <a:t>Hranice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začátku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99BD-9CF1-FB4A-9017-5F2F1F9A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Španělské</a:t>
            </a:r>
            <a:r>
              <a:rPr lang="en-US" b="1" dirty="0"/>
              <a:t> </a:t>
            </a:r>
            <a:r>
              <a:rPr lang="en-US" b="1" dirty="0" err="1"/>
              <a:t>slovo</a:t>
            </a:r>
            <a:r>
              <a:rPr lang="en-US" b="1" dirty="0"/>
              <a:t> </a:t>
            </a:r>
            <a:r>
              <a:rPr lang="en-US" b="1" i="1" dirty="0" err="1"/>
              <a:t>quedar</a:t>
            </a:r>
            <a:r>
              <a:rPr lang="en-US" b="1" dirty="0"/>
              <a:t> ‘</a:t>
            </a:r>
            <a:r>
              <a:rPr lang="en-US" b="1" dirty="0" err="1"/>
              <a:t>zůst</a:t>
            </a:r>
            <a:r>
              <a:rPr lang="en-US" b="1" dirty="0"/>
              <a:t>(</a:t>
            </a:r>
            <a:r>
              <a:rPr lang="en-US" b="1" dirty="0" err="1"/>
              <a:t>áv</a:t>
            </a:r>
            <a:r>
              <a:rPr lang="en-US" b="1" dirty="0"/>
              <a:t>)at’:</a:t>
            </a:r>
            <a:r>
              <a:rPr lang="en-US" dirty="0"/>
              <a:t> </a:t>
            </a:r>
            <a:r>
              <a:rPr lang="en-US" b="1" dirty="0" err="1"/>
              <a:t>stavy</a:t>
            </a:r>
            <a:r>
              <a:rPr lang="en-US" b="1" dirty="0"/>
              <a:t> </a:t>
            </a:r>
            <a:r>
              <a:rPr lang="en-US" b="1" dirty="0" err="1"/>
              <a:t>nemají</a:t>
            </a:r>
            <a:r>
              <a:rPr lang="en-US" b="1" dirty="0"/>
              <a:t> </a:t>
            </a:r>
            <a:r>
              <a:rPr lang="en-US" b="1" dirty="0" err="1"/>
              <a:t>implicitní</a:t>
            </a:r>
            <a:r>
              <a:rPr lang="en-US" b="1" dirty="0"/>
              <a:t> </a:t>
            </a:r>
            <a:r>
              <a:rPr lang="en-US" b="1" dirty="0" err="1"/>
              <a:t>konec</a:t>
            </a:r>
            <a:r>
              <a:rPr lang="en-US" dirty="0"/>
              <a:t>, proto </a:t>
            </a:r>
            <a:r>
              <a:rPr lang="en-US" dirty="0" err="1"/>
              <a:t>nedokonavý</a:t>
            </a:r>
            <a:r>
              <a:rPr lang="en-US" dirty="0"/>
              <a:t> vid</a:t>
            </a:r>
          </a:p>
          <a:p>
            <a:pPr marL="0" indent="0">
              <a:buNone/>
            </a:pPr>
            <a:r>
              <a:rPr lang="en-US" b="1" dirty="0" err="1"/>
              <a:t>Ruské</a:t>
            </a:r>
            <a:r>
              <a:rPr lang="en-US" b="1" dirty="0"/>
              <a:t> </a:t>
            </a:r>
            <a:r>
              <a:rPr lang="en-US" b="1" dirty="0" err="1"/>
              <a:t>slovo</a:t>
            </a:r>
            <a:r>
              <a:rPr lang="en-US" b="1" dirty="0"/>
              <a:t> </a:t>
            </a:r>
            <a:r>
              <a:rPr lang="ru-RU" b="1" i="1" dirty="0"/>
              <a:t>остаться</a:t>
            </a:r>
            <a:r>
              <a:rPr lang="ru-RU" b="1" dirty="0"/>
              <a:t> </a:t>
            </a:r>
            <a:r>
              <a:rPr lang="nb-NO" b="1" dirty="0"/>
              <a:t>‘</a:t>
            </a:r>
            <a:r>
              <a:rPr lang="en-US" b="1" dirty="0" err="1"/>
              <a:t>zůstat</a:t>
            </a:r>
            <a:r>
              <a:rPr lang="nb-NO" b="1" dirty="0"/>
              <a:t>’:</a:t>
            </a:r>
            <a:r>
              <a:rPr lang="nb-NO" dirty="0"/>
              <a:t> </a:t>
            </a:r>
            <a:r>
              <a:rPr lang="en-US" dirty="0"/>
              <a:t> </a:t>
            </a:r>
            <a:r>
              <a:rPr lang="en-US" b="1" dirty="0" err="1"/>
              <a:t>začátek</a:t>
            </a:r>
            <a:r>
              <a:rPr lang="en-US" b="1" dirty="0"/>
              <a:t> </a:t>
            </a:r>
            <a:r>
              <a:rPr lang="en-US" b="1" dirty="0" err="1"/>
              <a:t>je</a:t>
            </a:r>
            <a:r>
              <a:rPr lang="en-US" b="1" dirty="0"/>
              <a:t> </a:t>
            </a:r>
            <a:r>
              <a:rPr lang="en-US" b="1" dirty="0" err="1"/>
              <a:t>důležitější</a:t>
            </a:r>
            <a:r>
              <a:rPr lang="en-US" dirty="0"/>
              <a:t>, </a:t>
            </a:r>
            <a:r>
              <a:rPr lang="en-US" dirty="0" err="1"/>
              <a:t>než</a:t>
            </a:r>
            <a:r>
              <a:rPr lang="en-US" dirty="0"/>
              <a:t> </a:t>
            </a:r>
            <a:r>
              <a:rPr lang="en-US" dirty="0" err="1"/>
              <a:t>následný</a:t>
            </a:r>
            <a:r>
              <a:rPr lang="en-US" dirty="0"/>
              <a:t> </a:t>
            </a:r>
            <a:r>
              <a:rPr lang="en-US" dirty="0" err="1"/>
              <a:t>stav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r>
              <a:rPr lang="nb-NO" i="1" dirty="0"/>
              <a:t>¿Le </a:t>
            </a:r>
            <a:r>
              <a:rPr lang="nb-NO" b="1" i="1" dirty="0" err="1"/>
              <a:t>quedaba</a:t>
            </a:r>
            <a:r>
              <a:rPr lang="nb-NO" b="1" dirty="0" err="1"/>
              <a:t>-ipfv</a:t>
            </a:r>
            <a:r>
              <a:rPr lang="nb-NO" dirty="0"/>
              <a:t> </a:t>
            </a:r>
            <a:r>
              <a:rPr lang="nb-NO" i="1" dirty="0" err="1"/>
              <a:t>familia</a:t>
            </a:r>
            <a:r>
              <a:rPr lang="nb-NO" i="1" dirty="0"/>
              <a:t> en la </a:t>
            </a:r>
            <a:r>
              <a:rPr lang="nb-NO" i="1" dirty="0" err="1"/>
              <a:t>ciudad</a:t>
            </a:r>
            <a:r>
              <a:rPr lang="nb-NO" i="1" dirty="0"/>
              <a:t>? </a:t>
            </a:r>
            <a:r>
              <a:rPr lang="nb-NO" dirty="0"/>
              <a:t>[S93:58]</a:t>
            </a:r>
          </a:p>
          <a:p>
            <a:endParaRPr lang="nb-NO" dirty="0"/>
          </a:p>
          <a:p>
            <a:r>
              <a:rPr lang="nb-NO" dirty="0"/>
              <a:t>	</a:t>
            </a:r>
            <a:r>
              <a:rPr lang="nb-NO" i="1" dirty="0" err="1"/>
              <a:t>У</a:t>
            </a:r>
            <a:r>
              <a:rPr lang="nb-NO" i="1" dirty="0"/>
              <a:t> </a:t>
            </a:r>
            <a:r>
              <a:rPr lang="nb-NO" i="1" dirty="0" err="1"/>
              <a:t>него</a:t>
            </a:r>
            <a:r>
              <a:rPr lang="nb-NO" i="1" dirty="0"/>
              <a:t> </a:t>
            </a:r>
            <a:r>
              <a:rPr lang="nb-NO" b="1" i="1" dirty="0" err="1"/>
              <a:t>остались</a:t>
            </a:r>
            <a:r>
              <a:rPr lang="nb-NO" b="1" dirty="0" err="1"/>
              <a:t>-pfv</a:t>
            </a:r>
            <a:r>
              <a:rPr lang="nb-NO" dirty="0"/>
              <a:t> </a:t>
            </a:r>
            <a:r>
              <a:rPr lang="nb-NO" i="1" dirty="0" err="1"/>
              <a:t>родственники</a:t>
            </a:r>
            <a:r>
              <a:rPr lang="nb-NO" i="1" dirty="0"/>
              <a:t>? </a:t>
            </a:r>
            <a:r>
              <a:rPr lang="en-US" dirty="0"/>
              <a:t>[R78:15]</a:t>
            </a:r>
          </a:p>
          <a:p>
            <a:endParaRPr lang="nb-NO" dirty="0"/>
          </a:p>
          <a:p>
            <a:r>
              <a:rPr lang="en-US" dirty="0"/>
              <a:t>	‘</a:t>
            </a:r>
            <a:r>
              <a:rPr lang="en-US" b="1" dirty="0" err="1"/>
              <a:t>Zůstali</a:t>
            </a:r>
            <a:r>
              <a:rPr lang="en-US" b="1" dirty="0"/>
              <a:t> </a:t>
            </a:r>
            <a:r>
              <a:rPr lang="en-US" dirty="0"/>
              <a:t>mu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městě</a:t>
            </a:r>
            <a:r>
              <a:rPr lang="en-US" dirty="0"/>
              <a:t> </a:t>
            </a:r>
            <a:r>
              <a:rPr lang="en-US" dirty="0" err="1"/>
              <a:t>příbuzní</a:t>
            </a:r>
            <a:r>
              <a:rPr lang="en-US" dirty="0"/>
              <a:t>?’</a:t>
            </a:r>
            <a:r>
              <a:rPr lang="nb-NO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F4E76-0AA4-D349-9F38-2C80A68B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50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B81C2-7A3E-874A-8712-50392E0F2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1" y="-1"/>
            <a:ext cx="1280160" cy="1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811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6269-4BD9-2C41-B209-6E246632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solidFill>
                  <a:srgbClr val="00B050"/>
                </a:solidFill>
              </a:rPr>
              <a:t>španělský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nedokonavý</a:t>
            </a:r>
            <a:r>
              <a:rPr lang="nb-NO" dirty="0">
                <a:solidFill>
                  <a:srgbClr val="00B050"/>
                </a:solidFill>
              </a:rPr>
              <a:t> ≈ </a:t>
            </a:r>
            <a:r>
              <a:rPr lang="nb-NO" dirty="0" err="1">
                <a:solidFill>
                  <a:srgbClr val="00B050"/>
                </a:solidFill>
              </a:rPr>
              <a:t>ruský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dokonavý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sz="2400" dirty="0" err="1"/>
              <a:t>Španělské</a:t>
            </a:r>
            <a:r>
              <a:rPr lang="en-US" sz="2400" dirty="0"/>
              <a:t> </a:t>
            </a:r>
            <a:r>
              <a:rPr lang="en-US" sz="2400" dirty="0" err="1"/>
              <a:t>sloveso</a:t>
            </a:r>
            <a:r>
              <a:rPr lang="en-US" sz="2400" dirty="0"/>
              <a:t> </a:t>
            </a:r>
            <a:r>
              <a:rPr lang="en-US" sz="2400" i="1" dirty="0" err="1"/>
              <a:t>ser</a:t>
            </a:r>
            <a:r>
              <a:rPr lang="en-US" sz="2400" dirty="0"/>
              <a:t> vs. </a:t>
            </a:r>
            <a:r>
              <a:rPr lang="en-US" sz="2400" dirty="0" err="1"/>
              <a:t>ruské</a:t>
            </a:r>
            <a:r>
              <a:rPr lang="en-US" sz="2400" dirty="0"/>
              <a:t> </a:t>
            </a:r>
            <a:r>
              <a:rPr lang="en-US" sz="2400" dirty="0" err="1"/>
              <a:t>ekvivalenty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99BD-9CF1-FB4A-9017-5F2F1F9A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/>
              <a:t>Ruština</a:t>
            </a:r>
            <a:r>
              <a:rPr lang="cs-CZ" dirty="0"/>
              <a:t> často překládá </a:t>
            </a:r>
            <a:r>
              <a:rPr lang="cs-CZ" b="1" dirty="0"/>
              <a:t>španělské sloveso </a:t>
            </a:r>
            <a:r>
              <a:rPr lang="cs-CZ" b="1" i="1" dirty="0"/>
              <a:t>ser </a:t>
            </a:r>
            <a:r>
              <a:rPr lang="cs-CZ" dirty="0"/>
              <a:t>‘být’ slovesy s významem </a:t>
            </a:r>
            <a:r>
              <a:rPr lang="cs-CZ" b="1" dirty="0"/>
              <a:t>‘stát se, ukázat se’, </a:t>
            </a:r>
            <a:r>
              <a:rPr lang="cs-CZ" dirty="0" err="1"/>
              <a:t>zvlášt</a:t>
            </a:r>
            <a:r>
              <a:rPr lang="cs-CZ" dirty="0"/>
              <a:t>’ když se jedná o </a:t>
            </a:r>
            <a:r>
              <a:rPr lang="cs-CZ" b="1" dirty="0"/>
              <a:t>hodnocení</a:t>
            </a:r>
            <a:endParaRPr lang="cs-CZ" dirty="0"/>
          </a:p>
          <a:p>
            <a:endParaRPr lang="cs-CZ" dirty="0"/>
          </a:p>
          <a:p>
            <a:r>
              <a:rPr lang="cs-CZ" i="1" dirty="0"/>
              <a:t>No </a:t>
            </a:r>
            <a:r>
              <a:rPr lang="cs-CZ" i="1" dirty="0" err="1"/>
              <a:t>obstante</a:t>
            </a:r>
            <a:r>
              <a:rPr lang="cs-CZ" i="1" dirty="0"/>
              <a:t>, </a:t>
            </a:r>
            <a:r>
              <a:rPr lang="cs-CZ" i="1" dirty="0" err="1"/>
              <a:t>Occidente</a:t>
            </a:r>
            <a:r>
              <a:rPr lang="cs-CZ" i="1" dirty="0"/>
              <a:t> no </a:t>
            </a:r>
            <a:r>
              <a:rPr lang="cs-CZ" i="1" dirty="0" err="1"/>
              <a:t>tiene</a:t>
            </a:r>
            <a:r>
              <a:rPr lang="cs-CZ" i="1" dirty="0"/>
              <a:t> </a:t>
            </a:r>
            <a:r>
              <a:rPr lang="cs-CZ" i="1" dirty="0" err="1"/>
              <a:t>motivos</a:t>
            </a:r>
            <a:r>
              <a:rPr lang="cs-CZ" i="1" dirty="0"/>
              <a:t> para </a:t>
            </a:r>
            <a:r>
              <a:rPr lang="cs-CZ" i="1" dirty="0" err="1"/>
              <a:t>desesperar</a:t>
            </a:r>
            <a:r>
              <a:rPr lang="cs-CZ" i="1" dirty="0"/>
              <a:t>, </a:t>
            </a:r>
            <a:r>
              <a:rPr lang="cs-CZ" i="1" dirty="0" err="1"/>
              <a:t>ya</a:t>
            </a:r>
            <a:r>
              <a:rPr lang="cs-CZ" i="1" dirty="0"/>
              <a:t> </a:t>
            </a:r>
            <a:r>
              <a:rPr lang="cs-CZ" i="1" dirty="0" err="1"/>
              <a:t>que</a:t>
            </a:r>
            <a:r>
              <a:rPr lang="cs-CZ" i="1" dirty="0"/>
              <a:t> el presidente </a:t>
            </a:r>
            <a:r>
              <a:rPr lang="cs-CZ" i="1" dirty="0" err="1"/>
              <a:t>ucraniano</a:t>
            </a:r>
            <a:r>
              <a:rPr lang="cs-CZ" i="1" dirty="0"/>
              <a:t>, </a:t>
            </a:r>
            <a:r>
              <a:rPr lang="cs-CZ" i="1" dirty="0" err="1"/>
              <a:t>Víctor</a:t>
            </a:r>
            <a:r>
              <a:rPr lang="cs-CZ" i="1" dirty="0"/>
              <a:t> </a:t>
            </a:r>
            <a:r>
              <a:rPr lang="cs-CZ" i="1" dirty="0" err="1"/>
              <a:t>Yanukóvich</a:t>
            </a:r>
            <a:r>
              <a:rPr lang="cs-CZ" i="1" dirty="0"/>
              <a:t>, no </a:t>
            </a:r>
            <a:r>
              <a:rPr lang="cs-CZ" b="1" i="1" dirty="0" err="1"/>
              <a:t>era</a:t>
            </a:r>
            <a:r>
              <a:rPr lang="cs-CZ" b="1" dirty="0" err="1"/>
              <a:t>-ipfv</a:t>
            </a:r>
            <a:r>
              <a:rPr lang="cs-CZ" dirty="0"/>
              <a:t> </a:t>
            </a:r>
            <a:r>
              <a:rPr lang="cs-CZ" i="1" dirty="0" err="1"/>
              <a:t>tan</a:t>
            </a:r>
            <a:r>
              <a:rPr lang="cs-CZ" i="1" dirty="0"/>
              <a:t> </a:t>
            </a:r>
            <a:r>
              <a:rPr lang="cs-CZ" i="1" dirty="0" err="1"/>
              <a:t>prorruso</a:t>
            </a:r>
            <a:r>
              <a:rPr lang="cs-CZ" i="1" dirty="0"/>
              <a:t> </a:t>
            </a:r>
            <a:r>
              <a:rPr lang="cs-CZ" i="1" dirty="0" err="1"/>
              <a:t>como</a:t>
            </a:r>
            <a:r>
              <a:rPr lang="cs-CZ" i="1" dirty="0"/>
              <a:t> se </a:t>
            </a:r>
            <a:r>
              <a:rPr lang="cs-CZ" i="1" dirty="0" err="1"/>
              <a:t>pensaba</a:t>
            </a:r>
            <a:r>
              <a:rPr lang="cs-CZ" i="1" dirty="0"/>
              <a:t>. </a:t>
            </a:r>
          </a:p>
          <a:p>
            <a:endParaRPr lang="cs-CZ" dirty="0"/>
          </a:p>
          <a:p>
            <a:r>
              <a:rPr lang="cs-CZ" i="1" dirty="0" err="1"/>
              <a:t>И</a:t>
            </a:r>
            <a:r>
              <a:rPr lang="cs-CZ" i="1" dirty="0"/>
              <a:t> </a:t>
            </a:r>
            <a:r>
              <a:rPr lang="cs-CZ" i="1" dirty="0" err="1"/>
              <a:t>все</a:t>
            </a:r>
            <a:r>
              <a:rPr lang="cs-CZ" i="1" dirty="0"/>
              <a:t> </a:t>
            </a:r>
            <a:r>
              <a:rPr lang="cs-CZ" i="1" dirty="0" err="1"/>
              <a:t>же</a:t>
            </a:r>
            <a:r>
              <a:rPr lang="cs-CZ" i="1" dirty="0"/>
              <a:t> </a:t>
            </a:r>
            <a:r>
              <a:rPr lang="cs-CZ" i="1" dirty="0" err="1"/>
              <a:t>у</a:t>
            </a:r>
            <a:r>
              <a:rPr lang="cs-CZ" i="1" dirty="0"/>
              <a:t> </a:t>
            </a:r>
            <a:r>
              <a:rPr lang="cs-CZ" i="1" dirty="0" err="1"/>
              <a:t>Запада</a:t>
            </a:r>
            <a:r>
              <a:rPr lang="cs-CZ" i="1" dirty="0"/>
              <a:t> </a:t>
            </a:r>
            <a:r>
              <a:rPr lang="cs-CZ" i="1" dirty="0" err="1"/>
              <a:t>нет</a:t>
            </a:r>
            <a:r>
              <a:rPr lang="cs-CZ" i="1" dirty="0"/>
              <a:t> </a:t>
            </a:r>
            <a:r>
              <a:rPr lang="cs-CZ" i="1" dirty="0" err="1"/>
              <a:t>оснований</a:t>
            </a:r>
            <a:r>
              <a:rPr lang="cs-CZ" i="1" dirty="0"/>
              <a:t> </a:t>
            </a:r>
            <a:r>
              <a:rPr lang="cs-CZ" i="1" dirty="0" err="1"/>
              <a:t>отчаиваться</a:t>
            </a:r>
            <a:r>
              <a:rPr lang="cs-CZ" i="1" dirty="0"/>
              <a:t>, </a:t>
            </a:r>
            <a:r>
              <a:rPr lang="cs-CZ" i="1" dirty="0" err="1"/>
              <a:t>поскольку</a:t>
            </a:r>
            <a:r>
              <a:rPr lang="cs-CZ" i="1" dirty="0"/>
              <a:t> </a:t>
            </a:r>
            <a:r>
              <a:rPr lang="cs-CZ" i="1" dirty="0" err="1"/>
              <a:t>украинский</a:t>
            </a:r>
            <a:r>
              <a:rPr lang="cs-CZ" i="1" dirty="0"/>
              <a:t> </a:t>
            </a:r>
            <a:r>
              <a:rPr lang="cs-CZ" i="1" dirty="0" err="1"/>
              <a:t>президент</a:t>
            </a:r>
            <a:r>
              <a:rPr lang="cs-CZ" i="1" dirty="0"/>
              <a:t> </a:t>
            </a:r>
            <a:r>
              <a:rPr lang="cs-CZ" i="1" dirty="0" err="1"/>
              <a:t>Виктор</a:t>
            </a:r>
            <a:r>
              <a:rPr lang="cs-CZ" i="1" dirty="0"/>
              <a:t> </a:t>
            </a:r>
            <a:r>
              <a:rPr lang="cs-CZ" i="1" dirty="0" err="1"/>
              <a:t>Янукович</a:t>
            </a:r>
            <a:r>
              <a:rPr lang="cs-CZ" i="1" dirty="0"/>
              <a:t> </a:t>
            </a:r>
            <a:r>
              <a:rPr lang="cs-CZ" b="1" i="1" dirty="0" err="1"/>
              <a:t>оказался</a:t>
            </a:r>
            <a:r>
              <a:rPr lang="cs-CZ" b="1" dirty="0" err="1"/>
              <a:t>-pfv</a:t>
            </a:r>
            <a:r>
              <a:rPr lang="cs-CZ" dirty="0"/>
              <a:t> </a:t>
            </a:r>
            <a:r>
              <a:rPr lang="cs-CZ" i="1" dirty="0" err="1"/>
              <a:t>не</a:t>
            </a:r>
            <a:r>
              <a:rPr lang="cs-CZ" i="1" dirty="0"/>
              <a:t> </a:t>
            </a:r>
            <a:r>
              <a:rPr lang="cs-CZ" i="1" dirty="0" err="1"/>
              <a:t>столь</a:t>
            </a:r>
            <a:r>
              <a:rPr lang="cs-CZ" i="1" dirty="0"/>
              <a:t> </a:t>
            </a:r>
            <a:r>
              <a:rPr lang="cs-CZ" i="1" dirty="0" err="1"/>
              <a:t>пророссийски</a:t>
            </a:r>
            <a:r>
              <a:rPr lang="cs-CZ" i="1" dirty="0"/>
              <a:t> </a:t>
            </a:r>
            <a:r>
              <a:rPr lang="cs-CZ" i="1" dirty="0" err="1"/>
              <a:t>настроенным</a:t>
            </a:r>
            <a:r>
              <a:rPr lang="cs-CZ" i="1" dirty="0"/>
              <a:t>, </a:t>
            </a:r>
            <a:r>
              <a:rPr lang="cs-CZ" i="1" dirty="0" err="1"/>
              <a:t>как</a:t>
            </a:r>
            <a:r>
              <a:rPr lang="cs-CZ" i="1" dirty="0"/>
              <a:t> </a:t>
            </a:r>
            <a:r>
              <a:rPr lang="cs-CZ" i="1" dirty="0" err="1"/>
              <a:t>предполагалось</a:t>
            </a:r>
            <a:r>
              <a:rPr lang="cs-CZ" i="1" dirty="0"/>
              <a:t>. </a:t>
            </a:r>
          </a:p>
          <a:p>
            <a:endParaRPr lang="cs-CZ" dirty="0"/>
          </a:p>
          <a:p>
            <a:r>
              <a:rPr lang="cs-CZ" dirty="0"/>
              <a:t>‘Avšak Západ nemá důvod k zoufalství, protože ukrajinský prezident Viktor </a:t>
            </a:r>
            <a:r>
              <a:rPr lang="cs-CZ" dirty="0" err="1"/>
              <a:t>Janukovič</a:t>
            </a:r>
            <a:r>
              <a:rPr lang="cs-CZ" dirty="0"/>
              <a:t> </a:t>
            </a:r>
            <a:r>
              <a:rPr lang="cs-CZ" b="1" dirty="0"/>
              <a:t>se neukázal být/nebyl </a:t>
            </a:r>
            <a:r>
              <a:rPr lang="cs-CZ" dirty="0"/>
              <a:t>tak proruský, jak se domníval.’ [</a:t>
            </a:r>
            <a:r>
              <a:rPr lang="cs-CZ" dirty="0" err="1"/>
              <a:t>Óscar</a:t>
            </a:r>
            <a:r>
              <a:rPr lang="cs-CZ" dirty="0"/>
              <a:t> </a:t>
            </a:r>
            <a:r>
              <a:rPr lang="cs-CZ" dirty="0" err="1"/>
              <a:t>Gantes</a:t>
            </a:r>
            <a:r>
              <a:rPr lang="cs-CZ" dirty="0"/>
              <a:t>. </a:t>
            </a:r>
            <a:r>
              <a:rPr lang="cs-CZ" dirty="0" err="1"/>
              <a:t>Ucrania</a:t>
            </a:r>
            <a:r>
              <a:rPr lang="cs-CZ" dirty="0"/>
              <a:t>, el dilema de </a:t>
            </a:r>
            <a:r>
              <a:rPr lang="cs-CZ" dirty="0" err="1"/>
              <a:t>Occidente</a:t>
            </a:r>
            <a:r>
              <a:rPr lang="cs-CZ" dirty="0"/>
              <a:t> [</a:t>
            </a:r>
            <a:r>
              <a:rPr lang="cs-CZ" dirty="0" err="1"/>
              <a:t>www.onemagazine.es</a:t>
            </a:r>
            <a:r>
              <a:rPr lang="cs-CZ" dirty="0"/>
              <a:t>] (2011.11.19)]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F4E76-0AA4-D349-9F38-2C80A68B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51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BB207-8013-5A44-B4FD-F86529FF6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1" y="-1"/>
            <a:ext cx="1280160" cy="1600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45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6269-4BD9-2C41-B209-6E246632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solidFill>
                  <a:srgbClr val="00B050"/>
                </a:solidFill>
              </a:rPr>
              <a:t>španělský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nedokonavý</a:t>
            </a:r>
            <a:r>
              <a:rPr lang="nb-NO" dirty="0">
                <a:solidFill>
                  <a:srgbClr val="00B050"/>
                </a:solidFill>
              </a:rPr>
              <a:t> ≈ </a:t>
            </a:r>
            <a:r>
              <a:rPr lang="nb-NO" dirty="0" err="1">
                <a:solidFill>
                  <a:srgbClr val="00B050"/>
                </a:solidFill>
              </a:rPr>
              <a:t>ruský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dokonavý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sz="2400" dirty="0" err="1"/>
              <a:t>Španělské</a:t>
            </a:r>
            <a:r>
              <a:rPr lang="en-US" sz="2400" dirty="0"/>
              <a:t> </a:t>
            </a:r>
            <a:r>
              <a:rPr lang="en-US" sz="2400" dirty="0" err="1"/>
              <a:t>sloveso</a:t>
            </a:r>
            <a:r>
              <a:rPr lang="en-US" sz="2400" dirty="0"/>
              <a:t> </a:t>
            </a:r>
            <a:r>
              <a:rPr lang="en-US" sz="2400" dirty="0" err="1"/>
              <a:t>vyjadřující</a:t>
            </a:r>
            <a:r>
              <a:rPr lang="en-US" sz="2400" dirty="0"/>
              <a:t> </a:t>
            </a:r>
            <a:r>
              <a:rPr lang="en-US" sz="2400" dirty="0" err="1"/>
              <a:t>stav</a:t>
            </a:r>
            <a:r>
              <a:rPr lang="en-US" sz="2400" dirty="0"/>
              <a:t> vs. </a:t>
            </a:r>
            <a:r>
              <a:rPr lang="en-US" sz="2400" dirty="0" err="1"/>
              <a:t>ruské</a:t>
            </a:r>
            <a:r>
              <a:rPr lang="en-US" sz="2400" dirty="0"/>
              <a:t> </a:t>
            </a:r>
            <a:r>
              <a:rPr lang="en-US" sz="2400" dirty="0" err="1"/>
              <a:t>ekvivalenty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99BD-9CF1-FB4A-9017-5F2F1F9A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/>
              <a:t>Ruské přechodníky dokonavého vidu </a:t>
            </a:r>
            <a:r>
              <a:rPr lang="cs-CZ" dirty="0"/>
              <a:t>mohou také vyjádřit </a:t>
            </a:r>
            <a:r>
              <a:rPr lang="cs-CZ" b="1" dirty="0"/>
              <a:t>začátek stavu </a:t>
            </a:r>
            <a:r>
              <a:rPr lang="cs-CZ" dirty="0"/>
              <a:t>jako ekvivalent pro</a:t>
            </a:r>
            <a:r>
              <a:rPr lang="cs-CZ" b="1" dirty="0"/>
              <a:t> španělský nedokonavý vid</a:t>
            </a:r>
          </a:p>
          <a:p>
            <a:endParaRPr lang="cs-CZ" dirty="0"/>
          </a:p>
          <a:p>
            <a:r>
              <a:rPr lang="cs-CZ" i="1" dirty="0" err="1"/>
              <a:t>Por</a:t>
            </a:r>
            <a:r>
              <a:rPr lang="cs-CZ" i="1" dirty="0"/>
              <a:t> </a:t>
            </a:r>
            <a:r>
              <a:rPr lang="cs-CZ" i="1" dirty="0" err="1"/>
              <a:t>espacio</a:t>
            </a:r>
            <a:r>
              <a:rPr lang="cs-CZ" i="1" dirty="0"/>
              <a:t> de </a:t>
            </a:r>
            <a:r>
              <a:rPr lang="cs-CZ" i="1" dirty="0" err="1"/>
              <a:t>casi</a:t>
            </a:r>
            <a:r>
              <a:rPr lang="cs-CZ" i="1" dirty="0"/>
              <a:t> media hora </a:t>
            </a:r>
            <a:r>
              <a:rPr lang="cs-CZ" i="1" dirty="0" err="1"/>
              <a:t>deambulé</a:t>
            </a:r>
            <a:r>
              <a:rPr lang="cs-CZ" i="1" dirty="0"/>
              <a:t> </a:t>
            </a:r>
            <a:r>
              <a:rPr lang="cs-CZ" i="1" dirty="0" err="1"/>
              <a:t>entre</a:t>
            </a:r>
            <a:r>
              <a:rPr lang="cs-CZ" i="1" dirty="0"/>
              <a:t> los </a:t>
            </a:r>
            <a:r>
              <a:rPr lang="cs-CZ" i="1" dirty="0" err="1"/>
              <a:t>entresijos</a:t>
            </a:r>
            <a:r>
              <a:rPr lang="cs-CZ" i="1" dirty="0"/>
              <a:t> de </a:t>
            </a:r>
            <a:r>
              <a:rPr lang="cs-CZ" i="1" dirty="0" err="1"/>
              <a:t>aquel</a:t>
            </a:r>
            <a:r>
              <a:rPr lang="cs-CZ" i="1" dirty="0"/>
              <a:t> </a:t>
            </a:r>
            <a:r>
              <a:rPr lang="cs-CZ" i="1" dirty="0" err="1"/>
              <a:t>laberinto</a:t>
            </a:r>
            <a:r>
              <a:rPr lang="cs-CZ" i="1" dirty="0"/>
              <a:t> </a:t>
            </a:r>
            <a:r>
              <a:rPr lang="cs-CZ" i="1" dirty="0" err="1"/>
              <a:t>que</a:t>
            </a:r>
            <a:r>
              <a:rPr lang="cs-CZ" i="1" dirty="0"/>
              <a:t> </a:t>
            </a:r>
            <a:r>
              <a:rPr lang="cs-CZ" b="1" i="1" dirty="0" err="1"/>
              <a:t>olía</a:t>
            </a:r>
            <a:r>
              <a:rPr lang="cs-CZ" b="1" dirty="0" err="1"/>
              <a:t>-ipfv</a:t>
            </a:r>
            <a:r>
              <a:rPr lang="cs-CZ" dirty="0"/>
              <a:t> </a:t>
            </a:r>
            <a:r>
              <a:rPr lang="cs-CZ" i="1" dirty="0"/>
              <a:t>a </a:t>
            </a:r>
            <a:r>
              <a:rPr lang="cs-CZ" i="1" dirty="0" err="1"/>
              <a:t>papel</a:t>
            </a:r>
            <a:r>
              <a:rPr lang="cs-CZ" i="1" dirty="0"/>
              <a:t> </a:t>
            </a:r>
            <a:r>
              <a:rPr lang="cs-CZ" i="1" dirty="0" err="1"/>
              <a:t>viejo</a:t>
            </a:r>
            <a:r>
              <a:rPr lang="cs-CZ" i="1" dirty="0"/>
              <a:t>, a </a:t>
            </a:r>
            <a:r>
              <a:rPr lang="cs-CZ" i="1" dirty="0" err="1"/>
              <a:t>polvo</a:t>
            </a:r>
            <a:r>
              <a:rPr lang="cs-CZ" i="1" dirty="0"/>
              <a:t> </a:t>
            </a:r>
            <a:r>
              <a:rPr lang="cs-CZ" i="1" dirty="0" err="1"/>
              <a:t>y</a:t>
            </a:r>
            <a:r>
              <a:rPr lang="cs-CZ" i="1" dirty="0"/>
              <a:t> a </a:t>
            </a:r>
            <a:r>
              <a:rPr lang="cs-CZ" i="1" dirty="0" err="1"/>
              <a:t>magia</a:t>
            </a:r>
            <a:r>
              <a:rPr lang="cs-CZ" dirty="0"/>
              <a:t>. [S21:15]</a:t>
            </a:r>
          </a:p>
          <a:p>
            <a:endParaRPr lang="cs-CZ" dirty="0"/>
          </a:p>
          <a:p>
            <a:r>
              <a:rPr lang="cs-CZ" i="1" dirty="0" err="1"/>
              <a:t>Около</a:t>
            </a:r>
            <a:r>
              <a:rPr lang="cs-CZ" i="1" dirty="0"/>
              <a:t> </a:t>
            </a:r>
            <a:r>
              <a:rPr lang="cs-CZ" i="1" dirty="0" err="1"/>
              <a:t>получаса</a:t>
            </a:r>
            <a:r>
              <a:rPr lang="cs-CZ" i="1" dirty="0"/>
              <a:t> </a:t>
            </a:r>
            <a:r>
              <a:rPr lang="cs-CZ" i="1" dirty="0" err="1"/>
              <a:t>я</a:t>
            </a:r>
            <a:r>
              <a:rPr lang="cs-CZ" i="1" dirty="0"/>
              <a:t> </a:t>
            </a:r>
            <a:r>
              <a:rPr lang="cs-CZ" i="1" dirty="0" err="1"/>
              <a:t>бродил</a:t>
            </a:r>
            <a:r>
              <a:rPr lang="cs-CZ" i="1" dirty="0"/>
              <a:t> </a:t>
            </a:r>
            <a:r>
              <a:rPr lang="cs-CZ" i="1" dirty="0" err="1"/>
              <a:t>по</a:t>
            </a:r>
            <a:r>
              <a:rPr lang="cs-CZ" i="1" dirty="0"/>
              <a:t> </a:t>
            </a:r>
            <a:r>
              <a:rPr lang="cs-CZ" i="1" dirty="0" err="1"/>
              <a:t>закоулкам</a:t>
            </a:r>
            <a:r>
              <a:rPr lang="cs-CZ" i="1" dirty="0"/>
              <a:t> </a:t>
            </a:r>
            <a:r>
              <a:rPr lang="cs-CZ" i="1" dirty="0" err="1"/>
              <a:t>лабиринта</a:t>
            </a:r>
            <a:r>
              <a:rPr lang="cs-CZ" i="1" dirty="0"/>
              <a:t>, </a:t>
            </a:r>
            <a:r>
              <a:rPr lang="cs-CZ" b="1" i="1" dirty="0" err="1"/>
              <a:t>пропахшего</a:t>
            </a:r>
            <a:r>
              <a:rPr lang="cs-CZ" b="1" dirty="0" err="1"/>
              <a:t>-pfv</a:t>
            </a:r>
            <a:r>
              <a:rPr lang="cs-CZ" dirty="0"/>
              <a:t> </a:t>
            </a:r>
            <a:r>
              <a:rPr lang="cs-CZ" i="1" dirty="0" err="1"/>
              <a:t>старой</a:t>
            </a:r>
            <a:r>
              <a:rPr lang="cs-CZ" i="1" dirty="0"/>
              <a:t> </a:t>
            </a:r>
            <a:r>
              <a:rPr lang="cs-CZ" i="1" dirty="0" err="1"/>
              <a:t>бумагой</a:t>
            </a:r>
            <a:r>
              <a:rPr lang="cs-CZ" i="1" dirty="0"/>
              <a:t>, </a:t>
            </a:r>
            <a:r>
              <a:rPr lang="cs-CZ" i="1" dirty="0" err="1"/>
              <a:t>пылью</a:t>
            </a:r>
            <a:r>
              <a:rPr lang="cs-CZ" i="1" dirty="0"/>
              <a:t> </a:t>
            </a:r>
            <a:r>
              <a:rPr lang="cs-CZ" i="1" dirty="0" err="1"/>
              <a:t>и</a:t>
            </a:r>
            <a:r>
              <a:rPr lang="cs-CZ" i="1" dirty="0"/>
              <a:t> </a:t>
            </a:r>
            <a:r>
              <a:rPr lang="cs-CZ" i="1" dirty="0" err="1"/>
              <a:t>волшебством</a:t>
            </a:r>
            <a:r>
              <a:rPr lang="cs-CZ" i="1" dirty="0"/>
              <a:t>.</a:t>
            </a:r>
            <a:r>
              <a:rPr lang="cs-CZ" dirty="0"/>
              <a:t> [R7:40]</a:t>
            </a:r>
          </a:p>
          <a:p>
            <a:endParaRPr lang="cs-CZ" dirty="0"/>
          </a:p>
          <a:p>
            <a:r>
              <a:rPr lang="cs-CZ" dirty="0"/>
              <a:t>‘Asi půl hodiny jsem bloudil v chodbách tohoto bludiště, které </a:t>
            </a:r>
            <a:r>
              <a:rPr lang="cs-CZ" b="1" dirty="0"/>
              <a:t>vonělo</a:t>
            </a:r>
            <a:r>
              <a:rPr lang="cs-CZ" dirty="0"/>
              <a:t> starým papírem, prachem a kouzly’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F4E76-0AA4-D349-9F38-2C80A68B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52</a:t>
            </a:fld>
            <a:endParaRPr lang="en-US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6B2C7-068A-774E-BC6F-BD266E64D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1" y="-1"/>
            <a:ext cx="1280160" cy="1600201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B1C9E65-A782-2140-97E9-41B2F0D30FC1}"/>
              </a:ext>
            </a:extLst>
          </p:cNvPr>
          <p:cNvSpPr/>
          <p:nvPr/>
        </p:nvSpPr>
        <p:spPr>
          <a:xfrm>
            <a:off x="784600" y="5660510"/>
            <a:ext cx="4877884" cy="6228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/>
              <a:t>NB: </a:t>
            </a:r>
            <a:r>
              <a:rPr lang="nb-NO" sz="2400" b="1" dirty="0" err="1"/>
              <a:t>čeština</a:t>
            </a:r>
            <a:r>
              <a:rPr lang="nb-NO" sz="2400" b="1" dirty="0"/>
              <a:t> se </a:t>
            </a:r>
            <a:r>
              <a:rPr lang="nb-NO" sz="2400" b="1" dirty="0" err="1"/>
              <a:t>neshoduje</a:t>
            </a:r>
            <a:r>
              <a:rPr lang="nb-NO" sz="2400" b="1" dirty="0"/>
              <a:t> s </a:t>
            </a:r>
            <a:r>
              <a:rPr lang="nb-NO" sz="2400" b="1" dirty="0" err="1"/>
              <a:t>ruštinou</a:t>
            </a:r>
            <a:endParaRPr lang="nb-NO" sz="2400" b="1" dirty="0"/>
          </a:p>
        </p:txBody>
      </p:sp>
    </p:spTree>
    <p:extLst>
      <p:ext uri="{BB962C8B-B14F-4D97-AF65-F5344CB8AC3E}">
        <p14:creationId xmlns:p14="http://schemas.microsoft.com/office/powerpoint/2010/main" val="38432839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6269-4BD9-2C41-B209-6E246632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solidFill>
                  <a:srgbClr val="00B050"/>
                </a:solidFill>
              </a:rPr>
              <a:t>španělský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nedokonavý</a:t>
            </a:r>
            <a:r>
              <a:rPr lang="nb-NO" dirty="0">
                <a:solidFill>
                  <a:srgbClr val="00B050"/>
                </a:solidFill>
              </a:rPr>
              <a:t> ≈ </a:t>
            </a:r>
            <a:r>
              <a:rPr lang="nb-NO" dirty="0" err="1">
                <a:solidFill>
                  <a:srgbClr val="00B050"/>
                </a:solidFill>
              </a:rPr>
              <a:t>ruský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dokonavý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sz="2400" dirty="0" err="1"/>
              <a:t>Stylistické</a:t>
            </a:r>
            <a:r>
              <a:rPr lang="en-US" sz="2400" dirty="0"/>
              <a:t> </a:t>
            </a:r>
            <a:r>
              <a:rPr lang="en-US" sz="2400" dirty="0" err="1"/>
              <a:t>použití</a:t>
            </a:r>
            <a:r>
              <a:rPr lang="en-US" sz="2400" dirty="0"/>
              <a:t> </a:t>
            </a:r>
            <a:r>
              <a:rPr lang="en-US" sz="2400" dirty="0" err="1"/>
              <a:t>tzv</a:t>
            </a:r>
            <a:r>
              <a:rPr lang="en-US" sz="2400" dirty="0"/>
              <a:t>. </a:t>
            </a:r>
            <a:r>
              <a:rPr lang="en-US" sz="2400" dirty="0" err="1"/>
              <a:t>verba</a:t>
            </a:r>
            <a:r>
              <a:rPr lang="en-US" sz="2400" dirty="0"/>
              <a:t> </a:t>
            </a:r>
            <a:r>
              <a:rPr lang="en-US" sz="2400" dirty="0" err="1"/>
              <a:t>dicendi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99BD-9CF1-FB4A-9017-5F2F1F9A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Španělské sloveso vyjadřující mluvení jako </a:t>
            </a:r>
            <a:r>
              <a:rPr lang="cs-CZ" i="1" dirty="0" err="1"/>
              <a:t>decir</a:t>
            </a:r>
            <a:r>
              <a:rPr lang="cs-CZ" dirty="0"/>
              <a:t> ‘říci’ nebo </a:t>
            </a:r>
            <a:r>
              <a:rPr lang="cs-CZ" i="1" dirty="0" err="1"/>
              <a:t>pronunciar</a:t>
            </a:r>
            <a:r>
              <a:rPr lang="cs-CZ" dirty="0"/>
              <a:t> ‘vyslovovat’ se mohou používat </a:t>
            </a:r>
            <a:r>
              <a:rPr lang="cs-CZ" b="1" dirty="0"/>
              <a:t>stylisticky</a:t>
            </a:r>
            <a:r>
              <a:rPr lang="cs-CZ" dirty="0"/>
              <a:t> v nedokonavém vidu, aby si je čtenář/posluchač mohl živě představit. 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b="1" i="1" dirty="0" err="1"/>
              <a:t>Decía</a:t>
            </a:r>
            <a:r>
              <a:rPr lang="cs-CZ" b="1" dirty="0" err="1"/>
              <a:t>-ipfv</a:t>
            </a:r>
            <a:r>
              <a:rPr lang="cs-CZ" dirty="0"/>
              <a:t> </a:t>
            </a:r>
            <a:r>
              <a:rPr lang="cs-CZ" i="1" dirty="0" err="1"/>
              <a:t>que</a:t>
            </a:r>
            <a:r>
              <a:rPr lang="cs-CZ" i="1" dirty="0"/>
              <a:t> </a:t>
            </a:r>
            <a:r>
              <a:rPr lang="cs-CZ" i="1" dirty="0" err="1"/>
              <a:t>alguien</a:t>
            </a:r>
            <a:r>
              <a:rPr lang="cs-CZ" i="1" dirty="0"/>
              <a:t> la </a:t>
            </a:r>
            <a:r>
              <a:rPr lang="cs-CZ" i="1" dirty="0" err="1"/>
              <a:t>había</a:t>
            </a:r>
            <a:r>
              <a:rPr lang="cs-CZ" i="1" dirty="0"/>
              <a:t> </a:t>
            </a:r>
            <a:r>
              <a:rPr lang="cs-CZ" i="1" dirty="0" err="1"/>
              <a:t>estado</a:t>
            </a:r>
            <a:r>
              <a:rPr lang="cs-CZ" i="1" dirty="0"/>
              <a:t> </a:t>
            </a:r>
            <a:r>
              <a:rPr lang="cs-CZ" i="1" dirty="0" err="1"/>
              <a:t>siguiendo</a:t>
            </a:r>
            <a:r>
              <a:rPr lang="cs-CZ" i="1" dirty="0"/>
              <a:t> </a:t>
            </a:r>
            <a:r>
              <a:rPr lang="cs-CZ" i="1" dirty="0" err="1"/>
              <a:t>y</a:t>
            </a:r>
            <a:r>
              <a:rPr lang="cs-CZ" i="1" dirty="0"/>
              <a:t> </a:t>
            </a:r>
            <a:r>
              <a:rPr lang="cs-CZ" i="1" dirty="0" err="1"/>
              <a:t>que</a:t>
            </a:r>
            <a:r>
              <a:rPr lang="cs-CZ" i="1" dirty="0"/>
              <a:t> </a:t>
            </a:r>
            <a:r>
              <a:rPr lang="cs-CZ" i="1" dirty="0" err="1"/>
              <a:t>temía</a:t>
            </a:r>
            <a:r>
              <a:rPr lang="cs-CZ" i="1" dirty="0"/>
              <a:t> </a:t>
            </a:r>
            <a:r>
              <a:rPr lang="cs-CZ" i="1" dirty="0" err="1"/>
              <a:t>que</a:t>
            </a:r>
            <a:r>
              <a:rPr lang="cs-CZ" i="1" dirty="0"/>
              <a:t> el </a:t>
            </a:r>
            <a:r>
              <a:rPr lang="cs-CZ" i="1" dirty="0" err="1"/>
              <a:t>tal</a:t>
            </a:r>
            <a:r>
              <a:rPr lang="cs-CZ" i="1" dirty="0"/>
              <a:t> </a:t>
            </a:r>
            <a:r>
              <a:rPr lang="cs-CZ" i="1" dirty="0" err="1"/>
              <a:t>Coubert</a:t>
            </a:r>
            <a:r>
              <a:rPr lang="cs-CZ" i="1" dirty="0"/>
              <a:t> </a:t>
            </a:r>
            <a:r>
              <a:rPr lang="cs-CZ" i="1" dirty="0" err="1"/>
              <a:t>quisiera</a:t>
            </a:r>
            <a:r>
              <a:rPr lang="cs-CZ" i="1" dirty="0"/>
              <a:t> </a:t>
            </a:r>
            <a:r>
              <a:rPr lang="cs-CZ" i="1" dirty="0" err="1"/>
              <a:t>hacerse</a:t>
            </a:r>
            <a:r>
              <a:rPr lang="cs-CZ" i="1" dirty="0"/>
              <a:t> con los </a:t>
            </a:r>
            <a:r>
              <a:rPr lang="cs-CZ" i="1" dirty="0" err="1"/>
              <a:t>libros</a:t>
            </a:r>
            <a:r>
              <a:rPr lang="cs-CZ" i="1" dirty="0"/>
              <a:t> para </a:t>
            </a:r>
            <a:r>
              <a:rPr lang="cs-CZ" i="1" dirty="0" err="1"/>
              <a:t>destruirlos</a:t>
            </a:r>
            <a:r>
              <a:rPr lang="cs-CZ" i="1" dirty="0"/>
              <a:t>. </a:t>
            </a:r>
            <a:r>
              <a:rPr lang="cs-CZ" dirty="0"/>
              <a:t>[S95:36]</a:t>
            </a:r>
          </a:p>
          <a:p>
            <a:endParaRPr lang="cs-CZ" dirty="0"/>
          </a:p>
          <a:p>
            <a:r>
              <a:rPr lang="cs-CZ" b="1" i="1" dirty="0" err="1"/>
              <a:t>Сказала</a:t>
            </a:r>
            <a:r>
              <a:rPr lang="cs-CZ" b="1" dirty="0" err="1"/>
              <a:t>-pfv</a:t>
            </a:r>
            <a:r>
              <a:rPr lang="cs-CZ" dirty="0"/>
              <a:t>, </a:t>
            </a:r>
            <a:r>
              <a:rPr lang="cs-CZ" i="1" dirty="0" err="1"/>
              <a:t>что</a:t>
            </a:r>
            <a:r>
              <a:rPr lang="cs-CZ" i="1" dirty="0"/>
              <a:t> </a:t>
            </a:r>
            <a:r>
              <a:rPr lang="cs-CZ" i="1" dirty="0" err="1"/>
              <a:t>кто-то</a:t>
            </a:r>
            <a:r>
              <a:rPr lang="cs-CZ" i="1" dirty="0"/>
              <a:t> </a:t>
            </a:r>
            <a:r>
              <a:rPr lang="cs-CZ" i="1" dirty="0" err="1"/>
              <a:t>преследует</a:t>
            </a:r>
            <a:r>
              <a:rPr lang="cs-CZ" i="1" dirty="0"/>
              <a:t> </a:t>
            </a:r>
            <a:r>
              <a:rPr lang="cs-CZ" i="1" dirty="0" err="1"/>
              <a:t>ее</a:t>
            </a:r>
            <a:r>
              <a:rPr lang="cs-CZ" i="1" dirty="0"/>
              <a:t> </a:t>
            </a:r>
            <a:r>
              <a:rPr lang="cs-CZ" i="1" dirty="0" err="1"/>
              <a:t>и</a:t>
            </a:r>
            <a:r>
              <a:rPr lang="cs-CZ" i="1" dirty="0"/>
              <a:t> </a:t>
            </a:r>
            <a:r>
              <a:rPr lang="cs-CZ" i="1" dirty="0" err="1"/>
              <a:t>она</a:t>
            </a:r>
            <a:r>
              <a:rPr lang="cs-CZ" i="1" dirty="0"/>
              <a:t> </a:t>
            </a:r>
            <a:r>
              <a:rPr lang="cs-CZ" i="1" dirty="0" err="1"/>
              <a:t>боится</a:t>
            </a:r>
            <a:r>
              <a:rPr lang="cs-CZ" i="1" dirty="0"/>
              <a:t>, </a:t>
            </a:r>
            <a:r>
              <a:rPr lang="cs-CZ" i="1" dirty="0" err="1"/>
              <a:t>что</a:t>
            </a:r>
            <a:r>
              <a:rPr lang="cs-CZ" i="1" dirty="0"/>
              <a:t> </a:t>
            </a:r>
            <a:r>
              <a:rPr lang="cs-CZ" i="1" dirty="0" err="1"/>
              <a:t>Кубер</a:t>
            </a:r>
            <a:r>
              <a:rPr lang="cs-CZ" i="1" dirty="0"/>
              <a:t> </a:t>
            </a:r>
            <a:r>
              <a:rPr lang="cs-CZ" i="1" dirty="0" err="1"/>
              <a:t>может</a:t>
            </a:r>
            <a:r>
              <a:rPr lang="cs-CZ" i="1" dirty="0"/>
              <a:t> </a:t>
            </a:r>
            <a:r>
              <a:rPr lang="cs-CZ" i="1" dirty="0" err="1"/>
              <a:t>добраться</a:t>
            </a:r>
            <a:r>
              <a:rPr lang="cs-CZ" i="1" dirty="0"/>
              <a:t> </a:t>
            </a:r>
            <a:r>
              <a:rPr lang="cs-CZ" i="1" dirty="0" err="1"/>
              <a:t>до</a:t>
            </a:r>
            <a:r>
              <a:rPr lang="cs-CZ" i="1" dirty="0"/>
              <a:t> </a:t>
            </a:r>
            <a:r>
              <a:rPr lang="cs-CZ" i="1" dirty="0" err="1"/>
              <a:t>этих</a:t>
            </a:r>
            <a:r>
              <a:rPr lang="cs-CZ" i="1" dirty="0"/>
              <a:t> </a:t>
            </a:r>
            <a:r>
              <a:rPr lang="cs-CZ" i="1" dirty="0" err="1"/>
              <a:t>книг</a:t>
            </a:r>
            <a:r>
              <a:rPr lang="cs-CZ" i="1" dirty="0"/>
              <a:t>, </a:t>
            </a:r>
            <a:r>
              <a:rPr lang="cs-CZ" i="1" dirty="0" err="1"/>
              <a:t>чтобы</a:t>
            </a:r>
            <a:r>
              <a:rPr lang="cs-CZ" i="1" dirty="0"/>
              <a:t> </a:t>
            </a:r>
            <a:r>
              <a:rPr lang="cs-CZ" i="1" dirty="0" err="1"/>
              <a:t>их</a:t>
            </a:r>
            <a:r>
              <a:rPr lang="cs-CZ" i="1" dirty="0"/>
              <a:t> </a:t>
            </a:r>
            <a:r>
              <a:rPr lang="cs-CZ" i="1" dirty="0" err="1"/>
              <a:t>уничтожить</a:t>
            </a:r>
            <a:r>
              <a:rPr lang="cs-CZ" i="1" dirty="0"/>
              <a:t>. </a:t>
            </a:r>
            <a:r>
              <a:rPr lang="cs-CZ" dirty="0"/>
              <a:t>[R79:58]</a:t>
            </a:r>
          </a:p>
          <a:p>
            <a:endParaRPr lang="cs-CZ" dirty="0"/>
          </a:p>
          <a:p>
            <a:r>
              <a:rPr lang="cs-CZ" dirty="0"/>
              <a:t>‘</a:t>
            </a:r>
            <a:r>
              <a:rPr lang="cs-CZ" b="1" dirty="0"/>
              <a:t>Řekla</a:t>
            </a:r>
            <a:r>
              <a:rPr lang="cs-CZ" dirty="0"/>
              <a:t>, že někdo ji sledoval a že se bojí, že </a:t>
            </a:r>
            <a:r>
              <a:rPr lang="cs-CZ" dirty="0" err="1"/>
              <a:t>Coubert</a:t>
            </a:r>
            <a:r>
              <a:rPr lang="cs-CZ" dirty="0"/>
              <a:t> chtěl získat ty knihy, aby je mohl zničit.’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F4E76-0AA4-D349-9F38-2C80A68B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53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871524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6269-4BD9-2C41-B209-6E246632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solidFill>
                  <a:srgbClr val="00B050"/>
                </a:solidFill>
              </a:rPr>
              <a:t>španělský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nedokonavý</a:t>
            </a:r>
            <a:r>
              <a:rPr lang="nb-NO" dirty="0">
                <a:solidFill>
                  <a:srgbClr val="00B050"/>
                </a:solidFill>
              </a:rPr>
              <a:t> ≈ </a:t>
            </a:r>
            <a:r>
              <a:rPr lang="nb-NO" dirty="0" err="1">
                <a:solidFill>
                  <a:srgbClr val="00B050"/>
                </a:solidFill>
              </a:rPr>
              <a:t>ruský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dokonavý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sz="2400" dirty="0" err="1"/>
              <a:t>Hypotetické</a:t>
            </a:r>
            <a:r>
              <a:rPr lang="nb-NO" sz="2400" dirty="0"/>
              <a:t> </a:t>
            </a:r>
            <a:r>
              <a:rPr lang="nb-NO" sz="2400" dirty="0" err="1"/>
              <a:t>kontexty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99BD-9CF1-FB4A-9017-5F2F1F9A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b="1" dirty="0"/>
              <a:t>Ve španělštině, </a:t>
            </a:r>
            <a:r>
              <a:rPr lang="cs-CZ" dirty="0"/>
              <a:t>kde</a:t>
            </a:r>
            <a:r>
              <a:rPr lang="cs-CZ" b="1" dirty="0"/>
              <a:t> jsou modalita a vid neslučitelné, </a:t>
            </a:r>
            <a:r>
              <a:rPr lang="cs-CZ" dirty="0"/>
              <a:t>může </a:t>
            </a:r>
            <a:r>
              <a:rPr lang="cs-CZ" b="1" dirty="0"/>
              <a:t>nedokonavý vid</a:t>
            </a:r>
            <a:r>
              <a:rPr lang="cs-CZ" dirty="0"/>
              <a:t> </a:t>
            </a:r>
            <a:r>
              <a:rPr lang="cs-CZ" b="1" dirty="0"/>
              <a:t>nahradit podmiňovací tvary</a:t>
            </a:r>
          </a:p>
          <a:p>
            <a:pPr marL="0" indent="0">
              <a:buNone/>
            </a:pPr>
            <a:r>
              <a:rPr lang="cs-CZ" b="1" dirty="0"/>
              <a:t>V ruštině jsou modalita a vid slučitelné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i="1" dirty="0"/>
              <a:t>pero en </a:t>
            </a:r>
            <a:r>
              <a:rPr lang="cs-CZ" i="1" dirty="0" err="1"/>
              <a:t>boca</a:t>
            </a:r>
            <a:r>
              <a:rPr lang="cs-CZ" i="1" dirty="0"/>
              <a:t> de mi padre </a:t>
            </a:r>
            <a:r>
              <a:rPr lang="cs-CZ" i="1" dirty="0" err="1"/>
              <a:t>sonaba</a:t>
            </a:r>
            <a:r>
              <a:rPr lang="cs-CZ" i="1" dirty="0"/>
              <a:t> a </a:t>
            </a:r>
            <a:r>
              <a:rPr lang="cs-CZ" i="1" dirty="0" err="1"/>
              <a:t>que</a:t>
            </a:r>
            <a:r>
              <a:rPr lang="cs-CZ" i="1" dirty="0"/>
              <a:t> </a:t>
            </a:r>
            <a:r>
              <a:rPr lang="cs-CZ" i="1" dirty="0" err="1"/>
              <a:t>aquello</a:t>
            </a:r>
            <a:r>
              <a:rPr lang="cs-CZ" i="1" dirty="0"/>
              <a:t> no </a:t>
            </a:r>
            <a:r>
              <a:rPr lang="cs-CZ" b="1" i="1" dirty="0"/>
              <a:t>se </a:t>
            </a:r>
            <a:r>
              <a:rPr lang="cs-CZ" b="1" i="1" dirty="0" err="1"/>
              <a:t>lo</a:t>
            </a:r>
            <a:r>
              <a:rPr lang="cs-CZ" b="1" i="1" dirty="0"/>
              <a:t> </a:t>
            </a:r>
            <a:r>
              <a:rPr lang="cs-CZ" b="1" i="1" dirty="0" err="1"/>
              <a:t>creían</a:t>
            </a:r>
            <a:r>
              <a:rPr lang="cs-CZ" b="1" dirty="0" err="1"/>
              <a:t>-ipfv</a:t>
            </a:r>
            <a:r>
              <a:rPr lang="cs-CZ" dirty="0"/>
              <a:t> </a:t>
            </a:r>
            <a:r>
              <a:rPr lang="cs-CZ" i="1" dirty="0"/>
              <a:t>ni las </a:t>
            </a:r>
            <a:r>
              <a:rPr lang="cs-CZ" i="1" dirty="0" err="1"/>
              <a:t>piedras</a:t>
            </a:r>
            <a:r>
              <a:rPr lang="cs-CZ" i="1" dirty="0"/>
              <a:t> </a:t>
            </a:r>
            <a:r>
              <a:rPr lang="cs-CZ" dirty="0"/>
              <a:t>[S52:6]</a:t>
            </a:r>
          </a:p>
          <a:p>
            <a:endParaRPr lang="cs-CZ" dirty="0"/>
          </a:p>
          <a:p>
            <a:r>
              <a:rPr lang="cs-CZ" i="1" dirty="0" err="1"/>
              <a:t>Однако</a:t>
            </a:r>
            <a:r>
              <a:rPr lang="cs-CZ" i="1" dirty="0"/>
              <a:t> </a:t>
            </a:r>
            <a:r>
              <a:rPr lang="cs-CZ" i="1" dirty="0" err="1"/>
              <a:t>из</a:t>
            </a:r>
            <a:r>
              <a:rPr lang="cs-CZ" i="1" dirty="0"/>
              <a:t> </a:t>
            </a:r>
            <a:r>
              <a:rPr lang="cs-CZ" i="1" dirty="0" err="1"/>
              <a:t>уст</a:t>
            </a:r>
            <a:r>
              <a:rPr lang="cs-CZ" i="1" dirty="0"/>
              <a:t> </a:t>
            </a:r>
            <a:r>
              <a:rPr lang="cs-CZ" i="1" dirty="0" err="1"/>
              <a:t>моего</a:t>
            </a:r>
            <a:r>
              <a:rPr lang="cs-CZ" i="1" dirty="0"/>
              <a:t> </a:t>
            </a:r>
            <a:r>
              <a:rPr lang="cs-CZ" i="1" dirty="0" err="1"/>
              <a:t>отца</a:t>
            </a:r>
            <a:r>
              <a:rPr lang="cs-CZ" i="1" dirty="0"/>
              <a:t> </a:t>
            </a:r>
            <a:r>
              <a:rPr lang="cs-CZ" i="1" dirty="0" err="1"/>
              <a:t>она</a:t>
            </a:r>
            <a:r>
              <a:rPr lang="cs-CZ" i="1" dirty="0"/>
              <a:t> </a:t>
            </a:r>
            <a:r>
              <a:rPr lang="cs-CZ" i="1" dirty="0" err="1"/>
              <a:t>звучала</a:t>
            </a:r>
            <a:r>
              <a:rPr lang="cs-CZ" i="1" dirty="0"/>
              <a:t> </a:t>
            </a:r>
            <a:r>
              <a:rPr lang="cs-CZ" i="1" dirty="0" err="1"/>
              <a:t>так</a:t>
            </a:r>
            <a:r>
              <a:rPr lang="cs-CZ" i="1" dirty="0"/>
              <a:t>, </a:t>
            </a:r>
            <a:r>
              <a:rPr lang="cs-CZ" i="1" dirty="0" err="1"/>
              <a:t>что</a:t>
            </a:r>
            <a:r>
              <a:rPr lang="cs-CZ" i="1" dirty="0"/>
              <a:t> </a:t>
            </a:r>
            <a:r>
              <a:rPr lang="cs-CZ" i="1" dirty="0" err="1"/>
              <a:t>ей</a:t>
            </a:r>
            <a:r>
              <a:rPr lang="cs-CZ" i="1" dirty="0"/>
              <a:t> </a:t>
            </a:r>
            <a:r>
              <a:rPr lang="cs-CZ" i="1" dirty="0" err="1"/>
              <a:t>не</a:t>
            </a:r>
            <a:r>
              <a:rPr lang="cs-CZ" i="1" dirty="0"/>
              <a:t> </a:t>
            </a:r>
            <a:r>
              <a:rPr lang="cs-CZ" b="1" i="1" dirty="0" err="1"/>
              <a:t>поверили</a:t>
            </a:r>
            <a:r>
              <a:rPr lang="cs-CZ" b="1" dirty="0" err="1"/>
              <a:t>-pfv</a:t>
            </a:r>
            <a:r>
              <a:rPr lang="cs-CZ" b="1" dirty="0"/>
              <a:t> </a:t>
            </a:r>
            <a:r>
              <a:rPr lang="cs-CZ" i="1" dirty="0" err="1"/>
              <a:t>бы</a:t>
            </a:r>
            <a:r>
              <a:rPr lang="cs-CZ" i="1" dirty="0"/>
              <a:t> </a:t>
            </a:r>
            <a:r>
              <a:rPr lang="cs-CZ" i="1" dirty="0" err="1"/>
              <a:t>даже</a:t>
            </a:r>
            <a:r>
              <a:rPr lang="cs-CZ" i="1" dirty="0"/>
              <a:t> </a:t>
            </a:r>
            <a:r>
              <a:rPr lang="cs-CZ" i="1" dirty="0" err="1"/>
              <a:t>камни</a:t>
            </a:r>
            <a:r>
              <a:rPr lang="cs-CZ" dirty="0"/>
              <a:t> [R36:38]</a:t>
            </a:r>
          </a:p>
          <a:p>
            <a:endParaRPr lang="cs-CZ" dirty="0"/>
          </a:p>
          <a:p>
            <a:r>
              <a:rPr lang="cs-CZ" dirty="0"/>
              <a:t>‘Ale z úst mého otce zněla tak, že by jí ani kameny </a:t>
            </a:r>
            <a:r>
              <a:rPr lang="cs-CZ" b="1" dirty="0"/>
              <a:t>neuvěřily</a:t>
            </a:r>
            <a:r>
              <a:rPr lang="cs-CZ" dirty="0"/>
              <a:t>’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F4E76-0AA4-D349-9F38-2C80A68B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54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98315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6269-4BD9-2C41-B209-6E246632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solidFill>
                  <a:srgbClr val="00B050"/>
                </a:solidFill>
              </a:rPr>
              <a:t>španělský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nedokonavý</a:t>
            </a:r>
            <a:r>
              <a:rPr lang="nb-NO" dirty="0">
                <a:solidFill>
                  <a:srgbClr val="00B050"/>
                </a:solidFill>
              </a:rPr>
              <a:t> ≈ </a:t>
            </a:r>
            <a:r>
              <a:rPr lang="nb-NO" dirty="0" err="1">
                <a:solidFill>
                  <a:srgbClr val="00B050"/>
                </a:solidFill>
              </a:rPr>
              <a:t>ruský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dokonavý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sz="2400" dirty="0" err="1"/>
              <a:t>Hypotetické</a:t>
            </a:r>
            <a:r>
              <a:rPr lang="nb-NO" sz="2400" dirty="0"/>
              <a:t> </a:t>
            </a:r>
            <a:r>
              <a:rPr lang="nb-NO" sz="2400" dirty="0" err="1"/>
              <a:t>kontexty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99BD-9CF1-FB4A-9017-5F2F1F9A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 některých </a:t>
            </a:r>
            <a:r>
              <a:rPr lang="cs-CZ" b="1" dirty="0"/>
              <a:t>hypotetických kontextech </a:t>
            </a:r>
            <a:r>
              <a:rPr lang="cs-CZ" dirty="0"/>
              <a:t>může</a:t>
            </a:r>
            <a:r>
              <a:rPr lang="cs-CZ" b="1" dirty="0"/>
              <a:t> ruština </a:t>
            </a:r>
            <a:r>
              <a:rPr lang="cs-CZ" dirty="0"/>
              <a:t>použít </a:t>
            </a:r>
            <a:r>
              <a:rPr lang="cs-CZ" b="1" dirty="0"/>
              <a:t>budoucí čas dokonavého vidu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i="1" dirty="0" err="1"/>
              <a:t>Creía</a:t>
            </a:r>
            <a:r>
              <a:rPr lang="cs-CZ" i="1" dirty="0"/>
              <a:t> </a:t>
            </a:r>
            <a:r>
              <a:rPr lang="cs-CZ" i="1" dirty="0" err="1"/>
              <a:t>que</a:t>
            </a:r>
            <a:r>
              <a:rPr lang="cs-CZ" i="1" dirty="0"/>
              <a:t> si </a:t>
            </a:r>
            <a:r>
              <a:rPr lang="cs-CZ" i="1" dirty="0" err="1"/>
              <a:t>era</a:t>
            </a:r>
            <a:r>
              <a:rPr lang="cs-CZ" i="1" dirty="0"/>
              <a:t> </a:t>
            </a:r>
            <a:r>
              <a:rPr lang="cs-CZ" i="1" dirty="0" err="1"/>
              <a:t>yo</a:t>
            </a:r>
            <a:r>
              <a:rPr lang="cs-CZ" i="1" dirty="0"/>
              <a:t> </a:t>
            </a:r>
            <a:r>
              <a:rPr lang="cs-CZ" i="1" dirty="0" err="1"/>
              <a:t>quien</a:t>
            </a:r>
            <a:r>
              <a:rPr lang="cs-CZ" i="1" dirty="0"/>
              <a:t> </a:t>
            </a:r>
            <a:r>
              <a:rPr lang="cs-CZ" i="1" dirty="0" err="1"/>
              <a:t>lo</a:t>
            </a:r>
            <a:r>
              <a:rPr lang="cs-CZ" i="1" dirty="0"/>
              <a:t> </a:t>
            </a:r>
            <a:r>
              <a:rPr lang="cs-CZ" b="1" i="1" dirty="0" err="1"/>
              <a:t>sugería</a:t>
            </a:r>
            <a:r>
              <a:rPr lang="cs-CZ" b="1" dirty="0" err="1"/>
              <a:t>-ipfv</a:t>
            </a:r>
            <a:r>
              <a:rPr lang="cs-CZ" dirty="0"/>
              <a:t>, </a:t>
            </a:r>
            <a:r>
              <a:rPr lang="cs-CZ" i="1" dirty="0" err="1"/>
              <a:t>facilitaría</a:t>
            </a:r>
            <a:r>
              <a:rPr lang="cs-CZ" i="1" dirty="0"/>
              <a:t> las </a:t>
            </a:r>
            <a:r>
              <a:rPr lang="cs-CZ" i="1" dirty="0" err="1"/>
              <a:t>cosas</a:t>
            </a:r>
            <a:r>
              <a:rPr lang="cs-CZ" dirty="0"/>
              <a:t>. [S67:18]</a:t>
            </a:r>
          </a:p>
          <a:p>
            <a:endParaRPr lang="cs-CZ" dirty="0"/>
          </a:p>
          <a:p>
            <a:r>
              <a:rPr lang="cs-CZ" i="1" dirty="0" err="1"/>
              <a:t>Мне</a:t>
            </a:r>
            <a:r>
              <a:rPr lang="cs-CZ" i="1" dirty="0"/>
              <a:t> </a:t>
            </a:r>
            <a:r>
              <a:rPr lang="cs-CZ" i="1" dirty="0" err="1"/>
              <a:t>казалось</a:t>
            </a:r>
            <a:r>
              <a:rPr lang="cs-CZ" i="1" dirty="0"/>
              <a:t>, </a:t>
            </a:r>
            <a:r>
              <a:rPr lang="cs-CZ" i="1" dirty="0" err="1"/>
              <a:t>что</a:t>
            </a:r>
            <a:r>
              <a:rPr lang="cs-CZ" i="1" dirty="0"/>
              <a:t>, </a:t>
            </a:r>
            <a:r>
              <a:rPr lang="cs-CZ" i="1" dirty="0" err="1"/>
              <a:t>если</a:t>
            </a:r>
            <a:r>
              <a:rPr lang="cs-CZ" i="1" dirty="0"/>
              <a:t> </a:t>
            </a:r>
            <a:r>
              <a:rPr lang="cs-CZ" i="1" dirty="0" err="1"/>
              <a:t>такой</a:t>
            </a:r>
            <a:r>
              <a:rPr lang="cs-CZ" i="1" dirty="0"/>
              <a:t> </a:t>
            </a:r>
            <a:r>
              <a:rPr lang="cs-CZ" i="1" dirty="0" err="1"/>
              <a:t>разговор</a:t>
            </a:r>
            <a:r>
              <a:rPr lang="cs-CZ" i="1" dirty="0"/>
              <a:t> </a:t>
            </a:r>
            <a:r>
              <a:rPr lang="cs-CZ" b="1" i="1" dirty="0" err="1"/>
              <a:t>заведу</a:t>
            </a:r>
            <a:r>
              <a:rPr lang="cs-CZ" b="1" dirty="0" err="1"/>
              <a:t>-pfv</a:t>
            </a:r>
            <a:r>
              <a:rPr lang="cs-CZ" dirty="0"/>
              <a:t> </a:t>
            </a:r>
            <a:r>
              <a:rPr lang="cs-CZ" i="1" dirty="0" err="1"/>
              <a:t>именно</a:t>
            </a:r>
            <a:r>
              <a:rPr lang="cs-CZ" i="1" dirty="0"/>
              <a:t> </a:t>
            </a:r>
            <a:r>
              <a:rPr lang="cs-CZ" i="1" dirty="0" err="1"/>
              <a:t>я</a:t>
            </a:r>
            <a:r>
              <a:rPr lang="cs-CZ" i="1" dirty="0"/>
              <a:t>, </a:t>
            </a:r>
            <a:r>
              <a:rPr lang="cs-CZ" i="1" dirty="0" err="1"/>
              <a:t>отцу</a:t>
            </a:r>
            <a:r>
              <a:rPr lang="cs-CZ" i="1" dirty="0"/>
              <a:t> </a:t>
            </a:r>
            <a:r>
              <a:rPr lang="cs-CZ" i="1" dirty="0" err="1"/>
              <a:t>будет</a:t>
            </a:r>
            <a:r>
              <a:rPr lang="cs-CZ" i="1" dirty="0"/>
              <a:t> </a:t>
            </a:r>
            <a:r>
              <a:rPr lang="cs-CZ" i="1" dirty="0" err="1"/>
              <a:t>проще</a:t>
            </a:r>
            <a:r>
              <a:rPr lang="cs-CZ" i="1" dirty="0"/>
              <a:t> </a:t>
            </a:r>
            <a:r>
              <a:rPr lang="cs-CZ" i="1" dirty="0" err="1"/>
              <a:t>говорить</a:t>
            </a:r>
            <a:r>
              <a:rPr lang="cs-CZ" i="1" dirty="0"/>
              <a:t> </a:t>
            </a:r>
            <a:r>
              <a:rPr lang="cs-CZ" i="1" dirty="0" err="1"/>
              <a:t>на</a:t>
            </a:r>
            <a:r>
              <a:rPr lang="cs-CZ" i="1" dirty="0"/>
              <a:t> </a:t>
            </a:r>
            <a:r>
              <a:rPr lang="cs-CZ" i="1" dirty="0" err="1"/>
              <a:t>эту</a:t>
            </a:r>
            <a:r>
              <a:rPr lang="cs-CZ" i="1" dirty="0"/>
              <a:t> </a:t>
            </a:r>
            <a:r>
              <a:rPr lang="cs-CZ" i="1" dirty="0" err="1"/>
              <a:t>тему</a:t>
            </a:r>
            <a:r>
              <a:rPr lang="cs-CZ" i="1" dirty="0"/>
              <a:t>. </a:t>
            </a:r>
            <a:r>
              <a:rPr lang="cs-CZ" dirty="0"/>
              <a:t>[R52:27]</a:t>
            </a:r>
          </a:p>
          <a:p>
            <a:endParaRPr lang="cs-CZ" dirty="0"/>
          </a:p>
          <a:p>
            <a:r>
              <a:rPr lang="cs-CZ" dirty="0"/>
              <a:t>‘Mně se zdálo, že kdybych to navrhl já, zlehčila by se situace’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F4E76-0AA4-D349-9F38-2C80A68B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55</a:t>
            </a:fld>
            <a:endParaRPr lang="en-US" noProof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C312D9-6B6D-4840-9642-CE84A135F985}"/>
              </a:ext>
            </a:extLst>
          </p:cNvPr>
          <p:cNvSpPr/>
          <p:nvPr/>
        </p:nvSpPr>
        <p:spPr>
          <a:xfrm>
            <a:off x="784600" y="5365235"/>
            <a:ext cx="4877884" cy="62281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b="1" dirty="0"/>
              <a:t>NB: </a:t>
            </a:r>
            <a:r>
              <a:rPr lang="nb-NO" sz="2400" b="1" dirty="0" err="1"/>
              <a:t>čeština</a:t>
            </a:r>
            <a:r>
              <a:rPr lang="nb-NO" sz="2400" b="1" dirty="0"/>
              <a:t> se </a:t>
            </a:r>
            <a:r>
              <a:rPr lang="nb-NO" sz="2400" b="1" dirty="0" err="1"/>
              <a:t>neshoduje</a:t>
            </a:r>
            <a:r>
              <a:rPr lang="nb-NO" sz="2400" b="1" dirty="0"/>
              <a:t> s </a:t>
            </a:r>
            <a:r>
              <a:rPr lang="nb-NO" sz="2400" b="1" dirty="0" err="1"/>
              <a:t>ruštinou</a:t>
            </a:r>
            <a:endParaRPr lang="nb-NO" sz="2400" b="1" dirty="0"/>
          </a:p>
        </p:txBody>
      </p:sp>
    </p:spTree>
    <p:extLst>
      <p:ext uri="{BB962C8B-B14F-4D97-AF65-F5344CB8AC3E}">
        <p14:creationId xmlns:p14="http://schemas.microsoft.com/office/powerpoint/2010/main" val="35987599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6269-4BD9-2C41-B209-6E246632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solidFill>
                  <a:srgbClr val="00B050"/>
                </a:solidFill>
              </a:rPr>
              <a:t>španělský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nedokonavý</a:t>
            </a:r>
            <a:r>
              <a:rPr lang="nb-NO" dirty="0">
                <a:solidFill>
                  <a:srgbClr val="00B050"/>
                </a:solidFill>
              </a:rPr>
              <a:t> ≈ </a:t>
            </a:r>
            <a:r>
              <a:rPr lang="nb-NO" dirty="0" err="1">
                <a:solidFill>
                  <a:srgbClr val="00B050"/>
                </a:solidFill>
              </a:rPr>
              <a:t>ruský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dokonavý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sz="2400" dirty="0" err="1"/>
              <a:t>Hypotetické</a:t>
            </a:r>
            <a:r>
              <a:rPr lang="nb-NO" sz="2400" dirty="0"/>
              <a:t> </a:t>
            </a:r>
            <a:r>
              <a:rPr lang="nb-NO" sz="2400" dirty="0" err="1"/>
              <a:t>kontexty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99BD-9CF1-FB4A-9017-5F2F1F9A5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V některých </a:t>
            </a:r>
            <a:r>
              <a:rPr lang="cs-CZ" b="1" dirty="0"/>
              <a:t>hypotetických kontextech </a:t>
            </a:r>
            <a:r>
              <a:rPr lang="cs-CZ" dirty="0"/>
              <a:t>může</a:t>
            </a:r>
            <a:r>
              <a:rPr lang="cs-CZ" b="1" dirty="0"/>
              <a:t> ruština </a:t>
            </a:r>
            <a:r>
              <a:rPr lang="cs-CZ" dirty="0"/>
              <a:t>použít </a:t>
            </a:r>
            <a:r>
              <a:rPr lang="cs-CZ" b="1" dirty="0"/>
              <a:t>rozkazovací způsob dokonavého vidu</a:t>
            </a:r>
            <a:endParaRPr lang="cs-CZ" dirty="0"/>
          </a:p>
          <a:p>
            <a:pPr marL="0" indent="0">
              <a:buNone/>
            </a:pPr>
            <a:endParaRPr lang="nb-NO" dirty="0"/>
          </a:p>
          <a:p>
            <a:r>
              <a:rPr lang="en-US" i="1" dirty="0" err="1"/>
              <a:t>Tenía</a:t>
            </a:r>
            <a:r>
              <a:rPr lang="en-US" i="1" dirty="0"/>
              <a:t> la </a:t>
            </a:r>
            <a:r>
              <a:rPr lang="en-US" i="1" dirty="0" err="1"/>
              <a:t>voz</a:t>
            </a:r>
            <a:r>
              <a:rPr lang="en-US" i="1" dirty="0"/>
              <a:t> de </a:t>
            </a:r>
            <a:r>
              <a:rPr lang="en-US" i="1" dirty="0" err="1"/>
              <a:t>cristal</a:t>
            </a:r>
            <a:r>
              <a:rPr lang="en-US" i="1" dirty="0"/>
              <a:t>, </a:t>
            </a:r>
            <a:r>
              <a:rPr lang="en-US" i="1" dirty="0" err="1"/>
              <a:t>transparente</a:t>
            </a:r>
            <a:r>
              <a:rPr lang="en-US" i="1" dirty="0"/>
              <a:t> y tan </a:t>
            </a:r>
            <a:r>
              <a:rPr lang="en-US" i="1" dirty="0" err="1"/>
              <a:t>frágil</a:t>
            </a:r>
            <a:r>
              <a:rPr lang="en-US" i="1" dirty="0"/>
              <a:t> que me </a:t>
            </a:r>
            <a:r>
              <a:rPr lang="en-US" i="1" dirty="0" err="1"/>
              <a:t>pareció</a:t>
            </a:r>
            <a:r>
              <a:rPr lang="en-US" i="1" dirty="0"/>
              <a:t> que </a:t>
            </a:r>
            <a:r>
              <a:rPr lang="en-US" i="1" dirty="0" err="1"/>
              <a:t>sus</a:t>
            </a:r>
            <a:r>
              <a:rPr lang="en-US" i="1" dirty="0"/>
              <a:t> palabras se </a:t>
            </a:r>
            <a:r>
              <a:rPr lang="en-US" i="1" dirty="0" err="1"/>
              <a:t>quebrarían</a:t>
            </a:r>
            <a:r>
              <a:rPr lang="en-US" i="1" dirty="0"/>
              <a:t> </a:t>
            </a:r>
            <a:r>
              <a:rPr lang="en-US" i="1" dirty="0" err="1"/>
              <a:t>si</a:t>
            </a:r>
            <a:r>
              <a:rPr lang="en-US" i="1" dirty="0"/>
              <a:t> la </a:t>
            </a:r>
            <a:r>
              <a:rPr lang="en-US" b="1" i="1" dirty="0" err="1"/>
              <a:t>interrumpía</a:t>
            </a:r>
            <a:r>
              <a:rPr lang="en-US" b="1" dirty="0" err="1"/>
              <a:t>-ipfv</a:t>
            </a:r>
            <a:r>
              <a:rPr lang="en-US" dirty="0"/>
              <a:t> </a:t>
            </a:r>
            <a:r>
              <a:rPr lang="en-US" i="1" dirty="0"/>
              <a:t>a media </a:t>
            </a:r>
            <a:r>
              <a:rPr lang="en-US" i="1" dirty="0" err="1"/>
              <a:t>frase</a:t>
            </a:r>
            <a:r>
              <a:rPr lang="en-US" dirty="0"/>
              <a:t>. [S36:3]</a:t>
            </a:r>
          </a:p>
          <a:p>
            <a:endParaRPr lang="nb-NO" dirty="0"/>
          </a:p>
          <a:p>
            <a:r>
              <a:rPr lang="nb-NO" i="1" dirty="0" err="1"/>
              <a:t>Ее</a:t>
            </a:r>
            <a:r>
              <a:rPr lang="nb-NO" i="1" dirty="0"/>
              <a:t> </a:t>
            </a:r>
            <a:r>
              <a:rPr lang="nb-NO" i="1" dirty="0" err="1"/>
              <a:t>слова</a:t>
            </a:r>
            <a:r>
              <a:rPr lang="nb-NO" i="1" dirty="0"/>
              <a:t> </a:t>
            </a:r>
            <a:r>
              <a:rPr lang="nb-NO" i="1" dirty="0" err="1"/>
              <a:t>были</a:t>
            </a:r>
            <a:r>
              <a:rPr lang="nb-NO" i="1" dirty="0"/>
              <a:t> </a:t>
            </a:r>
            <a:r>
              <a:rPr lang="nb-NO" i="1" dirty="0" err="1"/>
              <a:t>как</a:t>
            </a:r>
            <a:r>
              <a:rPr lang="nb-NO" i="1" dirty="0"/>
              <a:t> </a:t>
            </a:r>
            <a:r>
              <a:rPr lang="nb-NO" i="1" dirty="0" err="1"/>
              <a:t>хрупкое</a:t>
            </a:r>
            <a:r>
              <a:rPr lang="nb-NO" i="1" dirty="0"/>
              <a:t> </a:t>
            </a:r>
            <a:r>
              <a:rPr lang="nb-NO" i="1" dirty="0" err="1"/>
              <a:t>прозрачное</a:t>
            </a:r>
            <a:r>
              <a:rPr lang="nb-NO" i="1" dirty="0"/>
              <a:t> </a:t>
            </a:r>
            <a:r>
              <a:rPr lang="nb-NO" i="1" dirty="0" err="1"/>
              <a:t>стекло</a:t>
            </a:r>
            <a:r>
              <a:rPr lang="en-US" i="1" dirty="0"/>
              <a:t>; </a:t>
            </a:r>
            <a:r>
              <a:rPr lang="nb-NO" i="1" dirty="0" err="1"/>
              <a:t>казалось</a:t>
            </a:r>
            <a:r>
              <a:rPr lang="en-US" i="1" dirty="0"/>
              <a:t>, </a:t>
            </a:r>
            <a:r>
              <a:rPr lang="nb-NO" b="1" i="1" dirty="0" err="1"/>
              <a:t>оборви</a:t>
            </a:r>
            <a:r>
              <a:rPr lang="en-US" b="1" dirty="0"/>
              <a:t>-</a:t>
            </a:r>
            <a:r>
              <a:rPr lang="en-US" b="1" dirty="0" err="1"/>
              <a:t>pfv</a:t>
            </a:r>
            <a:r>
              <a:rPr lang="en-US" dirty="0"/>
              <a:t> </a:t>
            </a:r>
            <a:r>
              <a:rPr lang="nb-NO" i="1" dirty="0" err="1"/>
              <a:t>я</a:t>
            </a:r>
            <a:r>
              <a:rPr lang="nb-NO" i="1" dirty="0"/>
              <a:t> </a:t>
            </a:r>
            <a:r>
              <a:rPr lang="nb-NO" i="1" dirty="0" err="1"/>
              <a:t>ее</a:t>
            </a:r>
            <a:r>
              <a:rPr lang="nb-NO" i="1" dirty="0"/>
              <a:t> </a:t>
            </a:r>
            <a:r>
              <a:rPr lang="nb-NO" i="1" dirty="0" err="1"/>
              <a:t>на</a:t>
            </a:r>
            <a:r>
              <a:rPr lang="nb-NO" i="1" dirty="0"/>
              <a:t> </a:t>
            </a:r>
            <a:r>
              <a:rPr lang="nb-NO" i="1" dirty="0" err="1"/>
              <a:t>полуфразе</a:t>
            </a:r>
            <a:r>
              <a:rPr lang="en-US" i="1" dirty="0"/>
              <a:t>, </a:t>
            </a:r>
            <a:r>
              <a:rPr lang="nb-NO" i="1" dirty="0" err="1"/>
              <a:t>они</a:t>
            </a:r>
            <a:r>
              <a:rPr lang="nb-NO" i="1" dirty="0"/>
              <a:t> </a:t>
            </a:r>
            <a:r>
              <a:rPr lang="nb-NO" i="1" dirty="0" err="1"/>
              <a:t>бы</a:t>
            </a:r>
            <a:r>
              <a:rPr lang="nb-NO" i="1" dirty="0"/>
              <a:t> </a:t>
            </a:r>
            <a:r>
              <a:rPr lang="nb-NO" i="1" dirty="0" err="1"/>
              <a:t>разбились</a:t>
            </a:r>
            <a:r>
              <a:rPr lang="en-US" i="1" dirty="0"/>
              <a:t>. </a:t>
            </a:r>
            <a:r>
              <a:rPr lang="en-US" dirty="0"/>
              <a:t>[R20:27]</a:t>
            </a:r>
          </a:p>
          <a:p>
            <a:endParaRPr lang="nb-NO" dirty="0"/>
          </a:p>
          <a:p>
            <a:r>
              <a:rPr lang="en-US" dirty="0"/>
              <a:t>‘</a:t>
            </a:r>
            <a:r>
              <a:rPr lang="en-US" dirty="0" err="1"/>
              <a:t>Měla</a:t>
            </a:r>
            <a:r>
              <a:rPr lang="en-US" dirty="0"/>
              <a:t> </a:t>
            </a:r>
            <a:r>
              <a:rPr lang="nb-NO" dirty="0" err="1"/>
              <a:t>hlas</a:t>
            </a:r>
            <a:r>
              <a:rPr lang="nb-NO" dirty="0"/>
              <a:t>, </a:t>
            </a:r>
            <a:r>
              <a:rPr lang="nb-NO" dirty="0" err="1"/>
              <a:t>který</a:t>
            </a:r>
            <a:r>
              <a:rPr lang="nb-NO" dirty="0"/>
              <a:t> </a:t>
            </a:r>
            <a:r>
              <a:rPr lang="nb-NO" dirty="0" err="1"/>
              <a:t>byl</a:t>
            </a:r>
            <a:r>
              <a:rPr lang="nb-NO" dirty="0"/>
              <a:t> </a:t>
            </a:r>
            <a:r>
              <a:rPr lang="nb-NO" dirty="0" err="1"/>
              <a:t>křišťálový</a:t>
            </a:r>
            <a:r>
              <a:rPr lang="nb-NO" dirty="0"/>
              <a:t>, </a:t>
            </a:r>
            <a:r>
              <a:rPr lang="nb-NO" dirty="0" err="1"/>
              <a:t>průhledný</a:t>
            </a:r>
            <a:r>
              <a:rPr lang="nb-NO" dirty="0"/>
              <a:t> a </a:t>
            </a:r>
            <a:r>
              <a:rPr lang="nb-NO" dirty="0" err="1"/>
              <a:t>natolik</a:t>
            </a:r>
            <a:r>
              <a:rPr lang="nb-NO" dirty="0"/>
              <a:t> </a:t>
            </a:r>
            <a:r>
              <a:rPr lang="nb-NO" dirty="0" err="1"/>
              <a:t>křehký</a:t>
            </a:r>
            <a:r>
              <a:rPr lang="nb-NO" dirty="0"/>
              <a:t>, </a:t>
            </a:r>
            <a:r>
              <a:rPr lang="nb-NO" dirty="0" err="1"/>
              <a:t>že</a:t>
            </a:r>
            <a:r>
              <a:rPr lang="nb-NO" dirty="0"/>
              <a:t> se mi </a:t>
            </a:r>
            <a:r>
              <a:rPr lang="nb-NO" dirty="0" err="1"/>
              <a:t>zdálo</a:t>
            </a:r>
            <a:r>
              <a:rPr lang="nb-NO" dirty="0"/>
              <a:t>, </a:t>
            </a:r>
            <a:r>
              <a:rPr lang="nb-NO" dirty="0" err="1"/>
              <a:t>že</a:t>
            </a:r>
            <a:r>
              <a:rPr lang="nb-NO" dirty="0"/>
              <a:t> by se </a:t>
            </a:r>
            <a:r>
              <a:rPr lang="nb-NO" dirty="0" err="1"/>
              <a:t>její</a:t>
            </a:r>
            <a:r>
              <a:rPr lang="nb-NO" dirty="0"/>
              <a:t> </a:t>
            </a:r>
            <a:r>
              <a:rPr lang="nb-NO" dirty="0" err="1"/>
              <a:t>slova</a:t>
            </a:r>
            <a:r>
              <a:rPr lang="nb-NO" dirty="0"/>
              <a:t> </a:t>
            </a:r>
            <a:r>
              <a:rPr lang="nb-NO" dirty="0" err="1"/>
              <a:t>rozbila</a:t>
            </a:r>
            <a:r>
              <a:rPr lang="nb-NO" dirty="0"/>
              <a:t>, </a:t>
            </a:r>
            <a:r>
              <a:rPr lang="nb-NO" dirty="0" err="1"/>
              <a:t>kdybych</a:t>
            </a:r>
            <a:r>
              <a:rPr lang="nb-NO" dirty="0"/>
              <a:t> </a:t>
            </a:r>
            <a:r>
              <a:rPr lang="nb-NO" dirty="0" err="1"/>
              <a:t>ji</a:t>
            </a:r>
            <a:r>
              <a:rPr lang="nb-NO" dirty="0"/>
              <a:t> </a:t>
            </a:r>
            <a:r>
              <a:rPr lang="nb-NO" b="1" dirty="0" err="1"/>
              <a:t>přerušil</a:t>
            </a:r>
            <a:r>
              <a:rPr lang="nb-NO" dirty="0"/>
              <a:t> </a:t>
            </a:r>
            <a:r>
              <a:rPr lang="nb-NO" dirty="0" err="1"/>
              <a:t>uprostřed</a:t>
            </a:r>
            <a:r>
              <a:rPr lang="nb-NO" dirty="0"/>
              <a:t> </a:t>
            </a:r>
            <a:r>
              <a:rPr lang="nb-NO" dirty="0" err="1"/>
              <a:t>věty</a:t>
            </a:r>
            <a:r>
              <a:rPr lang="en-US" dirty="0"/>
              <a:t>’</a:t>
            </a:r>
            <a:endParaRPr lang="nb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F4E76-0AA4-D349-9F38-2C80A68B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56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81664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90CB4-1483-594A-9E14-3DA931A8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>
                <a:solidFill>
                  <a:srgbClr val="00B050"/>
                </a:solidFill>
              </a:rPr>
              <a:t>španělský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nedokonavý</a:t>
            </a:r>
            <a:r>
              <a:rPr lang="nb-NO" dirty="0">
                <a:solidFill>
                  <a:srgbClr val="00B050"/>
                </a:solidFill>
              </a:rPr>
              <a:t> ≈ </a:t>
            </a:r>
            <a:r>
              <a:rPr lang="nb-NO" dirty="0" err="1">
                <a:solidFill>
                  <a:srgbClr val="00B050"/>
                </a:solidFill>
              </a:rPr>
              <a:t>ruský</a:t>
            </a:r>
            <a:r>
              <a:rPr lang="nb-NO" dirty="0">
                <a:solidFill>
                  <a:srgbClr val="00B050"/>
                </a:solidFill>
              </a:rPr>
              <a:t> </a:t>
            </a:r>
            <a:r>
              <a:rPr lang="nb-NO" dirty="0" err="1">
                <a:solidFill>
                  <a:srgbClr val="00B050"/>
                </a:solidFill>
              </a:rPr>
              <a:t>dokonavý</a:t>
            </a:r>
            <a:br>
              <a:rPr lang="en-US" dirty="0">
                <a:solidFill>
                  <a:srgbClr val="1757DB"/>
                </a:solidFill>
              </a:rPr>
            </a:br>
            <a:r>
              <a:rPr lang="nb-NO" sz="2400" dirty="0" err="1"/>
              <a:t>Souhrn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5A004-991F-894A-9032-965067498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82" y="1751183"/>
            <a:ext cx="8221134" cy="2017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Vidová</a:t>
            </a:r>
            <a:r>
              <a:rPr lang="en-US" sz="2000" dirty="0"/>
              <a:t> </a:t>
            </a:r>
            <a:r>
              <a:rPr lang="en-US" sz="2000" dirty="0" err="1"/>
              <a:t>neshoda</a:t>
            </a:r>
            <a:r>
              <a:rPr lang="en-US" sz="2000" dirty="0"/>
              <a:t>, </a:t>
            </a:r>
            <a:r>
              <a:rPr lang="en-US" sz="2000" dirty="0" err="1"/>
              <a:t>kde</a:t>
            </a:r>
            <a:r>
              <a:rPr lang="en-US" sz="2000" dirty="0"/>
              <a:t> </a:t>
            </a:r>
            <a:r>
              <a:rPr lang="en-US" sz="2000" dirty="0" err="1"/>
              <a:t>španělský</a:t>
            </a:r>
            <a:r>
              <a:rPr lang="en-US" sz="2000" dirty="0"/>
              <a:t> </a:t>
            </a:r>
            <a:r>
              <a:rPr lang="en-US" sz="2000" dirty="0" err="1"/>
              <a:t>nedokonavý</a:t>
            </a:r>
            <a:r>
              <a:rPr lang="en-US" sz="2000" dirty="0"/>
              <a:t> </a:t>
            </a:r>
            <a:r>
              <a:rPr lang="nb-NO" sz="2000" dirty="0" err="1"/>
              <a:t>odpovídá</a:t>
            </a:r>
            <a:r>
              <a:rPr lang="nb-NO" sz="2000" dirty="0">
                <a:solidFill>
                  <a:srgbClr val="1757DB"/>
                </a:solidFill>
              </a:rPr>
              <a:t> </a:t>
            </a:r>
            <a:r>
              <a:rPr lang="nb-NO" sz="2000" dirty="0" err="1"/>
              <a:t>ruskému</a:t>
            </a:r>
            <a:r>
              <a:rPr lang="nb-NO" sz="2000" dirty="0"/>
              <a:t> </a:t>
            </a:r>
            <a:r>
              <a:rPr lang="nb-NO" sz="2000" dirty="0" err="1"/>
              <a:t>dokonavému</a:t>
            </a:r>
            <a:r>
              <a:rPr lang="nb-NO" sz="2000" dirty="0"/>
              <a:t> </a:t>
            </a:r>
            <a:r>
              <a:rPr lang="nb-NO" sz="2000" dirty="0" err="1"/>
              <a:t>vidu</a:t>
            </a:r>
            <a:r>
              <a:rPr lang="nb-NO" sz="2000" dirty="0"/>
              <a:t>, </a:t>
            </a:r>
            <a:r>
              <a:rPr lang="nb-NO" sz="2000" dirty="0" err="1"/>
              <a:t>naznačuje</a:t>
            </a:r>
            <a:r>
              <a:rPr lang="nb-NO" sz="2000" dirty="0"/>
              <a:t> </a:t>
            </a:r>
            <a:r>
              <a:rPr lang="nb-NO" sz="2000" dirty="0" err="1"/>
              <a:t>rozdíl</a:t>
            </a:r>
            <a:r>
              <a:rPr lang="nb-NO" sz="2000" dirty="0"/>
              <a:t> v tom, jak </a:t>
            </a:r>
            <a:r>
              <a:rPr lang="nb-NO" sz="2000" dirty="0" err="1"/>
              <a:t>oba</a:t>
            </a:r>
            <a:r>
              <a:rPr lang="nb-NO" sz="2000" dirty="0"/>
              <a:t> </a:t>
            </a:r>
            <a:r>
              <a:rPr lang="nb-NO" sz="2000" dirty="0" err="1"/>
              <a:t>jazyky</a:t>
            </a:r>
            <a:r>
              <a:rPr lang="nb-NO" sz="2000" dirty="0"/>
              <a:t> </a:t>
            </a:r>
            <a:r>
              <a:rPr lang="nb-NO" sz="2000" dirty="0" err="1"/>
              <a:t>vidí</a:t>
            </a:r>
            <a:r>
              <a:rPr lang="nb-NO" sz="2000" dirty="0"/>
              <a:t> </a:t>
            </a:r>
            <a:r>
              <a:rPr lang="nb-NO" sz="2000" dirty="0" err="1"/>
              <a:t>přechod</a:t>
            </a:r>
            <a:r>
              <a:rPr lang="nb-NO" sz="2000" dirty="0"/>
              <a:t> do </a:t>
            </a:r>
            <a:r>
              <a:rPr lang="nb-NO" sz="2000" dirty="0" err="1"/>
              <a:t>nového</a:t>
            </a:r>
            <a:r>
              <a:rPr lang="nb-NO" sz="2000" dirty="0"/>
              <a:t> </a:t>
            </a:r>
            <a:r>
              <a:rPr lang="nb-NO" sz="2000" dirty="0" err="1"/>
              <a:t>stavu</a:t>
            </a:r>
            <a:r>
              <a:rPr lang="nb-NO" sz="2000" dirty="0"/>
              <a:t>. </a:t>
            </a:r>
          </a:p>
          <a:p>
            <a:pPr marL="400050" lvl="1" indent="0">
              <a:buNone/>
            </a:pPr>
            <a:r>
              <a:rPr lang="nb-NO" sz="2000" dirty="0" err="1"/>
              <a:t>Španělštin</a:t>
            </a:r>
            <a:r>
              <a:rPr lang="cs-CZ" sz="2000" dirty="0"/>
              <a:t>a nenachází konec zvenku. </a:t>
            </a:r>
          </a:p>
          <a:p>
            <a:pPr marL="400050" lvl="1" indent="0">
              <a:buNone/>
            </a:pPr>
            <a:r>
              <a:rPr lang="cs-CZ" sz="2000" dirty="0"/>
              <a:t>Ruština nachází změnu uvnitř, na začátku.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B77E7-87C4-964A-8EDF-27E27B75F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57</a:t>
            </a:fld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707FF-8128-9E4B-B74D-128206BCEEFB}"/>
              </a:ext>
            </a:extLst>
          </p:cNvPr>
          <p:cNvSpPr txBox="1"/>
          <p:nvPr/>
        </p:nvSpPr>
        <p:spPr>
          <a:xfrm>
            <a:off x="1666436" y="4583152"/>
            <a:ext cx="5887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/>
              <a:t>[-----------------------------------------...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1ED44-DB8C-9541-B647-9125D6CA1F76}"/>
              </a:ext>
            </a:extLst>
          </p:cNvPr>
          <p:cNvSpPr txBox="1"/>
          <p:nvPr/>
        </p:nvSpPr>
        <p:spPr>
          <a:xfrm>
            <a:off x="2894944" y="5599981"/>
            <a:ext cx="30982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b-NO" sz="3200" b="1" dirty="0" err="1"/>
              <a:t>přechod</a:t>
            </a:r>
            <a:r>
              <a:rPr lang="nb-NO" sz="3200" b="1" dirty="0"/>
              <a:t> do </a:t>
            </a:r>
            <a:r>
              <a:rPr lang="nb-NO" sz="3200" b="1" dirty="0" err="1"/>
              <a:t>stavu</a:t>
            </a:r>
            <a:endParaRPr lang="nb-NO" sz="3200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1F4E72-1BA3-DD42-BE3B-61B410E32DF8}"/>
              </a:ext>
            </a:extLst>
          </p:cNvPr>
          <p:cNvSpPr/>
          <p:nvPr/>
        </p:nvSpPr>
        <p:spPr>
          <a:xfrm>
            <a:off x="6556914" y="4201167"/>
            <a:ext cx="1298446" cy="1315458"/>
          </a:xfrm>
          <a:prstGeom prst="ellipse">
            <a:avLst/>
          </a:prstGeom>
          <a:noFill/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9D795D-3F2E-4A49-B816-F3D90494B884}"/>
              </a:ext>
            </a:extLst>
          </p:cNvPr>
          <p:cNvSpPr/>
          <p:nvPr/>
        </p:nvSpPr>
        <p:spPr>
          <a:xfrm>
            <a:off x="1314937" y="4235761"/>
            <a:ext cx="1422085" cy="131545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00390-47DE-AD4B-83D9-1A22D1BAE514}"/>
              </a:ext>
            </a:extLst>
          </p:cNvPr>
          <p:cNvSpPr/>
          <p:nvPr/>
        </p:nvSpPr>
        <p:spPr>
          <a:xfrm>
            <a:off x="6145494" y="5585979"/>
            <a:ext cx="2121285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b-NO" sz="3200" b="1" cap="none" spc="0" dirty="0" err="1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španělština</a:t>
            </a:r>
            <a:endParaRPr lang="nb-NO" sz="32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398CE9-4B0C-5847-ADDD-07682549093F}"/>
              </a:ext>
            </a:extLst>
          </p:cNvPr>
          <p:cNvSpPr/>
          <p:nvPr/>
        </p:nvSpPr>
        <p:spPr>
          <a:xfrm>
            <a:off x="1285052" y="3602729"/>
            <a:ext cx="151994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b-NO" sz="3200" b="1" cap="none" spc="0" dirty="0" err="1">
                <a:ln w="22225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ruština</a:t>
            </a:r>
            <a:endParaRPr lang="nb-NO" sz="3200" b="1" cap="none" spc="0" dirty="0">
              <a:ln w="22225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29724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6260-5633-8A48-8EA5-1D47945A4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cs-CZ" sz="4800" dirty="0"/>
              <a:t>Spekulace o metaforách, které motivují vid</a:t>
            </a:r>
            <a:endParaRPr lang="nb-NO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B2F88-305E-BC4E-8811-47ABC9FFA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C455D-B460-364E-AD5B-976CB891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9AB983-4C21-5541-A07E-F4E1E726A614}" type="slidenum">
              <a:rPr lang="en-GB" smtClean="0"/>
              <a:pPr>
                <a:defRPr/>
              </a:pPr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2641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8DF7-8784-4842-9EC0-ED34E461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Spekulace o metaforách, které motivují vid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3890D-F9FE-3C4B-B207-806242267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748" y="1837781"/>
            <a:ext cx="4038600" cy="61967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nb-NO" sz="2400" dirty="0" err="1"/>
              <a:t>Španělština</a:t>
            </a:r>
            <a:r>
              <a:rPr lang="nb-NO" sz="2400" dirty="0"/>
              <a:t> </a:t>
            </a:r>
          </a:p>
          <a:p>
            <a:pPr marL="0" indent="0" algn="ctr">
              <a:buNone/>
            </a:pPr>
            <a:r>
              <a:rPr lang="nb-NO" sz="2400" dirty="0"/>
              <a:t>(</a:t>
            </a:r>
            <a:r>
              <a:rPr lang="nb-NO" sz="2400" dirty="0" err="1"/>
              <a:t>všechny</a:t>
            </a:r>
            <a:r>
              <a:rPr lang="nb-NO" sz="2400" dirty="0"/>
              <a:t> </a:t>
            </a:r>
            <a:r>
              <a:rPr lang="nb-NO" sz="2400" dirty="0" err="1"/>
              <a:t>románské</a:t>
            </a:r>
            <a:r>
              <a:rPr lang="nb-NO" sz="2400" dirty="0"/>
              <a:t> </a:t>
            </a:r>
            <a:r>
              <a:rPr lang="nb-NO" sz="2400" dirty="0" err="1"/>
              <a:t>jazyky</a:t>
            </a:r>
            <a:r>
              <a:rPr lang="nb-NO" sz="2400" dirty="0"/>
              <a:t>?)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16AD0-9323-8241-AE96-1EFC6F6E5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37780"/>
            <a:ext cx="3902216" cy="619671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nb-NO" sz="2400" dirty="0" err="1"/>
              <a:t>Ruština</a:t>
            </a:r>
            <a:r>
              <a:rPr lang="nb-NO" sz="2400" dirty="0"/>
              <a:t> </a:t>
            </a:r>
          </a:p>
          <a:p>
            <a:pPr marL="0" indent="0" algn="ctr">
              <a:buNone/>
            </a:pPr>
            <a:r>
              <a:rPr lang="nb-NO" sz="2400" dirty="0"/>
              <a:t>(</a:t>
            </a:r>
            <a:r>
              <a:rPr lang="nb-NO" sz="2400" dirty="0" err="1"/>
              <a:t>všechny</a:t>
            </a:r>
            <a:r>
              <a:rPr lang="nb-NO" sz="2400" dirty="0"/>
              <a:t> </a:t>
            </a:r>
            <a:r>
              <a:rPr lang="nb-NO" sz="2400" dirty="0" err="1"/>
              <a:t>slovanské</a:t>
            </a:r>
            <a:r>
              <a:rPr lang="nb-NO" sz="2400" dirty="0"/>
              <a:t> </a:t>
            </a:r>
            <a:r>
              <a:rPr lang="nb-NO" sz="2400" dirty="0" err="1"/>
              <a:t>jazyky</a:t>
            </a:r>
            <a:r>
              <a:rPr lang="nb-NO" sz="2400" dirty="0"/>
              <a:t>?)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FFCEB1-64B4-DE45-9690-1D0556270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59</a:t>
            </a:fld>
            <a:endParaRPr lang="en-US" noProof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7735F-AABB-C74C-A609-44D950548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00" y="2874525"/>
            <a:ext cx="3492500" cy="3251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EFD4B1-569C-1D4E-B036-ECAFAC740FF9}"/>
              </a:ext>
            </a:extLst>
          </p:cNvPr>
          <p:cNvSpPr txBox="1"/>
          <p:nvPr/>
        </p:nvSpPr>
        <p:spPr>
          <a:xfrm>
            <a:off x="787787" y="2487583"/>
            <a:ext cx="153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000" dirty="0" err="1"/>
              <a:t>dokonavý</a:t>
            </a:r>
            <a:endParaRPr lang="nb-NO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22DD7-4779-194A-BC52-FAB80FC4186C}"/>
              </a:ext>
            </a:extLst>
          </p:cNvPr>
          <p:cNvSpPr txBox="1"/>
          <p:nvPr/>
        </p:nvSpPr>
        <p:spPr>
          <a:xfrm>
            <a:off x="2440964" y="2487583"/>
            <a:ext cx="153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000" dirty="0" err="1"/>
              <a:t>nedokonavý</a:t>
            </a:r>
            <a:endParaRPr lang="nb-NO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D9E37-1F03-C344-8CA9-B1185ED58083}"/>
              </a:ext>
            </a:extLst>
          </p:cNvPr>
          <p:cNvSpPr txBox="1"/>
          <p:nvPr/>
        </p:nvSpPr>
        <p:spPr>
          <a:xfrm>
            <a:off x="5009267" y="2480161"/>
            <a:ext cx="153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000" dirty="0" err="1"/>
              <a:t>dokonavý</a:t>
            </a:r>
            <a:endParaRPr lang="nb-NO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3311DA-25CA-1F43-B027-ABAF801A22FE}"/>
              </a:ext>
            </a:extLst>
          </p:cNvPr>
          <p:cNvSpPr txBox="1"/>
          <p:nvPr/>
        </p:nvSpPr>
        <p:spPr>
          <a:xfrm>
            <a:off x="6662444" y="2480161"/>
            <a:ext cx="1535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000"/>
              <a:t>nedokonavý</a:t>
            </a:r>
            <a:endParaRPr lang="nb-NO" sz="2000" dirty="0"/>
          </a:p>
        </p:txBody>
      </p:sp>
      <p:pic>
        <p:nvPicPr>
          <p:cNvPr id="11" name="Picture 20" descr="Apple%20-%20Sandy%20Beeman,%20col">
            <a:extLst>
              <a:ext uri="{FF2B5EF4-FFF2-40B4-BE49-F238E27FC236}">
                <a16:creationId xmlns:a16="http://schemas.microsoft.com/office/drawing/2014/main" id="{F0AB1798-5DC0-D648-AF59-B973FB708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79"/>
          <a:stretch>
            <a:fillRect/>
          </a:stretch>
        </p:blipFill>
        <p:spPr bwMode="auto">
          <a:xfrm>
            <a:off x="5905686" y="3358486"/>
            <a:ext cx="819608" cy="85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2" descr="truck">
            <a:extLst>
              <a:ext uri="{FF2B5EF4-FFF2-40B4-BE49-F238E27FC236}">
                <a16:creationId xmlns:a16="http://schemas.microsoft.com/office/drawing/2014/main" id="{D9D69AE3-41FD-FB49-A08A-34648B076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827" y="4209923"/>
            <a:ext cx="1807467" cy="180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mage result for chair">
            <a:extLst>
              <a:ext uri="{FF2B5EF4-FFF2-40B4-BE49-F238E27FC236}">
                <a16:creationId xmlns:a16="http://schemas.microsoft.com/office/drawing/2014/main" id="{614E3E6A-4E7A-E540-BBC8-CF6B29C29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677" y="3040915"/>
            <a:ext cx="1169009" cy="116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4" descr="547_4785-Waves-Southend-cop">
            <a:extLst>
              <a:ext uri="{FF2B5EF4-FFF2-40B4-BE49-F238E27FC236}">
                <a16:creationId xmlns:a16="http://schemas.microsoft.com/office/drawing/2014/main" id="{1EF74EC3-80E0-0B48-95E2-ABCF3C2A9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178" y="3815672"/>
            <a:ext cx="859858" cy="122478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6" descr="smoke3b">
            <a:extLst>
              <a:ext uri="{FF2B5EF4-FFF2-40B4-BE49-F238E27FC236}">
                <a16:creationId xmlns:a16="http://schemas.microsoft.com/office/drawing/2014/main" id="{B296C076-60F8-D54B-B14E-A970313BC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255" y="4615696"/>
            <a:ext cx="1087359" cy="108735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8" descr="300px-Sand_patterns">
            <a:extLst>
              <a:ext uri="{FF2B5EF4-FFF2-40B4-BE49-F238E27FC236}">
                <a16:creationId xmlns:a16="http://schemas.microsoft.com/office/drawing/2014/main" id="{0CE5FFF1-5CF5-F144-89A7-9988723BC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914" y="3200918"/>
            <a:ext cx="1305573" cy="97500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76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77402C-BA15-4645-9717-C4804572F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 err="1"/>
              <a:t>Teoretické</a:t>
            </a:r>
            <a:r>
              <a:rPr lang="nb-NO" sz="6000" dirty="0"/>
              <a:t> </a:t>
            </a:r>
            <a:r>
              <a:rPr lang="nb-NO" sz="6000" dirty="0" err="1"/>
              <a:t>pozadí</a:t>
            </a:r>
            <a:endParaRPr lang="nb-NO" sz="6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3067D5F-344A-7A49-B7AC-A861B98EA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BA524F-60EB-8E49-A31A-2DCDDDD0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614132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CB6CA6-7777-9E4A-979F-26324A99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Naše články a data</a:t>
            </a:r>
            <a:endParaRPr lang="nb-N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60F481-5DAD-0244-92C0-D59970D4A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Janda, Laura A. and Antonio </a:t>
            </a:r>
            <a:r>
              <a:rPr lang="en-GB" dirty="0" err="1"/>
              <a:t>Fábregas</a:t>
            </a:r>
            <a:r>
              <a:rPr lang="en-GB" dirty="0"/>
              <a:t>. 2019. “</a:t>
            </a:r>
            <a:r>
              <a:rPr lang="en-US" dirty="0"/>
              <a:t>Seeing from without, seeing from within: aspectual differences between Spanish and Russian</a:t>
            </a:r>
            <a:r>
              <a:rPr lang="en-GB" dirty="0"/>
              <a:t>”, </a:t>
            </a:r>
            <a:r>
              <a:rPr lang="en-GB" i="1" dirty="0"/>
              <a:t>Cognitive Linguistics</a:t>
            </a:r>
            <a:r>
              <a:rPr lang="en-GB" dirty="0"/>
              <a:t> Issue 4, Vol. 30 (2019). 27pp. Ahead-of-Print </a:t>
            </a:r>
            <a:r>
              <a:rPr lang="en-US" dirty="0"/>
              <a:t>https://</a:t>
            </a:r>
            <a:r>
              <a:rPr lang="en-US" dirty="0" err="1"/>
              <a:t>doi.org</a:t>
            </a:r>
            <a:r>
              <a:rPr lang="en-US" dirty="0"/>
              <a:t>/10.1515/cog-2018-0054 </a:t>
            </a:r>
            <a:endParaRPr lang="nb-NO" dirty="0"/>
          </a:p>
          <a:p>
            <a:r>
              <a:rPr lang="en-GB" dirty="0" err="1"/>
              <a:t>Fábregas</a:t>
            </a:r>
            <a:r>
              <a:rPr lang="en-GB" dirty="0"/>
              <a:t>, Antonio and Laura A. Janda. Under submission. “</a:t>
            </a:r>
            <a:r>
              <a:rPr lang="en-US" dirty="0"/>
              <a:t>When Russian is more Perfective than Spanish</a:t>
            </a:r>
            <a:r>
              <a:rPr lang="en-GB" dirty="0"/>
              <a:t>”, 29pp.</a:t>
            </a:r>
          </a:p>
          <a:p>
            <a:r>
              <a:rPr lang="nb-NO" dirty="0" err="1"/>
              <a:t>Veškerá</a:t>
            </a:r>
            <a:r>
              <a:rPr lang="nb-NO" dirty="0"/>
              <a:t> data </a:t>
            </a:r>
            <a:r>
              <a:rPr lang="nb-NO" dirty="0" err="1"/>
              <a:t>jsou</a:t>
            </a:r>
            <a:r>
              <a:rPr lang="nb-NO"/>
              <a:t> dostupná</a:t>
            </a:r>
            <a:r>
              <a:rPr lang="nb-NO" dirty="0"/>
              <a:t> </a:t>
            </a:r>
            <a:r>
              <a:rPr lang="nb-NO" dirty="0" err="1"/>
              <a:t>tady</a:t>
            </a:r>
            <a:r>
              <a:rPr lang="nb-NO" dirty="0"/>
              <a:t>: </a:t>
            </a:r>
            <a:r>
              <a:rPr lang="nb-NO" u="sng" dirty="0">
                <a:hlinkClick r:id="rId2"/>
              </a:rPr>
              <a:t>https://doi.org/10.18710/WR4Y0Q</a:t>
            </a:r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B77F5-2C74-5340-8C21-3D69D1CC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60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008877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CB6CA6-7777-9E4A-979F-26324A99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Bibliografie</a:t>
            </a:r>
            <a:r>
              <a:rPr lang="nb-NO" dirty="0"/>
              <a:t> (1 </a:t>
            </a:r>
            <a:r>
              <a:rPr lang="nb-NO" dirty="0" err="1"/>
              <a:t>ze</a:t>
            </a:r>
            <a:r>
              <a:rPr lang="nb-NO" dirty="0"/>
              <a:t> 4)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60F481-5DAD-0244-92C0-D59970D4A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82" y="1751182"/>
            <a:ext cx="8229600" cy="4605167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Alarcos</a:t>
            </a:r>
            <a:r>
              <a:rPr lang="en-US" dirty="0"/>
              <a:t> </a:t>
            </a:r>
            <a:r>
              <a:rPr lang="en-US" dirty="0" err="1"/>
              <a:t>Llorach</a:t>
            </a:r>
            <a:r>
              <a:rPr lang="en-US" dirty="0"/>
              <a:t>, Emilio. 1949.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del </a:t>
            </a:r>
            <a:r>
              <a:rPr lang="en-US" dirty="0" err="1"/>
              <a:t>verbo</a:t>
            </a:r>
            <a:r>
              <a:rPr lang="en-US" dirty="0"/>
              <a:t> </a:t>
            </a:r>
            <a:r>
              <a:rPr lang="en-US" dirty="0" err="1"/>
              <a:t>español</a:t>
            </a:r>
            <a:r>
              <a:rPr lang="en-US" dirty="0"/>
              <a:t> </a:t>
            </a:r>
            <a:r>
              <a:rPr lang="en-US" dirty="0" err="1"/>
              <a:t>moderno</a:t>
            </a:r>
            <a:r>
              <a:rPr lang="en-US" dirty="0"/>
              <a:t>. </a:t>
            </a:r>
            <a:r>
              <a:rPr lang="en-US" i="1" dirty="0" err="1"/>
              <a:t>Boletín</a:t>
            </a:r>
            <a:r>
              <a:rPr lang="en-US" i="1" dirty="0"/>
              <a:t> de la </a:t>
            </a:r>
            <a:r>
              <a:rPr lang="en-US" i="1" dirty="0" err="1"/>
              <a:t>Biblioteca</a:t>
            </a:r>
            <a:r>
              <a:rPr lang="en-US" i="1" dirty="0"/>
              <a:t> Menéndez </a:t>
            </a:r>
            <a:r>
              <a:rPr lang="en-US" i="1" dirty="0" err="1"/>
              <a:t>Pelayo</a:t>
            </a:r>
            <a:r>
              <a:rPr lang="en-US" dirty="0"/>
              <a:t> 15. 50–80.</a:t>
            </a:r>
            <a:endParaRPr lang="nb-NO" dirty="0"/>
          </a:p>
          <a:p>
            <a:r>
              <a:rPr lang="en-US" dirty="0" err="1"/>
              <a:t>Alcina</a:t>
            </a:r>
            <a:r>
              <a:rPr lang="en-US" dirty="0"/>
              <a:t>, Juan &amp; José Manuel </a:t>
            </a:r>
            <a:r>
              <a:rPr lang="en-US" dirty="0" err="1"/>
              <a:t>Blecua</a:t>
            </a:r>
            <a:r>
              <a:rPr lang="en-US" dirty="0"/>
              <a:t>. 1975. </a:t>
            </a:r>
            <a:r>
              <a:rPr lang="en-US" i="1" dirty="0" err="1"/>
              <a:t>Gramática</a:t>
            </a:r>
            <a:r>
              <a:rPr lang="en-US" i="1" dirty="0"/>
              <a:t> </a:t>
            </a:r>
            <a:r>
              <a:rPr lang="en-US" i="1" dirty="0" err="1"/>
              <a:t>española</a:t>
            </a:r>
            <a:r>
              <a:rPr lang="en-US" dirty="0"/>
              <a:t>. Barcelona: Ariel.</a:t>
            </a:r>
            <a:endParaRPr lang="nb-NO" dirty="0"/>
          </a:p>
          <a:p>
            <a:r>
              <a:rPr lang="en-US" dirty="0"/>
              <a:t>Arche, María J. 2014. About the primitives of aspect across languages. </a:t>
            </a:r>
            <a:r>
              <a:rPr lang="en-US" i="1" dirty="0"/>
              <a:t>Natural Language and Linguistic Theory</a:t>
            </a:r>
            <a:r>
              <a:rPr lang="en-US" dirty="0"/>
              <a:t> 32. 711–733.</a:t>
            </a:r>
            <a:endParaRPr lang="nb-NO" dirty="0"/>
          </a:p>
          <a:p>
            <a:r>
              <a:rPr lang="en-US" dirty="0"/>
              <a:t>Bach, </a:t>
            </a:r>
            <a:r>
              <a:rPr lang="en-US" dirty="0" err="1"/>
              <a:t>Emmon</a:t>
            </a:r>
            <a:r>
              <a:rPr lang="en-US" dirty="0"/>
              <a:t>. 1986. The algebra of events. </a:t>
            </a:r>
            <a:r>
              <a:rPr lang="en-US" i="1" dirty="0"/>
              <a:t>Linguistics and Philosophy</a:t>
            </a:r>
            <a:r>
              <a:rPr lang="en-US" dirty="0"/>
              <a:t> 9. 5–16.</a:t>
            </a:r>
            <a:endParaRPr lang="nb-NO" dirty="0"/>
          </a:p>
          <a:p>
            <a:r>
              <a:rPr lang="en-US" dirty="0"/>
              <a:t>Bello, Andrés. 1847. </a:t>
            </a:r>
            <a:r>
              <a:rPr lang="en-US" i="1" dirty="0" err="1"/>
              <a:t>Gramática</a:t>
            </a:r>
            <a:r>
              <a:rPr lang="en-US" i="1" dirty="0"/>
              <a:t> de la </a:t>
            </a:r>
            <a:r>
              <a:rPr lang="en-US" i="1" dirty="0" err="1"/>
              <a:t>lengua</a:t>
            </a:r>
            <a:r>
              <a:rPr lang="en-US" i="1" dirty="0"/>
              <a:t> </a:t>
            </a:r>
            <a:r>
              <a:rPr lang="en-US" i="1" dirty="0" err="1"/>
              <a:t>castellana</a:t>
            </a:r>
            <a:r>
              <a:rPr lang="en-US" i="1" dirty="0"/>
              <a:t> </a:t>
            </a:r>
            <a:r>
              <a:rPr lang="en-US" i="1" dirty="0" err="1"/>
              <a:t>destinada</a:t>
            </a:r>
            <a:r>
              <a:rPr lang="en-US" i="1" dirty="0"/>
              <a:t> al </a:t>
            </a:r>
            <a:r>
              <a:rPr lang="en-US" i="1" dirty="0" err="1"/>
              <a:t>uso</a:t>
            </a:r>
            <a:r>
              <a:rPr lang="en-US" i="1" dirty="0"/>
              <a:t> de </a:t>
            </a:r>
            <a:r>
              <a:rPr lang="en-US" i="1" dirty="0" err="1"/>
              <a:t>los</a:t>
            </a:r>
            <a:r>
              <a:rPr lang="en-US" i="1" dirty="0"/>
              <a:t> americanos.</a:t>
            </a:r>
            <a:r>
              <a:rPr lang="en-US" dirty="0"/>
              <a:t> [Ed. 1981] Santa Cruz de Tenerife: Instituto </a:t>
            </a:r>
            <a:r>
              <a:rPr lang="en-US" dirty="0" err="1"/>
              <a:t>Universitario</a:t>
            </a:r>
            <a:r>
              <a:rPr lang="en-US" dirty="0"/>
              <a:t> de </a:t>
            </a:r>
            <a:r>
              <a:rPr lang="en-US" dirty="0" err="1"/>
              <a:t>Lingüística</a:t>
            </a:r>
            <a:r>
              <a:rPr lang="en-US" dirty="0"/>
              <a:t> Andrés Bello.</a:t>
            </a:r>
            <a:endParaRPr lang="nb-NO" dirty="0"/>
          </a:p>
          <a:p>
            <a:r>
              <a:rPr lang="en-US" dirty="0" err="1"/>
              <a:t>Bertinetto</a:t>
            </a:r>
            <a:r>
              <a:rPr lang="en-US" dirty="0"/>
              <a:t>, Pier Marco. 2004. </a:t>
            </a:r>
            <a:r>
              <a:rPr lang="en-US" dirty="0" err="1"/>
              <a:t>Estativos</a:t>
            </a:r>
            <a:r>
              <a:rPr lang="en-US" dirty="0"/>
              <a:t>, </a:t>
            </a:r>
            <a:r>
              <a:rPr lang="en-US" dirty="0" err="1"/>
              <a:t>progresivos</a:t>
            </a:r>
            <a:r>
              <a:rPr lang="en-US" dirty="0"/>
              <a:t>, </a:t>
            </a:r>
            <a:r>
              <a:rPr lang="en-US" dirty="0" err="1"/>
              <a:t>habituales</a:t>
            </a:r>
            <a:r>
              <a:rPr lang="en-US" dirty="0"/>
              <a:t>. In Luis García Fernández &amp; Bruno Camus </a:t>
            </a:r>
            <a:r>
              <a:rPr lang="en-US" dirty="0" err="1"/>
              <a:t>Bergareche</a:t>
            </a:r>
            <a:r>
              <a:rPr lang="en-US" dirty="0"/>
              <a:t> (eds.), </a:t>
            </a:r>
            <a:r>
              <a:rPr lang="en-US" i="1" dirty="0"/>
              <a:t>El </a:t>
            </a:r>
            <a:r>
              <a:rPr lang="en-US" i="1" dirty="0" err="1"/>
              <a:t>pretérito</a:t>
            </a:r>
            <a:r>
              <a:rPr lang="en-US" i="1" dirty="0"/>
              <a:t> </a:t>
            </a:r>
            <a:r>
              <a:rPr lang="en-US" i="1" dirty="0" err="1"/>
              <a:t>imperfecto</a:t>
            </a:r>
            <a:r>
              <a:rPr lang="en-US" i="1" dirty="0"/>
              <a:t>, </a:t>
            </a:r>
            <a:r>
              <a:rPr lang="en-US" dirty="0"/>
              <a:t>273–346. Madrid: </a:t>
            </a:r>
            <a:r>
              <a:rPr lang="en-US" dirty="0" err="1"/>
              <a:t>Gredos</a:t>
            </a:r>
            <a:r>
              <a:rPr lang="en-US" dirty="0"/>
              <a:t>.</a:t>
            </a:r>
            <a:endParaRPr lang="nb-NO" dirty="0"/>
          </a:p>
          <a:p>
            <a:r>
              <a:rPr lang="en-US" dirty="0" err="1"/>
              <a:t>Bres</a:t>
            </a:r>
            <a:r>
              <a:rPr lang="en-US" dirty="0"/>
              <a:t>, Jacques. 2005. </a:t>
            </a:r>
            <a:r>
              <a:rPr lang="en-US" i="1" dirty="0" err="1"/>
              <a:t>L’imparfait</a:t>
            </a:r>
            <a:r>
              <a:rPr lang="en-US" i="1" dirty="0"/>
              <a:t> </a:t>
            </a:r>
            <a:r>
              <a:rPr lang="en-US" i="1" dirty="0" err="1"/>
              <a:t>dit</a:t>
            </a:r>
            <a:r>
              <a:rPr lang="en-US" i="1" dirty="0"/>
              <a:t> </a:t>
            </a:r>
            <a:r>
              <a:rPr lang="en-US" i="1" dirty="0" err="1"/>
              <a:t>narratif</a:t>
            </a:r>
            <a:r>
              <a:rPr lang="en-US" dirty="0"/>
              <a:t>. Paris: CNRS Editions.</a:t>
            </a:r>
            <a:endParaRPr lang="nb-NO" dirty="0"/>
          </a:p>
          <a:p>
            <a:r>
              <a:rPr lang="en-US" dirty="0" err="1"/>
              <a:t>Brucart</a:t>
            </a:r>
            <a:r>
              <a:rPr lang="en-US" dirty="0"/>
              <a:t>, José María. 2003. </a:t>
            </a:r>
            <a:r>
              <a:rPr lang="en-US" i="1" dirty="0"/>
              <a:t>El valor del </a:t>
            </a:r>
            <a:r>
              <a:rPr lang="en-US" i="1" dirty="0" err="1"/>
              <a:t>imperfecto</a:t>
            </a:r>
            <a:r>
              <a:rPr lang="en-US" i="1" dirty="0"/>
              <a:t> de </a:t>
            </a:r>
            <a:r>
              <a:rPr lang="en-US" i="1" dirty="0" err="1"/>
              <a:t>indicativo</a:t>
            </a:r>
            <a:r>
              <a:rPr lang="en-US" i="1" dirty="0"/>
              <a:t>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español</a:t>
            </a:r>
            <a:r>
              <a:rPr lang="en-US" dirty="0"/>
              <a:t>. Reports de </a:t>
            </a:r>
            <a:r>
              <a:rPr lang="en-US" dirty="0" err="1"/>
              <a:t>recerca</a:t>
            </a:r>
            <a:r>
              <a:rPr lang="en-US" dirty="0"/>
              <a:t> GGT-03-1. Barcelona: </a:t>
            </a:r>
            <a:r>
              <a:rPr lang="en-US" dirty="0" err="1"/>
              <a:t>Universitat</a:t>
            </a:r>
            <a:r>
              <a:rPr lang="en-US" dirty="0"/>
              <a:t> </a:t>
            </a:r>
            <a:r>
              <a:rPr lang="en-US" dirty="0" err="1"/>
              <a:t>Autònoma</a:t>
            </a:r>
            <a:r>
              <a:rPr lang="en-US" dirty="0"/>
              <a:t> de Barcelona.</a:t>
            </a:r>
            <a:endParaRPr lang="nb-NO" dirty="0"/>
          </a:p>
          <a:p>
            <a:r>
              <a:rPr lang="en-US" dirty="0"/>
              <a:t>Bull, William E. 1960. </a:t>
            </a:r>
            <a:r>
              <a:rPr lang="en-US" i="1" dirty="0"/>
              <a:t>Time, tense and the verb</a:t>
            </a:r>
            <a:r>
              <a:rPr lang="en-US" dirty="0"/>
              <a:t>. Berkeley, University of California Press.</a:t>
            </a:r>
            <a:endParaRPr lang="nb-NO" dirty="0"/>
          </a:p>
          <a:p>
            <a:r>
              <a:rPr lang="en-US" dirty="0"/>
              <a:t>Carlson, Gregory.  2011. Habitual and generic aspect. In Robert </a:t>
            </a:r>
            <a:r>
              <a:rPr lang="en-US" dirty="0" err="1"/>
              <a:t>Binnick</a:t>
            </a:r>
            <a:r>
              <a:rPr lang="en-US" dirty="0"/>
              <a:t> (ed.), </a:t>
            </a:r>
            <a:r>
              <a:rPr lang="en-US" i="1" dirty="0"/>
              <a:t>The Oxford handbook of tense and aspect, </a:t>
            </a:r>
            <a:r>
              <a:rPr lang="en-US" dirty="0"/>
              <a:t>828–852. Oxford: Oxford University Press.</a:t>
            </a:r>
            <a:endParaRPr lang="nb-NO" dirty="0"/>
          </a:p>
          <a:p>
            <a:r>
              <a:rPr lang="en-US" dirty="0"/>
              <a:t>Carrasco, </a:t>
            </a:r>
            <a:r>
              <a:rPr lang="en-US" dirty="0" err="1"/>
              <a:t>Ángeles</a:t>
            </a:r>
            <a:r>
              <a:rPr lang="en-US" dirty="0"/>
              <a:t> &amp; Luis García Fernández. 1994. Sequence of tense in Spanish. </a:t>
            </a:r>
            <a:r>
              <a:rPr lang="en-US" i="1" dirty="0"/>
              <a:t>Working Papers in Linguistics of the University of Venice </a:t>
            </a:r>
            <a:r>
              <a:rPr lang="en-US" dirty="0"/>
              <a:t>4. 45–70.</a:t>
            </a:r>
            <a:endParaRPr lang="nb-NO" dirty="0"/>
          </a:p>
          <a:p>
            <a:r>
              <a:rPr lang="en-US" dirty="0" err="1"/>
              <a:t>Castañeda</a:t>
            </a:r>
            <a:r>
              <a:rPr lang="en-US" dirty="0"/>
              <a:t>, Alejandro. 2006. </a:t>
            </a:r>
            <a:r>
              <a:rPr lang="en-US" dirty="0" err="1"/>
              <a:t>Aspecto</a:t>
            </a:r>
            <a:r>
              <a:rPr lang="en-US" dirty="0"/>
              <a:t>, </a:t>
            </a:r>
            <a:r>
              <a:rPr lang="en-US" dirty="0" err="1"/>
              <a:t>perspectiva</a:t>
            </a:r>
            <a:r>
              <a:rPr lang="en-US" dirty="0"/>
              <a:t> y </a:t>
            </a:r>
            <a:r>
              <a:rPr lang="en-US" dirty="0" err="1"/>
              <a:t>tiempo</a:t>
            </a:r>
            <a:r>
              <a:rPr lang="en-US" dirty="0"/>
              <a:t> de </a:t>
            </a:r>
            <a:r>
              <a:rPr lang="en-US" dirty="0" err="1"/>
              <a:t>procesamiento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oposición</a:t>
            </a:r>
            <a:r>
              <a:rPr lang="en-US" dirty="0"/>
              <a:t> </a:t>
            </a:r>
            <a:r>
              <a:rPr lang="en-US" dirty="0" err="1"/>
              <a:t>imperfecto</a:t>
            </a:r>
            <a:r>
              <a:rPr lang="en-US" dirty="0"/>
              <a:t> / </a:t>
            </a:r>
            <a:r>
              <a:rPr lang="en-US" dirty="0" err="1"/>
              <a:t>indefinido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español</a:t>
            </a:r>
            <a:r>
              <a:rPr lang="en-US" dirty="0"/>
              <a:t>. </a:t>
            </a:r>
            <a:r>
              <a:rPr lang="en-US" dirty="0" err="1"/>
              <a:t>Ventajas</a:t>
            </a:r>
            <a:r>
              <a:rPr lang="en-US" dirty="0"/>
              <a:t> </a:t>
            </a:r>
            <a:r>
              <a:rPr lang="en-US" dirty="0" err="1"/>
              <a:t>explicativas</a:t>
            </a:r>
            <a:r>
              <a:rPr lang="en-US" dirty="0"/>
              <a:t> y </a:t>
            </a:r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pedagógicas</a:t>
            </a:r>
            <a:r>
              <a:rPr lang="en-US" dirty="0"/>
              <a:t>. </a:t>
            </a:r>
            <a:r>
              <a:rPr lang="en-US" i="1" dirty="0" err="1"/>
              <a:t>Revista</a:t>
            </a:r>
            <a:r>
              <a:rPr lang="en-US" i="1" dirty="0"/>
              <a:t> Española de </a:t>
            </a:r>
            <a:r>
              <a:rPr lang="en-US" i="1" dirty="0" err="1"/>
              <a:t>Lingüística</a:t>
            </a:r>
            <a:r>
              <a:rPr lang="en-US" i="1" dirty="0"/>
              <a:t> </a:t>
            </a:r>
            <a:r>
              <a:rPr lang="en-US" i="1" dirty="0" err="1"/>
              <a:t>Aplicada</a:t>
            </a:r>
            <a:r>
              <a:rPr lang="en-US" i="1" dirty="0"/>
              <a:t> </a:t>
            </a:r>
            <a:r>
              <a:rPr lang="en-US" dirty="0"/>
              <a:t>5. 107–140.</a:t>
            </a:r>
            <a:endParaRPr lang="nb-NO" dirty="0"/>
          </a:p>
          <a:p>
            <a:r>
              <a:rPr lang="en-US" dirty="0" err="1"/>
              <a:t>Castañeda</a:t>
            </a:r>
            <a:r>
              <a:rPr lang="en-US" dirty="0"/>
              <a:t>, Alejandro &amp; Rosario Alonso. 2009. La </a:t>
            </a:r>
            <a:r>
              <a:rPr lang="en-US" dirty="0" err="1"/>
              <a:t>percepción</a:t>
            </a:r>
            <a:r>
              <a:rPr lang="en-US" dirty="0"/>
              <a:t> de la </a:t>
            </a:r>
            <a:r>
              <a:rPr lang="en-US" dirty="0" err="1"/>
              <a:t>gramática</a:t>
            </a:r>
            <a:r>
              <a:rPr lang="en-US" dirty="0"/>
              <a:t>. </a:t>
            </a:r>
            <a:r>
              <a:rPr lang="en-US" dirty="0" err="1"/>
              <a:t>Aportaciones</a:t>
            </a:r>
            <a:r>
              <a:rPr lang="en-US" dirty="0"/>
              <a:t> de la </a:t>
            </a:r>
            <a:r>
              <a:rPr lang="en-US" dirty="0" err="1"/>
              <a:t>lingüística</a:t>
            </a:r>
            <a:r>
              <a:rPr lang="en-US" dirty="0"/>
              <a:t> </a:t>
            </a:r>
            <a:r>
              <a:rPr lang="en-US" dirty="0" err="1"/>
              <a:t>cognitiva</a:t>
            </a:r>
            <a:r>
              <a:rPr lang="en-US" dirty="0"/>
              <a:t> y la </a:t>
            </a:r>
            <a:r>
              <a:rPr lang="en-US" dirty="0" err="1"/>
              <a:t>pragmática</a:t>
            </a:r>
            <a:r>
              <a:rPr lang="en-US" dirty="0"/>
              <a:t> a la </a:t>
            </a:r>
            <a:r>
              <a:rPr lang="en-US" dirty="0" err="1"/>
              <a:t>enseñanza</a:t>
            </a:r>
            <a:r>
              <a:rPr lang="en-US" dirty="0"/>
              <a:t> del </a:t>
            </a:r>
            <a:r>
              <a:rPr lang="en-US" dirty="0" err="1"/>
              <a:t>español</a:t>
            </a:r>
            <a:r>
              <a:rPr lang="en-US" dirty="0"/>
              <a:t> / LE. </a:t>
            </a:r>
            <a:r>
              <a:rPr lang="en-US" i="1" dirty="0" err="1"/>
              <a:t>MarcoELE</a:t>
            </a:r>
            <a:r>
              <a:rPr lang="en-US" dirty="0"/>
              <a:t> 8. 1–33.</a:t>
            </a:r>
            <a:endParaRPr lang="nb-NO" dirty="0"/>
          </a:p>
          <a:p>
            <a:r>
              <a:rPr lang="en-US" dirty="0" err="1"/>
              <a:t>Castañeda</a:t>
            </a:r>
            <a:r>
              <a:rPr lang="en-US" dirty="0"/>
              <a:t>, Alejandro &amp; Zeina </a:t>
            </a:r>
            <a:r>
              <a:rPr lang="en-US" dirty="0" err="1"/>
              <a:t>Alhmoud</a:t>
            </a:r>
            <a:r>
              <a:rPr lang="en-US" dirty="0"/>
              <a:t>. 2014. Una </a:t>
            </a:r>
            <a:r>
              <a:rPr lang="en-US" dirty="0" err="1"/>
              <a:t>aproximación</a:t>
            </a:r>
            <a:r>
              <a:rPr lang="en-US" dirty="0"/>
              <a:t> al </a:t>
            </a:r>
            <a:r>
              <a:rPr lang="en-US" dirty="0" err="1"/>
              <a:t>sistema</a:t>
            </a:r>
            <a:r>
              <a:rPr lang="en-US" dirty="0"/>
              <a:t> verbal </a:t>
            </a:r>
            <a:r>
              <a:rPr lang="en-US" dirty="0" err="1"/>
              <a:t>aplicable</a:t>
            </a:r>
            <a:r>
              <a:rPr lang="en-US" dirty="0"/>
              <a:t> a la </a:t>
            </a:r>
            <a:r>
              <a:rPr lang="en-US" dirty="0" err="1"/>
              <a:t>enseñanza</a:t>
            </a:r>
            <a:r>
              <a:rPr lang="en-US" dirty="0"/>
              <a:t> de ELE. In Alejandro </a:t>
            </a:r>
            <a:r>
              <a:rPr lang="en-US" dirty="0" err="1"/>
              <a:t>Castañeda</a:t>
            </a:r>
            <a:r>
              <a:rPr lang="en-US" dirty="0"/>
              <a:t> (ed.), </a:t>
            </a:r>
            <a:r>
              <a:rPr lang="en-US" i="1" dirty="0" err="1"/>
              <a:t>Enseñanza</a:t>
            </a:r>
            <a:r>
              <a:rPr lang="en-US" i="1" dirty="0"/>
              <a:t> de </a:t>
            </a:r>
            <a:r>
              <a:rPr lang="en-US" i="1" dirty="0" err="1"/>
              <a:t>gramática</a:t>
            </a:r>
            <a:r>
              <a:rPr lang="en-US" i="1" dirty="0"/>
              <a:t> </a:t>
            </a:r>
            <a:r>
              <a:rPr lang="en-US" i="1" dirty="0" err="1"/>
              <a:t>avanzada</a:t>
            </a:r>
            <a:r>
              <a:rPr lang="en-US" i="1" dirty="0"/>
              <a:t> de ELE: </a:t>
            </a:r>
            <a:r>
              <a:rPr lang="en-US" i="1" dirty="0" err="1"/>
              <a:t>criterios</a:t>
            </a:r>
            <a:r>
              <a:rPr lang="en-US" i="1" dirty="0"/>
              <a:t> y </a:t>
            </a:r>
            <a:r>
              <a:rPr lang="en-US" i="1" dirty="0" err="1"/>
              <a:t>recursos</a:t>
            </a:r>
            <a:r>
              <a:rPr lang="en-US" i="1" dirty="0"/>
              <a:t>, </a:t>
            </a:r>
            <a:r>
              <a:rPr lang="en-US" dirty="0"/>
              <a:t>267–294. Madrid: SGEL. </a:t>
            </a:r>
            <a:endParaRPr lang="nb-NO" dirty="0"/>
          </a:p>
          <a:p>
            <a:r>
              <a:rPr lang="en-US" dirty="0" err="1"/>
              <a:t>Čertkova</a:t>
            </a:r>
            <a:r>
              <a:rPr lang="en-US" dirty="0"/>
              <a:t>, Marina J. 1996. </a:t>
            </a:r>
            <a:r>
              <a:rPr lang="en-US" i="1" dirty="0" err="1"/>
              <a:t>Grammatičeskaja</a:t>
            </a:r>
            <a:r>
              <a:rPr lang="en-US" i="1" dirty="0"/>
              <a:t> </a:t>
            </a:r>
            <a:r>
              <a:rPr lang="en-US" i="1" dirty="0" err="1"/>
              <a:t>kategorija</a:t>
            </a:r>
            <a:r>
              <a:rPr lang="en-US" i="1" dirty="0"/>
              <a:t> </a:t>
            </a:r>
            <a:r>
              <a:rPr lang="en-US" i="1" dirty="0" err="1"/>
              <a:t>vida</a:t>
            </a:r>
            <a:r>
              <a:rPr lang="en-US" i="1" dirty="0"/>
              <a:t> v </a:t>
            </a:r>
            <a:r>
              <a:rPr lang="en-US" i="1" dirty="0" err="1"/>
              <a:t>sovremennom</a:t>
            </a:r>
            <a:r>
              <a:rPr lang="en-US" i="1" dirty="0"/>
              <a:t> </a:t>
            </a:r>
            <a:r>
              <a:rPr lang="en-US" i="1" dirty="0" err="1"/>
              <a:t>russkom</a:t>
            </a:r>
            <a:r>
              <a:rPr lang="en-US" i="1" dirty="0"/>
              <a:t> </a:t>
            </a:r>
            <a:r>
              <a:rPr lang="en-US" i="1" dirty="0" err="1"/>
              <a:t>jazyke</a:t>
            </a:r>
            <a:r>
              <a:rPr lang="en-US" i="1" dirty="0"/>
              <a:t> </a:t>
            </a:r>
            <a:r>
              <a:rPr lang="en-US" dirty="0"/>
              <a:t>[The grammatical category of aspect in modern Russian]</a:t>
            </a:r>
            <a:r>
              <a:rPr lang="en-US" i="1" dirty="0"/>
              <a:t>.</a:t>
            </a:r>
            <a:r>
              <a:rPr lang="en-US" dirty="0"/>
              <a:t> Moscow: Moscow State University.</a:t>
            </a:r>
            <a:endParaRPr lang="nb-NO" dirty="0"/>
          </a:p>
          <a:p>
            <a:r>
              <a:rPr lang="cs-CZ" dirty="0" err="1"/>
              <a:t>Comrie</a:t>
            </a:r>
            <a:r>
              <a:rPr lang="cs-CZ" dirty="0"/>
              <a:t>, Bernard. 1976. </a:t>
            </a:r>
            <a:r>
              <a:rPr lang="cs-CZ" i="1" dirty="0" err="1"/>
              <a:t>Aspect</a:t>
            </a:r>
            <a:r>
              <a:rPr lang="cs-CZ" dirty="0"/>
              <a:t>. Cambridge: Cambridge University </a:t>
            </a:r>
            <a:r>
              <a:rPr lang="cs-CZ" dirty="0" err="1"/>
              <a:t>Press</a:t>
            </a:r>
            <a:r>
              <a:rPr lang="cs-CZ" dirty="0"/>
              <a:t>.</a:t>
            </a:r>
            <a:endParaRPr lang="nb-NO" dirty="0"/>
          </a:p>
          <a:p>
            <a:r>
              <a:rPr lang="en-US" dirty="0"/>
              <a:t>Croft, William. 2001. </a:t>
            </a:r>
            <a:r>
              <a:rPr lang="en-US" i="1" dirty="0"/>
              <a:t>Radical Construction Grammar</a:t>
            </a:r>
            <a:r>
              <a:rPr lang="en-US" dirty="0"/>
              <a:t>. Oxford: Oxford University Press.</a:t>
            </a:r>
            <a:endParaRPr lang="nb-NO" dirty="0"/>
          </a:p>
          <a:p>
            <a:r>
              <a:rPr lang="en-US" dirty="0"/>
              <a:t>Croft, William. 2012. </a:t>
            </a:r>
            <a:r>
              <a:rPr lang="en-US" i="1" dirty="0"/>
              <a:t>Verbs: Aspect and causal structure</a:t>
            </a:r>
            <a:r>
              <a:rPr lang="en-US" dirty="0"/>
              <a:t>. Oxford: Oxford University Press.</a:t>
            </a:r>
            <a:endParaRPr lang="nb-NO" dirty="0"/>
          </a:p>
          <a:p>
            <a:r>
              <a:rPr lang="en-US" dirty="0"/>
              <a:t>Dahl, </a:t>
            </a:r>
            <a:r>
              <a:rPr lang="en-US" dirty="0" err="1"/>
              <a:t>Östen</a:t>
            </a:r>
            <a:r>
              <a:rPr lang="en-US" dirty="0"/>
              <a:t>. 1981. </a:t>
            </a:r>
            <a:r>
              <a:rPr lang="en-US" i="1" dirty="0"/>
              <a:t>Tense and aspect systems</a:t>
            </a:r>
            <a:r>
              <a:rPr lang="en-US" dirty="0"/>
              <a:t>. Oxford: Blackwell.</a:t>
            </a:r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B77F5-2C74-5340-8C21-3D69D1CC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61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953305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CB6CA6-7777-9E4A-979F-26324A99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Bibliografie</a:t>
            </a:r>
            <a:r>
              <a:rPr lang="nb-NO" dirty="0"/>
              <a:t> (2 </a:t>
            </a:r>
            <a:r>
              <a:rPr lang="nb-NO" dirty="0" err="1"/>
              <a:t>ze</a:t>
            </a:r>
            <a:r>
              <a:rPr lang="nb-NO" dirty="0"/>
              <a:t> 4)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60F481-5DAD-0244-92C0-D59970D4A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81" y="1751183"/>
            <a:ext cx="8457879" cy="4727676"/>
          </a:xfrm>
        </p:spPr>
        <p:txBody>
          <a:bodyPr>
            <a:noAutofit/>
          </a:bodyPr>
          <a:lstStyle/>
          <a:p>
            <a:r>
              <a:rPr lang="en-US" sz="1050" dirty="0"/>
              <a:t>De Mello, George. 1989. Some observations on Spanish verbal aspect. </a:t>
            </a:r>
            <a:r>
              <a:rPr lang="en-US" sz="1050" i="1" dirty="0"/>
              <a:t>Hispanic Linguistics</a:t>
            </a:r>
            <a:r>
              <a:rPr lang="en-US" sz="1050" dirty="0"/>
              <a:t> 3. 123–129.</a:t>
            </a:r>
            <a:endParaRPr lang="nb-NO" sz="1050" dirty="0"/>
          </a:p>
          <a:p>
            <a:r>
              <a:rPr lang="en-US" sz="1050" dirty="0"/>
              <a:t>De </a:t>
            </a:r>
            <a:r>
              <a:rPr lang="en-US" sz="1050" dirty="0" err="1"/>
              <a:t>Swart</a:t>
            </a:r>
            <a:r>
              <a:rPr lang="en-US" sz="1050" dirty="0"/>
              <a:t>, Henriette. 2011. Verbal aspect. In Robert </a:t>
            </a:r>
            <a:r>
              <a:rPr lang="en-US" sz="1050" dirty="0" err="1"/>
              <a:t>Binnick</a:t>
            </a:r>
            <a:r>
              <a:rPr lang="en-US" sz="1050" dirty="0"/>
              <a:t> (ed.), </a:t>
            </a:r>
            <a:r>
              <a:rPr lang="en-US" sz="1050" i="1" dirty="0"/>
              <a:t>The Oxford handbook of tense and aspect</a:t>
            </a:r>
            <a:r>
              <a:rPr lang="en-US" sz="1050" dirty="0"/>
              <a:t>, 752–781. Oxford: Oxford University Press.</a:t>
            </a:r>
            <a:endParaRPr lang="nb-NO" sz="1050" dirty="0"/>
          </a:p>
          <a:p>
            <a:r>
              <a:rPr lang="en-US" sz="1050" dirty="0"/>
              <a:t>Dickey, Stephen M. 2000. </a:t>
            </a:r>
            <a:r>
              <a:rPr lang="en-US" sz="1050" i="1" dirty="0"/>
              <a:t>Parameters of Slavic aspect. A cognitive approach</a:t>
            </a:r>
            <a:r>
              <a:rPr lang="en-US" sz="1050" dirty="0"/>
              <a:t>.  Stanford: CSLI Publications.</a:t>
            </a:r>
            <a:endParaRPr lang="nb-NO" sz="1050" dirty="0"/>
          </a:p>
          <a:p>
            <a:r>
              <a:rPr lang="en-US" sz="1050" dirty="0"/>
              <a:t>Dickey, Stephen M. &amp; Laura A. Janda. 2015. Slavic aspectual prefixes and numeral classifiers: Two kinds of </a:t>
            </a:r>
            <a:r>
              <a:rPr lang="en-US" sz="1050" dirty="0" err="1"/>
              <a:t>lexico</a:t>
            </a:r>
            <a:r>
              <a:rPr lang="en-US" sz="1050" dirty="0"/>
              <a:t>-grammatical unitizers. </a:t>
            </a:r>
            <a:r>
              <a:rPr lang="en-US" sz="1050" i="1" dirty="0"/>
              <a:t>Lingua</a:t>
            </a:r>
            <a:r>
              <a:rPr lang="en-US" sz="1050" dirty="0"/>
              <a:t> 168. 57–84.</a:t>
            </a:r>
            <a:endParaRPr lang="nb-NO" sz="1050" dirty="0"/>
          </a:p>
          <a:p>
            <a:r>
              <a:rPr lang="en-US" sz="1050" dirty="0" err="1"/>
              <a:t>Díez</a:t>
            </a:r>
            <a:r>
              <a:rPr lang="en-US" sz="1050" dirty="0"/>
              <a:t>, Tatiana D. 2002. </a:t>
            </a:r>
            <a:r>
              <a:rPr lang="en-US" sz="1050" dirty="0" err="1"/>
              <a:t>Gramática</a:t>
            </a:r>
            <a:r>
              <a:rPr lang="en-US" sz="1050" dirty="0"/>
              <a:t> del </a:t>
            </a:r>
            <a:r>
              <a:rPr lang="en-US" sz="1050" dirty="0" err="1"/>
              <a:t>tiempo</a:t>
            </a:r>
            <a:r>
              <a:rPr lang="en-US" sz="1050" dirty="0"/>
              <a:t> y del </a:t>
            </a:r>
            <a:r>
              <a:rPr lang="en-US" sz="1050" dirty="0" err="1"/>
              <a:t>aspecto</a:t>
            </a:r>
            <a:r>
              <a:rPr lang="en-US" sz="1050" dirty="0"/>
              <a:t> </a:t>
            </a:r>
            <a:r>
              <a:rPr lang="en-US" sz="1050" dirty="0" err="1"/>
              <a:t>en</a:t>
            </a:r>
            <a:r>
              <a:rPr lang="en-US" sz="1050" dirty="0"/>
              <a:t> </a:t>
            </a:r>
            <a:r>
              <a:rPr lang="en-US" sz="1050" dirty="0" err="1"/>
              <a:t>ruso</a:t>
            </a:r>
            <a:r>
              <a:rPr lang="en-US" sz="1050" dirty="0"/>
              <a:t> y </a:t>
            </a:r>
            <a:r>
              <a:rPr lang="en-US" sz="1050" dirty="0" err="1"/>
              <a:t>en</a:t>
            </a:r>
            <a:r>
              <a:rPr lang="en-US" sz="1050" dirty="0"/>
              <a:t> </a:t>
            </a:r>
            <a:r>
              <a:rPr lang="en-US" sz="1050" dirty="0" err="1"/>
              <a:t>español</a:t>
            </a:r>
            <a:r>
              <a:rPr lang="en-US" sz="1050" dirty="0"/>
              <a:t>: Similitudes y </a:t>
            </a:r>
            <a:r>
              <a:rPr lang="en-US" sz="1050" dirty="0" err="1"/>
              <a:t>divergencias</a:t>
            </a:r>
            <a:r>
              <a:rPr lang="en-US" sz="1050" dirty="0"/>
              <a:t>. </a:t>
            </a:r>
            <a:r>
              <a:rPr lang="en-US" sz="1050" i="1" dirty="0" err="1"/>
              <a:t>Eslavistica</a:t>
            </a:r>
            <a:r>
              <a:rPr lang="en-US" sz="1050" i="1" dirty="0"/>
              <a:t> </a:t>
            </a:r>
            <a:r>
              <a:rPr lang="en-US" sz="1050" i="1" dirty="0" err="1"/>
              <a:t>Complutense</a:t>
            </a:r>
            <a:r>
              <a:rPr lang="en-US" sz="1050" dirty="0"/>
              <a:t> 2. 33–44.</a:t>
            </a:r>
            <a:endParaRPr lang="nb-NO" sz="1050" dirty="0"/>
          </a:p>
          <a:p>
            <a:r>
              <a:rPr lang="en-US" sz="1050" dirty="0" err="1"/>
              <a:t>Doiz</a:t>
            </a:r>
            <a:r>
              <a:rPr lang="en-US" sz="1050" dirty="0"/>
              <a:t> </a:t>
            </a:r>
            <a:r>
              <a:rPr lang="en-US" sz="1050" dirty="0" err="1"/>
              <a:t>Bienzobas</a:t>
            </a:r>
            <a:r>
              <a:rPr lang="en-US" sz="1050" dirty="0"/>
              <a:t>, </a:t>
            </a:r>
            <a:r>
              <a:rPr lang="en-US" sz="1050" dirty="0" err="1"/>
              <a:t>Aintzane</a:t>
            </a:r>
            <a:r>
              <a:rPr lang="en-US" sz="1050" dirty="0"/>
              <a:t>. 1995. </a:t>
            </a:r>
            <a:r>
              <a:rPr lang="en-US" sz="1050" i="1" dirty="0"/>
              <a:t>The preterit and the imperfect in Spanish: Past situation vs. past viewpoint</a:t>
            </a:r>
            <a:r>
              <a:rPr lang="en-US" sz="1050" dirty="0"/>
              <a:t>. Ph.D. dissertation, University of California, San Diego.</a:t>
            </a:r>
            <a:endParaRPr lang="nb-NO" sz="1050" dirty="0"/>
          </a:p>
          <a:p>
            <a:r>
              <a:rPr lang="en-US" sz="1050" dirty="0" err="1"/>
              <a:t>Eckhoff</a:t>
            </a:r>
            <a:r>
              <a:rPr lang="en-US" sz="1050" dirty="0"/>
              <a:t>, Hanne M., Laura A. Janda &amp; Olga </a:t>
            </a:r>
            <a:r>
              <a:rPr lang="en-US" sz="1050" dirty="0" err="1"/>
              <a:t>Lyashevskaya</a:t>
            </a:r>
            <a:r>
              <a:rPr lang="en-US" sz="1050" dirty="0"/>
              <a:t>. </a:t>
            </a:r>
            <a:r>
              <a:rPr lang="en-GB" sz="1050" dirty="0"/>
              <a:t>2017. Predicting Russian aspect by frequency across genres. </a:t>
            </a:r>
            <a:r>
              <a:rPr lang="en-GB" sz="1050" i="1" dirty="0"/>
              <a:t>Slavic and East European Journal</a:t>
            </a:r>
            <a:r>
              <a:rPr lang="en-GB" sz="1050" dirty="0"/>
              <a:t> 64(1). 844–875.</a:t>
            </a:r>
            <a:endParaRPr lang="nb-NO" sz="1050" dirty="0"/>
          </a:p>
          <a:p>
            <a:r>
              <a:rPr lang="en-US" sz="1050" dirty="0" err="1"/>
              <a:t>Fábregas</a:t>
            </a:r>
            <a:r>
              <a:rPr lang="en-US" sz="1050" dirty="0"/>
              <a:t>, Antonio. 2015. </a:t>
            </a:r>
            <a:r>
              <a:rPr lang="en-US" sz="1050" dirty="0" err="1"/>
              <a:t>Imperfecto</a:t>
            </a:r>
            <a:r>
              <a:rPr lang="en-US" sz="1050" dirty="0"/>
              <a:t> and </a:t>
            </a:r>
            <a:r>
              <a:rPr lang="en-US" sz="1050" dirty="0" err="1"/>
              <a:t>indefinido</a:t>
            </a:r>
            <a:r>
              <a:rPr lang="en-US" sz="1050" dirty="0"/>
              <a:t> in Spanish: What, where and how. </a:t>
            </a:r>
            <a:r>
              <a:rPr lang="en-US" sz="1050" i="1" dirty="0"/>
              <a:t>Borealis</a:t>
            </a:r>
            <a:r>
              <a:rPr lang="en-US" sz="1050" dirty="0"/>
              <a:t> 4. 1–70.</a:t>
            </a:r>
            <a:endParaRPr lang="nb-NO" sz="1050" dirty="0"/>
          </a:p>
          <a:p>
            <a:r>
              <a:rPr lang="cs-CZ" sz="1050" dirty="0" err="1"/>
              <a:t>Forsyth</a:t>
            </a:r>
            <a:r>
              <a:rPr lang="cs-CZ" sz="1050" dirty="0"/>
              <a:t>, J. 1970. </a:t>
            </a:r>
            <a:r>
              <a:rPr lang="cs-CZ" sz="1050" i="1" dirty="0"/>
              <a:t>A </a:t>
            </a:r>
            <a:r>
              <a:rPr lang="cs-CZ" sz="1050" i="1" dirty="0" err="1"/>
              <a:t>grammar</a:t>
            </a:r>
            <a:r>
              <a:rPr lang="cs-CZ" sz="1050" i="1" dirty="0"/>
              <a:t> </a:t>
            </a:r>
            <a:r>
              <a:rPr lang="cs-CZ" sz="1050" i="1" dirty="0" err="1"/>
              <a:t>of</a:t>
            </a:r>
            <a:r>
              <a:rPr lang="cs-CZ" sz="1050" i="1" dirty="0"/>
              <a:t> </a:t>
            </a:r>
            <a:r>
              <a:rPr lang="cs-CZ" sz="1050" i="1" dirty="0" err="1"/>
              <a:t>aspect</a:t>
            </a:r>
            <a:r>
              <a:rPr lang="cs-CZ" sz="1050" i="1" dirty="0"/>
              <a:t>: </a:t>
            </a:r>
            <a:r>
              <a:rPr lang="cs-CZ" sz="1050" i="1" dirty="0" err="1"/>
              <a:t>Usage</a:t>
            </a:r>
            <a:r>
              <a:rPr lang="cs-CZ" sz="1050" i="1" dirty="0"/>
              <a:t> and </a:t>
            </a:r>
            <a:r>
              <a:rPr lang="cs-CZ" sz="1050" i="1" dirty="0" err="1"/>
              <a:t>meaning</a:t>
            </a:r>
            <a:r>
              <a:rPr lang="cs-CZ" sz="1050" i="1" dirty="0"/>
              <a:t> in </a:t>
            </a:r>
            <a:r>
              <a:rPr lang="cs-CZ" sz="1050" i="1" dirty="0" err="1"/>
              <a:t>the</a:t>
            </a:r>
            <a:r>
              <a:rPr lang="cs-CZ" sz="1050" i="1" dirty="0"/>
              <a:t> </a:t>
            </a:r>
            <a:r>
              <a:rPr lang="cs-CZ" sz="1050" i="1" dirty="0" err="1"/>
              <a:t>Russian</a:t>
            </a:r>
            <a:r>
              <a:rPr lang="cs-CZ" sz="1050" i="1" dirty="0"/>
              <a:t> verb</a:t>
            </a:r>
            <a:r>
              <a:rPr lang="cs-CZ" sz="1050" dirty="0"/>
              <a:t>. Cambridge: Cambridge University </a:t>
            </a:r>
            <a:r>
              <a:rPr lang="cs-CZ" sz="1050" dirty="0" err="1"/>
              <a:t>Press</a:t>
            </a:r>
            <a:r>
              <a:rPr lang="cs-CZ" sz="1050" dirty="0"/>
              <a:t>.</a:t>
            </a:r>
            <a:endParaRPr lang="nb-NO" sz="1050" dirty="0"/>
          </a:p>
          <a:p>
            <a:r>
              <a:rPr lang="en-US" sz="1050" dirty="0"/>
              <a:t>García, Erica C. &amp; F. C. </a:t>
            </a:r>
            <a:r>
              <a:rPr lang="en-US" sz="1050" dirty="0" err="1"/>
              <a:t>M.van</a:t>
            </a:r>
            <a:r>
              <a:rPr lang="en-US" sz="1050" dirty="0"/>
              <a:t> </a:t>
            </a:r>
            <a:r>
              <a:rPr lang="en-US" sz="1050" dirty="0" err="1"/>
              <a:t>Putte</a:t>
            </a:r>
            <a:r>
              <a:rPr lang="en-US" sz="1050" dirty="0"/>
              <a:t>. 1988. The value of contrast: Contrasting the value of strategies. </a:t>
            </a:r>
            <a:r>
              <a:rPr lang="en-US" sz="1050" i="1" dirty="0"/>
              <a:t>International Review of Applied Linguistics in Language Teaching</a:t>
            </a:r>
            <a:r>
              <a:rPr lang="en-US" sz="1050" dirty="0"/>
              <a:t> 26(4). 263–280.</a:t>
            </a:r>
            <a:endParaRPr lang="nb-NO" sz="1050" dirty="0"/>
          </a:p>
          <a:p>
            <a:r>
              <a:rPr lang="en-US" sz="1050" dirty="0"/>
              <a:t>García Fernández, Luis. 2000. </a:t>
            </a:r>
            <a:r>
              <a:rPr lang="en-US" sz="1050" i="1" dirty="0"/>
              <a:t>La </a:t>
            </a:r>
            <a:r>
              <a:rPr lang="en-US" sz="1050" i="1" dirty="0" err="1"/>
              <a:t>gramática</a:t>
            </a:r>
            <a:r>
              <a:rPr lang="en-US" sz="1050" i="1" dirty="0"/>
              <a:t> de </a:t>
            </a:r>
            <a:r>
              <a:rPr lang="en-US" sz="1050" i="1" dirty="0" err="1"/>
              <a:t>los</a:t>
            </a:r>
            <a:r>
              <a:rPr lang="en-US" sz="1050" i="1" dirty="0"/>
              <a:t> </a:t>
            </a:r>
            <a:r>
              <a:rPr lang="en-US" sz="1050" i="1" dirty="0" err="1"/>
              <a:t>complementos</a:t>
            </a:r>
            <a:r>
              <a:rPr lang="en-US" sz="1050" i="1" dirty="0"/>
              <a:t> </a:t>
            </a:r>
            <a:r>
              <a:rPr lang="en-US" sz="1050" i="1" dirty="0" err="1"/>
              <a:t>temporales</a:t>
            </a:r>
            <a:r>
              <a:rPr lang="en-US" sz="1050" dirty="0"/>
              <a:t>. Madrid, Visor.</a:t>
            </a:r>
            <a:endParaRPr lang="nb-NO" sz="1050" dirty="0"/>
          </a:p>
          <a:p>
            <a:r>
              <a:rPr lang="en-US" sz="1050" dirty="0"/>
              <a:t>García Fernández, Luis. 2004. El </a:t>
            </a:r>
            <a:r>
              <a:rPr lang="en-US" sz="1050" dirty="0" err="1"/>
              <a:t>pretérito</a:t>
            </a:r>
            <a:r>
              <a:rPr lang="en-US" sz="1050" dirty="0"/>
              <a:t> </a:t>
            </a:r>
            <a:r>
              <a:rPr lang="en-US" sz="1050" dirty="0" err="1"/>
              <a:t>imperfecto</a:t>
            </a:r>
            <a:r>
              <a:rPr lang="en-US" sz="1050" dirty="0"/>
              <a:t>: </a:t>
            </a:r>
            <a:r>
              <a:rPr lang="en-US" sz="1050" dirty="0" err="1"/>
              <a:t>repaso</a:t>
            </a:r>
            <a:r>
              <a:rPr lang="en-US" sz="1050" dirty="0"/>
              <a:t> </a:t>
            </a:r>
            <a:r>
              <a:rPr lang="en-US" sz="1050" dirty="0" err="1"/>
              <a:t>histórico</a:t>
            </a:r>
            <a:r>
              <a:rPr lang="en-US" sz="1050" dirty="0"/>
              <a:t> y </a:t>
            </a:r>
            <a:r>
              <a:rPr lang="en-US" sz="1050" dirty="0" err="1"/>
              <a:t>bibliográfico</a:t>
            </a:r>
            <a:r>
              <a:rPr lang="en-US" sz="1050" dirty="0"/>
              <a:t>. In Luis García Fernández &amp; Bruno Camus </a:t>
            </a:r>
            <a:r>
              <a:rPr lang="en-US" sz="1050" dirty="0" err="1"/>
              <a:t>Bergareche</a:t>
            </a:r>
            <a:r>
              <a:rPr lang="en-US" sz="1050" dirty="0"/>
              <a:t> (eds.), </a:t>
            </a:r>
            <a:r>
              <a:rPr lang="en-US" sz="1050" i="1" dirty="0"/>
              <a:t>El </a:t>
            </a:r>
            <a:r>
              <a:rPr lang="en-US" sz="1050" i="1" dirty="0" err="1"/>
              <a:t>pretérito</a:t>
            </a:r>
            <a:r>
              <a:rPr lang="en-US" sz="1050" i="1" dirty="0"/>
              <a:t> imperfect</a:t>
            </a:r>
            <a:r>
              <a:rPr lang="en-US" sz="1050" dirty="0"/>
              <a:t>,</a:t>
            </a:r>
            <a:r>
              <a:rPr lang="en-US" sz="1050" i="1" dirty="0"/>
              <a:t> </a:t>
            </a:r>
            <a:r>
              <a:rPr lang="en-US" sz="1050" dirty="0"/>
              <a:t>13–96. Madrid, </a:t>
            </a:r>
            <a:r>
              <a:rPr lang="en-US" sz="1050" dirty="0" err="1"/>
              <a:t>Gredos</a:t>
            </a:r>
            <a:r>
              <a:rPr lang="en-US" sz="1050" dirty="0"/>
              <a:t>.</a:t>
            </a:r>
            <a:endParaRPr lang="nb-NO" sz="1050" dirty="0"/>
          </a:p>
          <a:p>
            <a:r>
              <a:rPr lang="en-US" sz="1050" dirty="0"/>
              <a:t>Gili Gaya, Samuel. 1943. </a:t>
            </a:r>
            <a:r>
              <a:rPr lang="en-US" sz="1050" i="1" dirty="0" err="1"/>
              <a:t>Curso</a:t>
            </a:r>
            <a:r>
              <a:rPr lang="en-US" sz="1050" i="1" dirty="0"/>
              <a:t> superior de </a:t>
            </a:r>
            <a:r>
              <a:rPr lang="en-US" sz="1050" i="1" dirty="0" err="1"/>
              <a:t>sintaxis</a:t>
            </a:r>
            <a:r>
              <a:rPr lang="en-US" sz="1050" i="1" dirty="0"/>
              <a:t> </a:t>
            </a:r>
            <a:r>
              <a:rPr lang="en-US" sz="1050" i="1" dirty="0" err="1"/>
              <a:t>española</a:t>
            </a:r>
            <a:r>
              <a:rPr lang="en-US" sz="1050" dirty="0"/>
              <a:t>. </a:t>
            </a:r>
            <a:r>
              <a:rPr lang="nb-NO" sz="1050" dirty="0"/>
              <a:t>Barcelona, Bibliograf. </a:t>
            </a:r>
          </a:p>
          <a:p>
            <a:r>
              <a:rPr lang="nb-NO" sz="1050" dirty="0" err="1"/>
              <a:t>Gorbova</a:t>
            </a:r>
            <a:r>
              <a:rPr lang="nb-NO" sz="1050" dirty="0"/>
              <a:t>, Elena V. 2002. </a:t>
            </a:r>
            <a:r>
              <a:rPr lang="en-US" sz="1050" dirty="0" err="1"/>
              <a:t>Oppozicija</a:t>
            </a:r>
            <a:r>
              <a:rPr lang="en-US" sz="1050" dirty="0"/>
              <a:t> </a:t>
            </a:r>
            <a:r>
              <a:rPr lang="en-US" sz="1050" dirty="0" err="1"/>
              <a:t>imperfekt</a:t>
            </a:r>
            <a:r>
              <a:rPr lang="en-US" sz="1050" dirty="0"/>
              <a:t>/aorist v </a:t>
            </a:r>
            <a:r>
              <a:rPr lang="en-US" sz="1050" dirty="0" err="1"/>
              <a:t>ispanskom</a:t>
            </a:r>
            <a:r>
              <a:rPr lang="en-US" sz="1050" dirty="0"/>
              <a:t> </a:t>
            </a:r>
            <a:r>
              <a:rPr lang="en-US" sz="1050" dirty="0" err="1"/>
              <a:t>jazyke</a:t>
            </a:r>
            <a:r>
              <a:rPr lang="en-US" sz="1050" dirty="0"/>
              <a:t> [The imperfect/aorist opposition in Spanish]. </a:t>
            </a:r>
            <a:r>
              <a:rPr lang="en-US" sz="1050" i="1" dirty="0" err="1"/>
              <a:t>Materialy</a:t>
            </a:r>
            <a:r>
              <a:rPr lang="en-US" sz="1050" i="1" dirty="0"/>
              <a:t> XXXI </a:t>
            </a:r>
            <a:r>
              <a:rPr lang="en-US" sz="1050" i="1" dirty="0" err="1"/>
              <a:t>Vserossijskoj</a:t>
            </a:r>
            <a:r>
              <a:rPr lang="en-US" sz="1050" i="1" dirty="0"/>
              <a:t> </a:t>
            </a:r>
            <a:r>
              <a:rPr lang="en-US" sz="1050" i="1" dirty="0" err="1"/>
              <a:t>nau</a:t>
            </a:r>
            <a:r>
              <a:rPr lang="cs-CZ" sz="1050" i="1" dirty="0" err="1"/>
              <a:t>čno-metodičeskoj</a:t>
            </a:r>
            <a:r>
              <a:rPr lang="cs-CZ" sz="1050" i="1" dirty="0"/>
              <a:t> </a:t>
            </a:r>
            <a:r>
              <a:rPr lang="cs-CZ" sz="1050" i="1" dirty="0" err="1"/>
              <a:t>konferencii</a:t>
            </a:r>
            <a:r>
              <a:rPr lang="cs-CZ" sz="1050" i="1" dirty="0"/>
              <a:t> </a:t>
            </a:r>
            <a:r>
              <a:rPr lang="cs-CZ" sz="1050" i="1" dirty="0" err="1"/>
              <a:t>prepodavatelej</a:t>
            </a:r>
            <a:r>
              <a:rPr lang="cs-CZ" sz="1050" i="1" dirty="0"/>
              <a:t> i </a:t>
            </a:r>
            <a:r>
              <a:rPr lang="cs-CZ" sz="1050" i="1" dirty="0" err="1"/>
              <a:t>aspirantov</a:t>
            </a:r>
            <a:r>
              <a:rPr lang="cs-CZ" sz="1050" dirty="0"/>
              <a:t>. </a:t>
            </a:r>
            <a:r>
              <a:rPr lang="cs-CZ" sz="1050" dirty="0" err="1"/>
              <a:t>Vyp</a:t>
            </a:r>
            <a:r>
              <a:rPr lang="cs-CZ" sz="1050" dirty="0"/>
              <a:t>.</a:t>
            </a:r>
            <a:r>
              <a:rPr lang="en-US" sz="1050" dirty="0"/>
              <a:t>22. </a:t>
            </a:r>
            <a:r>
              <a:rPr lang="en-US" sz="1050" dirty="0" err="1"/>
              <a:t>Sekcija</a:t>
            </a:r>
            <a:r>
              <a:rPr lang="en-US" sz="1050" dirty="0"/>
              <a:t> </a:t>
            </a:r>
            <a:r>
              <a:rPr lang="en-US" sz="1050" dirty="0" err="1"/>
              <a:t>ob</a:t>
            </a:r>
            <a:r>
              <a:rPr lang="cs-CZ" sz="1050" dirty="0" err="1"/>
              <a:t>ščego</a:t>
            </a:r>
            <a:r>
              <a:rPr lang="cs-CZ" sz="1050" dirty="0"/>
              <a:t> </a:t>
            </a:r>
            <a:r>
              <a:rPr lang="cs-CZ" sz="1050" dirty="0" err="1"/>
              <a:t>jazykoznanija</a:t>
            </a:r>
            <a:r>
              <a:rPr lang="cs-CZ" sz="1050" dirty="0"/>
              <a:t>. Č.</a:t>
            </a:r>
            <a:r>
              <a:rPr lang="en-US" sz="1050" dirty="0"/>
              <a:t>1. </a:t>
            </a:r>
            <a:r>
              <a:rPr lang="en-US" sz="1050" dirty="0" err="1"/>
              <a:t>St.Petersburg</a:t>
            </a:r>
            <a:r>
              <a:rPr lang="en-US" sz="1050" dirty="0"/>
              <a:t>: SPGU, 13–18.</a:t>
            </a:r>
            <a:endParaRPr lang="nb-NO" sz="1050" dirty="0"/>
          </a:p>
          <a:p>
            <a:r>
              <a:rPr lang="en-US" sz="1050" dirty="0" err="1"/>
              <a:t>Gorbova</a:t>
            </a:r>
            <a:r>
              <a:rPr lang="en-US" sz="1050" dirty="0"/>
              <a:t>, Elena V. 2010. </a:t>
            </a:r>
            <a:r>
              <a:rPr lang="en-US" sz="1050" i="1" dirty="0" err="1"/>
              <a:t>Grammatičeskaja</a:t>
            </a:r>
            <a:r>
              <a:rPr lang="en-US" sz="1050" i="1" dirty="0"/>
              <a:t> </a:t>
            </a:r>
            <a:r>
              <a:rPr lang="en-US" sz="1050" i="1" dirty="0" err="1"/>
              <a:t>kategorija</a:t>
            </a:r>
            <a:r>
              <a:rPr lang="en-US" sz="1050" i="1" dirty="0"/>
              <a:t> </a:t>
            </a:r>
            <a:r>
              <a:rPr lang="en-US" sz="1050" i="1" dirty="0" err="1"/>
              <a:t>aspekta</a:t>
            </a:r>
            <a:r>
              <a:rPr lang="en-US" sz="1050" i="1" dirty="0"/>
              <a:t> </a:t>
            </a:r>
            <a:r>
              <a:rPr lang="en-US" sz="1050" i="1" dirty="0" err="1"/>
              <a:t>i</a:t>
            </a:r>
            <a:r>
              <a:rPr lang="en-US" sz="1050" i="1" dirty="0"/>
              <a:t> </a:t>
            </a:r>
            <a:r>
              <a:rPr lang="en-US" sz="1050" i="1" dirty="0" err="1"/>
              <a:t>kontekst</a:t>
            </a:r>
            <a:r>
              <a:rPr lang="en-US" sz="1050" i="1" dirty="0"/>
              <a:t> (</a:t>
            </a:r>
            <a:r>
              <a:rPr lang="en-US" sz="1050" i="1" dirty="0" err="1"/>
              <a:t>na</a:t>
            </a:r>
            <a:r>
              <a:rPr lang="en-US" sz="1050" i="1" dirty="0"/>
              <a:t> </a:t>
            </a:r>
            <a:r>
              <a:rPr lang="en-US" sz="1050" i="1" dirty="0" err="1"/>
              <a:t>materiale</a:t>
            </a:r>
            <a:r>
              <a:rPr lang="en-US" sz="1050" i="1" dirty="0"/>
              <a:t> </a:t>
            </a:r>
            <a:r>
              <a:rPr lang="en-US" sz="1050" i="1" dirty="0" err="1"/>
              <a:t>ispanskogo</a:t>
            </a:r>
            <a:r>
              <a:rPr lang="en-US" sz="1050" i="1" dirty="0"/>
              <a:t> </a:t>
            </a:r>
            <a:r>
              <a:rPr lang="en-US" sz="1050" i="1" dirty="0" err="1"/>
              <a:t>i</a:t>
            </a:r>
            <a:r>
              <a:rPr lang="en-US" sz="1050" i="1" dirty="0"/>
              <a:t> </a:t>
            </a:r>
            <a:r>
              <a:rPr lang="en-US" sz="1050" i="1" dirty="0" err="1"/>
              <a:t>russkogo</a:t>
            </a:r>
            <a:r>
              <a:rPr lang="en-US" sz="1050" i="1" dirty="0"/>
              <a:t> </a:t>
            </a:r>
            <a:r>
              <a:rPr lang="en-US" sz="1050" i="1" dirty="0" err="1"/>
              <a:t>jazykov</a:t>
            </a:r>
            <a:r>
              <a:rPr lang="en-US" sz="1050" i="1" dirty="0"/>
              <a:t>) </a:t>
            </a:r>
            <a:r>
              <a:rPr lang="en-US" sz="1050" dirty="0"/>
              <a:t>[The grammatical </a:t>
            </a:r>
            <a:r>
              <a:rPr lang="en-US" sz="1050" dirty="0" err="1"/>
              <a:t>cateogory</a:t>
            </a:r>
            <a:r>
              <a:rPr lang="en-US" sz="1050" dirty="0"/>
              <a:t> of aspect in context (based on material from Spanish and Russian)]. Doctoral Dissertation, St. Petersburg State University. St. Petersburg, Russia.</a:t>
            </a:r>
            <a:endParaRPr lang="nb-NO" sz="1050" dirty="0"/>
          </a:p>
          <a:p>
            <a:r>
              <a:rPr lang="en-US" sz="1050" dirty="0" err="1"/>
              <a:t>Gorbova</a:t>
            </a:r>
            <a:r>
              <a:rPr lang="en-US" sz="1050" dirty="0"/>
              <a:t>, Elena V. 2013. </a:t>
            </a:r>
            <a:r>
              <a:rPr lang="nb-NO" sz="1050" dirty="0" err="1"/>
              <a:t>Ispanskij</a:t>
            </a:r>
            <a:r>
              <a:rPr lang="nb-NO" sz="1050" dirty="0"/>
              <a:t> perfekt: e</a:t>
            </a:r>
            <a:r>
              <a:rPr lang="cs-CZ" sz="1050" dirty="0" err="1"/>
              <a:t>šče</a:t>
            </a:r>
            <a:r>
              <a:rPr lang="cs-CZ" sz="1050" dirty="0"/>
              <a:t> perfekt </a:t>
            </a:r>
            <a:r>
              <a:rPr lang="cs-CZ" sz="1050" dirty="0" err="1"/>
              <a:t>ili</a:t>
            </a:r>
            <a:r>
              <a:rPr lang="cs-CZ" sz="1050" dirty="0"/>
              <a:t> </a:t>
            </a:r>
            <a:r>
              <a:rPr lang="cs-CZ" sz="1050" dirty="0" err="1"/>
              <a:t>uže</a:t>
            </a:r>
            <a:r>
              <a:rPr lang="cs-CZ" sz="1050" dirty="0"/>
              <a:t> perfektiv</a:t>
            </a:r>
            <a:r>
              <a:rPr lang="nb-NO" sz="1050" dirty="0"/>
              <a:t>/</a:t>
            </a:r>
            <a:r>
              <a:rPr lang="nb-NO" sz="1050" dirty="0" err="1"/>
              <a:t>preterit</a:t>
            </a:r>
            <a:r>
              <a:rPr lang="nb-NO" sz="1050" dirty="0"/>
              <a:t>? </a:t>
            </a:r>
            <a:r>
              <a:rPr lang="en-US" sz="1050" dirty="0"/>
              <a:t>[The Spanish perfect: still perfect or already perfective/</a:t>
            </a:r>
            <a:r>
              <a:rPr lang="en-US" sz="1050" dirty="0" err="1"/>
              <a:t>preterite</a:t>
            </a:r>
            <a:r>
              <a:rPr lang="en-US" sz="1050" dirty="0"/>
              <a:t>?] </a:t>
            </a:r>
            <a:r>
              <a:rPr lang="en-US" sz="1050" i="1" dirty="0" err="1"/>
              <a:t>Voprosy</a:t>
            </a:r>
            <a:r>
              <a:rPr lang="en-US" sz="1050" i="1" dirty="0"/>
              <a:t> </a:t>
            </a:r>
            <a:r>
              <a:rPr lang="en-US" sz="1050" i="1" dirty="0" err="1"/>
              <a:t>jazykoznanija</a:t>
            </a:r>
            <a:r>
              <a:rPr lang="en-US" sz="1050" dirty="0"/>
              <a:t> 4. 97–125.</a:t>
            </a:r>
            <a:endParaRPr lang="nb-NO" sz="1050" dirty="0"/>
          </a:p>
          <a:p>
            <a:r>
              <a:rPr lang="en-US" sz="1050" dirty="0" err="1"/>
              <a:t>Gorbova</a:t>
            </a:r>
            <a:r>
              <a:rPr lang="en-US" sz="1050" dirty="0"/>
              <a:t>, Elena V. 2014. </a:t>
            </a:r>
            <a:r>
              <a:rPr lang="en-US" sz="1050" dirty="0" err="1"/>
              <a:t>Perfektnaja</a:t>
            </a:r>
            <a:r>
              <a:rPr lang="en-US" sz="1050" dirty="0"/>
              <a:t> </a:t>
            </a:r>
            <a:r>
              <a:rPr lang="en-US" sz="1050" dirty="0" err="1"/>
              <a:t>semantika</a:t>
            </a:r>
            <a:r>
              <a:rPr lang="en-US" sz="1050" dirty="0"/>
              <a:t> v </a:t>
            </a:r>
            <a:r>
              <a:rPr lang="en-US" sz="1050" dirty="0" err="1"/>
              <a:t>russkom</a:t>
            </a:r>
            <a:r>
              <a:rPr lang="en-US" sz="1050" dirty="0"/>
              <a:t> </a:t>
            </a:r>
            <a:r>
              <a:rPr lang="en-US" sz="1050" dirty="0" err="1"/>
              <a:t>jazyke</a:t>
            </a:r>
            <a:r>
              <a:rPr lang="en-US" sz="1050" dirty="0"/>
              <a:t> </a:t>
            </a:r>
            <a:r>
              <a:rPr lang="en-US" sz="1050" dirty="0" err="1"/>
              <a:t>i</a:t>
            </a:r>
            <a:r>
              <a:rPr lang="en-US" sz="1050" dirty="0"/>
              <a:t> </a:t>
            </a:r>
            <a:r>
              <a:rPr lang="en-US" sz="1050" dirty="0" err="1"/>
              <a:t>semantika</a:t>
            </a:r>
            <a:r>
              <a:rPr lang="en-US" sz="1050" dirty="0"/>
              <a:t> </a:t>
            </a:r>
            <a:r>
              <a:rPr lang="en-US" sz="1050" dirty="0" err="1"/>
              <a:t>perfekta</a:t>
            </a:r>
            <a:r>
              <a:rPr lang="en-US" sz="1050" dirty="0"/>
              <a:t> v </a:t>
            </a:r>
            <a:r>
              <a:rPr lang="en-US" sz="1050" dirty="0" err="1"/>
              <a:t>ispanskom</a:t>
            </a:r>
            <a:r>
              <a:rPr lang="en-US" sz="1050" dirty="0"/>
              <a:t> [Perfective semantics in Russian and the semantics of the perfect in Spanish]. </a:t>
            </a:r>
            <a:r>
              <a:rPr lang="en-US" sz="1050" i="1" dirty="0" err="1"/>
              <a:t>Scando-Slavica</a:t>
            </a:r>
            <a:r>
              <a:rPr lang="en-US" sz="1050" dirty="0"/>
              <a:t> 60(2). 275–321. http://</a:t>
            </a:r>
            <a:r>
              <a:rPr lang="en-US" sz="1050" dirty="0" err="1"/>
              <a:t>dx.doi.org</a:t>
            </a:r>
            <a:r>
              <a:rPr lang="en-US" sz="1050" dirty="0"/>
              <a:t>/10.1080/00806765.2014.984466</a:t>
            </a:r>
            <a:endParaRPr lang="nb-NO" sz="1050" dirty="0"/>
          </a:p>
          <a:p>
            <a:r>
              <a:rPr lang="en-US" sz="1050" dirty="0"/>
              <a:t>Gras, Pedro &amp; Marisa Santiago. 2012. </a:t>
            </a:r>
            <a:r>
              <a:rPr lang="en-US" sz="1050" dirty="0" err="1"/>
              <a:t>Cómo</a:t>
            </a:r>
            <a:r>
              <a:rPr lang="en-US" sz="1050" dirty="0"/>
              <a:t> </a:t>
            </a:r>
            <a:r>
              <a:rPr lang="en-US" sz="1050" dirty="0" err="1"/>
              <a:t>hacer</a:t>
            </a:r>
            <a:r>
              <a:rPr lang="en-US" sz="1050" dirty="0"/>
              <a:t> la </a:t>
            </a:r>
            <a:r>
              <a:rPr lang="en-US" sz="1050" dirty="0" err="1"/>
              <a:t>gramática</a:t>
            </a:r>
            <a:r>
              <a:rPr lang="en-US" sz="1050" dirty="0"/>
              <a:t> </a:t>
            </a:r>
            <a:r>
              <a:rPr lang="en-US" sz="1050" dirty="0" err="1"/>
              <a:t>significativa</a:t>
            </a:r>
            <a:r>
              <a:rPr lang="en-US" sz="1050" dirty="0"/>
              <a:t>: </a:t>
            </a:r>
            <a:r>
              <a:rPr lang="en-US" sz="1050" dirty="0" err="1"/>
              <a:t>aspecto</a:t>
            </a:r>
            <a:r>
              <a:rPr lang="en-US" sz="1050" dirty="0"/>
              <a:t> </a:t>
            </a:r>
            <a:r>
              <a:rPr lang="en-US" sz="1050" dirty="0" err="1"/>
              <a:t>léxico</a:t>
            </a:r>
            <a:r>
              <a:rPr lang="en-US" sz="1050" dirty="0"/>
              <a:t> y </a:t>
            </a:r>
            <a:r>
              <a:rPr lang="en-US" sz="1050" dirty="0" err="1"/>
              <a:t>aspecto</a:t>
            </a:r>
            <a:r>
              <a:rPr lang="en-US" sz="1050" dirty="0"/>
              <a:t> </a:t>
            </a:r>
            <a:r>
              <a:rPr lang="en-US" sz="1050" dirty="0" err="1"/>
              <a:t>gramatical</a:t>
            </a:r>
            <a:r>
              <a:rPr lang="en-US" sz="1050" dirty="0"/>
              <a:t>. </a:t>
            </a:r>
            <a:r>
              <a:rPr lang="en-US" sz="1050" i="1" dirty="0" err="1"/>
              <a:t>Mosaico</a:t>
            </a:r>
            <a:r>
              <a:rPr lang="en-US" sz="1050" i="1" dirty="0"/>
              <a:t> </a:t>
            </a:r>
            <a:r>
              <a:rPr lang="en-US" sz="1050" dirty="0"/>
              <a:t>30. 19–25.</a:t>
            </a:r>
            <a:endParaRPr lang="nb-NO" sz="105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B77F5-2C74-5340-8C21-3D69D1CC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62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272708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CB6CA6-7777-9E4A-979F-26324A99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Bibliografie</a:t>
            </a:r>
            <a:r>
              <a:rPr lang="nb-NO" dirty="0"/>
              <a:t> (3 </a:t>
            </a:r>
            <a:r>
              <a:rPr lang="nb-NO" dirty="0" err="1"/>
              <a:t>ze</a:t>
            </a:r>
            <a:r>
              <a:rPr lang="nb-NO" dirty="0"/>
              <a:t> 4)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60F481-5DAD-0244-92C0-D59970D4A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82" y="1751182"/>
            <a:ext cx="8229600" cy="460516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Gutiérrez </a:t>
            </a:r>
            <a:r>
              <a:rPr lang="en-US" dirty="0" err="1"/>
              <a:t>Araus</a:t>
            </a:r>
            <a:r>
              <a:rPr lang="en-US" dirty="0"/>
              <a:t>, María L. 1995. </a:t>
            </a:r>
            <a:r>
              <a:rPr lang="en-US" i="1" dirty="0" err="1"/>
              <a:t>Formas</a:t>
            </a:r>
            <a:r>
              <a:rPr lang="en-US" i="1" dirty="0"/>
              <a:t> </a:t>
            </a:r>
            <a:r>
              <a:rPr lang="en-US" i="1" dirty="0" err="1"/>
              <a:t>temporales</a:t>
            </a:r>
            <a:r>
              <a:rPr lang="en-US" i="1" dirty="0"/>
              <a:t> del </a:t>
            </a:r>
            <a:r>
              <a:rPr lang="en-US" i="1" dirty="0" err="1"/>
              <a:t>pasado</a:t>
            </a:r>
            <a:r>
              <a:rPr lang="en-US" i="1" dirty="0"/>
              <a:t> </a:t>
            </a:r>
            <a:r>
              <a:rPr lang="en-US" i="1" dirty="0" err="1"/>
              <a:t>en</a:t>
            </a:r>
            <a:r>
              <a:rPr lang="en-US" i="1" dirty="0"/>
              <a:t> </a:t>
            </a:r>
            <a:r>
              <a:rPr lang="en-US" i="1" dirty="0" err="1"/>
              <a:t>indicativo</a:t>
            </a:r>
            <a:r>
              <a:rPr lang="en-US" dirty="0"/>
              <a:t>. Madrid, Arco </a:t>
            </a:r>
            <a:r>
              <a:rPr lang="en-US" dirty="0" err="1"/>
              <a:t>Libros</a:t>
            </a:r>
            <a:r>
              <a:rPr lang="en-US" dirty="0"/>
              <a:t>.</a:t>
            </a:r>
            <a:endParaRPr lang="nb-NO" dirty="0"/>
          </a:p>
          <a:p>
            <a:r>
              <a:rPr lang="en-US" dirty="0" err="1"/>
              <a:t>Gvozdanović</a:t>
            </a:r>
            <a:r>
              <a:rPr lang="en-US" dirty="0"/>
              <a:t>, </a:t>
            </a:r>
            <a:r>
              <a:rPr lang="en-US" dirty="0" err="1"/>
              <a:t>Jadranka</a:t>
            </a:r>
            <a:r>
              <a:rPr lang="en-US" dirty="0"/>
              <a:t>. 2011. Perfective and imperfective aspect. In Robert </a:t>
            </a:r>
            <a:r>
              <a:rPr lang="en-US" dirty="0" err="1"/>
              <a:t>Binnick</a:t>
            </a:r>
            <a:r>
              <a:rPr lang="en-US" dirty="0"/>
              <a:t> (ed.), </a:t>
            </a:r>
            <a:r>
              <a:rPr lang="en-US" i="1" dirty="0"/>
              <a:t>The Oxford handbook of tense and aspect, </a:t>
            </a:r>
            <a:r>
              <a:rPr lang="en-US" dirty="0"/>
              <a:t>781–803. Oxford: Oxford University Press.</a:t>
            </a:r>
            <a:endParaRPr lang="nb-NO" dirty="0"/>
          </a:p>
          <a:p>
            <a:r>
              <a:rPr lang="en-US" dirty="0"/>
              <a:t>Hernández Alonso, César. 1984. </a:t>
            </a:r>
            <a:r>
              <a:rPr lang="en-US" dirty="0" err="1"/>
              <a:t>Gramática</a:t>
            </a:r>
            <a:r>
              <a:rPr lang="en-US" dirty="0"/>
              <a:t> </a:t>
            </a:r>
            <a:r>
              <a:rPr lang="en-US" dirty="0" err="1"/>
              <a:t>funcional</a:t>
            </a:r>
            <a:r>
              <a:rPr lang="en-US" dirty="0"/>
              <a:t> del </a:t>
            </a:r>
            <a:r>
              <a:rPr lang="en-US" dirty="0" err="1"/>
              <a:t>español</a:t>
            </a:r>
            <a:r>
              <a:rPr lang="en-US" dirty="0"/>
              <a:t>. Madrid: </a:t>
            </a:r>
            <a:r>
              <a:rPr lang="en-US" dirty="0" err="1"/>
              <a:t>Gredos</a:t>
            </a:r>
            <a:r>
              <a:rPr lang="en-US" dirty="0"/>
              <a:t>.</a:t>
            </a:r>
            <a:endParaRPr lang="nb-NO" dirty="0"/>
          </a:p>
          <a:p>
            <a:r>
              <a:rPr lang="en-US" dirty="0"/>
              <a:t>Jakobson, Roman O. 1971a. </a:t>
            </a:r>
            <a:r>
              <a:rPr lang="nb-NO" dirty="0" err="1"/>
              <a:t>Zur</a:t>
            </a:r>
            <a:r>
              <a:rPr lang="nb-NO" dirty="0"/>
              <a:t> Struktur der </a:t>
            </a:r>
            <a:r>
              <a:rPr lang="nb-NO" dirty="0" err="1"/>
              <a:t>russischen</a:t>
            </a:r>
            <a:r>
              <a:rPr lang="nb-NO" dirty="0"/>
              <a:t> Verbums. </a:t>
            </a:r>
            <a:r>
              <a:rPr lang="en-US" dirty="0"/>
              <a:t>In </a:t>
            </a:r>
            <a:r>
              <a:rPr lang="en-US" i="1" dirty="0"/>
              <a:t>Selected Writings II: Word and Language</a:t>
            </a:r>
            <a:r>
              <a:rPr lang="en-US" dirty="0"/>
              <a:t>, 3–15. The Hague: Mouton.</a:t>
            </a:r>
            <a:endParaRPr lang="nb-NO" dirty="0"/>
          </a:p>
          <a:p>
            <a:r>
              <a:rPr lang="en-US" dirty="0"/>
              <a:t>Jakobson, Roman O. 1971b. Shifters, verbal categories, and the Russian verb. In </a:t>
            </a:r>
            <a:r>
              <a:rPr lang="en-US" i="1" dirty="0"/>
              <a:t>Selected Writings II</a:t>
            </a:r>
            <a:r>
              <a:rPr lang="en-US" dirty="0"/>
              <a:t>, 130–147. The Hague: Mouton.</a:t>
            </a:r>
            <a:endParaRPr lang="nb-NO" dirty="0"/>
          </a:p>
          <a:p>
            <a:r>
              <a:rPr lang="en-US" dirty="0"/>
              <a:t>Janda Laura A. 2004. A metaphor in search of a source domain: the categories of Slavic aspect. </a:t>
            </a:r>
            <a:r>
              <a:rPr lang="en-US" i="1" dirty="0"/>
              <a:t>Cognitive Linguistics</a:t>
            </a:r>
            <a:r>
              <a:rPr lang="en-US" dirty="0"/>
              <a:t> 15(4). 471–527.</a:t>
            </a:r>
            <a:endParaRPr lang="nb-NO" dirty="0"/>
          </a:p>
          <a:p>
            <a:r>
              <a:rPr lang="en-US" dirty="0"/>
              <a:t>Janda, Laura A. 2007a. Inflectional morphology. In Dirk </a:t>
            </a:r>
            <a:r>
              <a:rPr lang="en-US" dirty="0" err="1"/>
              <a:t>Geeraerts</a:t>
            </a:r>
            <a:r>
              <a:rPr lang="en-US" dirty="0"/>
              <a:t> &amp; Hubert </a:t>
            </a:r>
            <a:r>
              <a:rPr lang="en-US" dirty="0" err="1"/>
              <a:t>Cuyckens</a:t>
            </a:r>
            <a:r>
              <a:rPr lang="en-US" dirty="0"/>
              <a:t> (eds.), </a:t>
            </a:r>
            <a:r>
              <a:rPr lang="en-US" i="1" dirty="0"/>
              <a:t>Handbook of Cognitive Linguistics, </a:t>
            </a:r>
            <a:r>
              <a:rPr lang="en-US" dirty="0"/>
              <a:t>632–649. Oxford: Oxford University Press. </a:t>
            </a:r>
            <a:endParaRPr lang="nb-NO" dirty="0"/>
          </a:p>
          <a:p>
            <a:r>
              <a:rPr lang="en-US" dirty="0"/>
              <a:t>Janda, Laura A. 2007b. Aspectual clusters of Russian verbs. </a:t>
            </a:r>
            <a:r>
              <a:rPr lang="en-US" i="1" dirty="0"/>
              <a:t>Studies in Language</a:t>
            </a:r>
            <a:r>
              <a:rPr lang="en-US" dirty="0"/>
              <a:t> 31(3). 607–648.</a:t>
            </a:r>
            <a:endParaRPr lang="nb-NO" dirty="0"/>
          </a:p>
          <a:p>
            <a:r>
              <a:rPr lang="en-US" dirty="0"/>
              <a:t>Janda, Laura A. 2012. </a:t>
            </a:r>
            <a:r>
              <a:rPr lang="en-US" dirty="0" err="1"/>
              <a:t>Russkie</a:t>
            </a:r>
            <a:r>
              <a:rPr lang="en-US" dirty="0"/>
              <a:t> </a:t>
            </a:r>
            <a:r>
              <a:rPr lang="en-US" dirty="0" err="1"/>
              <a:t>pristavki</a:t>
            </a:r>
            <a:r>
              <a:rPr lang="en-US" dirty="0"/>
              <a:t> </a:t>
            </a:r>
            <a:r>
              <a:rPr lang="en-US" dirty="0" err="1"/>
              <a:t>kak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glagol’nyx</a:t>
            </a:r>
            <a:r>
              <a:rPr lang="en-US" dirty="0"/>
              <a:t> </a:t>
            </a:r>
            <a:r>
              <a:rPr lang="en-US" dirty="0" err="1"/>
              <a:t>klassifikatorov</a:t>
            </a:r>
            <a:r>
              <a:rPr lang="en-US" dirty="0"/>
              <a:t> [Russian prefixes as a verb classifier system]. </a:t>
            </a:r>
            <a:r>
              <a:rPr lang="en-US" i="1" dirty="0" err="1"/>
              <a:t>Voprosy</a:t>
            </a:r>
            <a:r>
              <a:rPr lang="en-US" i="1" dirty="0"/>
              <a:t> </a:t>
            </a:r>
            <a:r>
              <a:rPr lang="en-US" i="1" dirty="0" err="1"/>
              <a:t>jazykoznanija</a:t>
            </a:r>
            <a:r>
              <a:rPr lang="en-US" dirty="0"/>
              <a:t> 6. 3–47.</a:t>
            </a:r>
            <a:endParaRPr lang="nb-NO" dirty="0"/>
          </a:p>
          <a:p>
            <a:r>
              <a:rPr lang="en-US" dirty="0"/>
              <a:t>Janda, Laura A. &amp; Olga </a:t>
            </a:r>
            <a:r>
              <a:rPr lang="en-US" dirty="0" err="1"/>
              <a:t>Lyashevskaya</a:t>
            </a:r>
            <a:r>
              <a:rPr lang="en-US" dirty="0"/>
              <a:t>. </a:t>
            </a:r>
            <a:r>
              <a:rPr lang="en-GB" dirty="0"/>
              <a:t>2011. </a:t>
            </a:r>
            <a:r>
              <a:rPr lang="cs-CZ" dirty="0" err="1"/>
              <a:t>Grammatical</a:t>
            </a:r>
            <a:r>
              <a:rPr lang="cs-CZ" dirty="0"/>
              <a:t> </a:t>
            </a:r>
            <a:r>
              <a:rPr lang="cs-CZ" dirty="0" err="1"/>
              <a:t>profiles</a:t>
            </a:r>
            <a:r>
              <a:rPr lang="cs-CZ" dirty="0"/>
              <a:t> and </a:t>
            </a:r>
            <a:r>
              <a:rPr lang="cs-CZ" dirty="0" err="1"/>
              <a:t>the</a:t>
            </a:r>
            <a:r>
              <a:rPr lang="en-GB" dirty="0"/>
              <a:t> interaction of the lexicon with aspect, tense and mood in Russian. </a:t>
            </a:r>
            <a:r>
              <a:rPr lang="en-GB" i="1" dirty="0"/>
              <a:t>Cognitive Linguistics</a:t>
            </a:r>
            <a:r>
              <a:rPr lang="en-GB" dirty="0"/>
              <a:t> 22(4). 719–763.</a:t>
            </a:r>
            <a:endParaRPr lang="nb-NO" dirty="0"/>
          </a:p>
          <a:p>
            <a:r>
              <a:rPr lang="en-GB" dirty="0"/>
              <a:t>Janda, Laura A., Anna </a:t>
            </a:r>
            <a:r>
              <a:rPr lang="en-GB" dirty="0" err="1"/>
              <a:t>Endresen</a:t>
            </a:r>
            <a:r>
              <a:rPr lang="en-GB" dirty="0"/>
              <a:t>, Julia Kuznetsova, Olga </a:t>
            </a:r>
            <a:r>
              <a:rPr lang="en-GB" dirty="0" err="1"/>
              <a:t>Lyashevskaya</a:t>
            </a:r>
            <a:r>
              <a:rPr lang="en-GB" dirty="0"/>
              <a:t>, Anastasia Makarova, Tore </a:t>
            </a:r>
            <a:r>
              <a:rPr lang="en-GB" dirty="0" err="1"/>
              <a:t>Nesset</a:t>
            </a:r>
            <a:r>
              <a:rPr lang="en-GB" dirty="0"/>
              <a:t> &amp; Svetlana </a:t>
            </a:r>
            <a:r>
              <a:rPr lang="en-GB" dirty="0" err="1"/>
              <a:t>Sokolova</a:t>
            </a:r>
            <a:r>
              <a:rPr lang="en-GB" dirty="0"/>
              <a:t>. </a:t>
            </a:r>
            <a:r>
              <a:rPr lang="en-US" dirty="0"/>
              <a:t>2013. </a:t>
            </a:r>
            <a:r>
              <a:rPr lang="en-US" i="1" dirty="0"/>
              <a:t>Why Russian aspectual prefixes aren’t empty: prefixes as verb classifiers</a:t>
            </a:r>
            <a:r>
              <a:rPr lang="en-US" dirty="0"/>
              <a:t>. Bloomington, IN: </a:t>
            </a:r>
            <a:r>
              <a:rPr lang="en-US" dirty="0" err="1"/>
              <a:t>Slavica</a:t>
            </a:r>
            <a:r>
              <a:rPr lang="en-US" dirty="0"/>
              <a:t> Publishers.</a:t>
            </a:r>
            <a:endParaRPr lang="nb-NO" dirty="0"/>
          </a:p>
          <a:p>
            <a:r>
              <a:rPr lang="en-US" dirty="0"/>
              <a:t>de </a:t>
            </a:r>
            <a:r>
              <a:rPr lang="en-US" dirty="0" err="1"/>
              <a:t>Jonge</a:t>
            </a:r>
            <a:r>
              <a:rPr lang="en-US" dirty="0"/>
              <a:t>, Bob. 2000. Eventuality Classification. Meaning and Use of Spanish Simple Past Tenses. </a:t>
            </a:r>
            <a:r>
              <a:rPr lang="en-GB" dirty="0"/>
              <a:t>In </a:t>
            </a:r>
            <a:r>
              <a:rPr lang="en-GB" dirty="0" err="1"/>
              <a:t>Yishai</a:t>
            </a:r>
            <a:r>
              <a:rPr lang="en-GB" dirty="0"/>
              <a:t> Tobin &amp; Ellen </a:t>
            </a:r>
            <a:r>
              <a:rPr lang="en-GB" dirty="0" err="1"/>
              <a:t>Contini</a:t>
            </a:r>
            <a:r>
              <a:rPr lang="en-GB" dirty="0"/>
              <a:t>-Morava (eds.), </a:t>
            </a:r>
            <a:r>
              <a:rPr lang="en-GB" i="1" dirty="0"/>
              <a:t>Lexical and grammatical classification: same or different?</a:t>
            </a:r>
            <a:r>
              <a:rPr lang="en-GB" dirty="0"/>
              <a:t> 227–253Amsterdam: John </a:t>
            </a:r>
            <a:r>
              <a:rPr lang="en-GB" dirty="0" err="1"/>
              <a:t>Benjamins</a:t>
            </a:r>
            <a:r>
              <a:rPr lang="en-GB" dirty="0"/>
              <a:t>.</a:t>
            </a:r>
            <a:endParaRPr lang="nb-NO" dirty="0"/>
          </a:p>
          <a:p>
            <a:r>
              <a:rPr lang="en-GB" dirty="0" err="1"/>
              <a:t>Kargovskaya</a:t>
            </a:r>
            <a:r>
              <a:rPr lang="en-GB" dirty="0"/>
              <a:t>, Elena A. 2012. </a:t>
            </a:r>
            <a:r>
              <a:rPr lang="en-GB" dirty="0" err="1"/>
              <a:t>Algunos</a:t>
            </a:r>
            <a:r>
              <a:rPr lang="en-GB" dirty="0"/>
              <a:t> </a:t>
            </a:r>
            <a:r>
              <a:rPr lang="en-GB" dirty="0" err="1"/>
              <a:t>medios</a:t>
            </a:r>
            <a:r>
              <a:rPr lang="en-GB" dirty="0"/>
              <a:t> de </a:t>
            </a:r>
            <a:r>
              <a:rPr lang="en-GB" dirty="0" err="1"/>
              <a:t>expresar</a:t>
            </a:r>
            <a:r>
              <a:rPr lang="en-GB" dirty="0"/>
              <a:t> la </a:t>
            </a:r>
            <a:r>
              <a:rPr lang="en-GB" dirty="0" err="1"/>
              <a:t>aspectualidad</a:t>
            </a:r>
            <a:r>
              <a:rPr lang="en-GB" dirty="0"/>
              <a:t> de la </a:t>
            </a:r>
            <a:r>
              <a:rPr lang="en-GB" dirty="0" err="1"/>
              <a:t>accion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ruso</a:t>
            </a:r>
            <a:r>
              <a:rPr lang="en-GB" dirty="0"/>
              <a:t> y </a:t>
            </a:r>
            <a:r>
              <a:rPr lang="en-GB" dirty="0" err="1"/>
              <a:t>español</a:t>
            </a:r>
            <a:r>
              <a:rPr lang="en-GB" dirty="0"/>
              <a:t>. </a:t>
            </a:r>
            <a:r>
              <a:rPr lang="en-US" i="1" dirty="0" err="1"/>
              <a:t>Cuadernos</a:t>
            </a:r>
            <a:r>
              <a:rPr lang="en-US" i="1" dirty="0"/>
              <a:t> de </a:t>
            </a:r>
            <a:r>
              <a:rPr lang="en-US" i="1" dirty="0" err="1"/>
              <a:t>Rusística</a:t>
            </a:r>
            <a:r>
              <a:rPr lang="en-US" i="1" dirty="0"/>
              <a:t> </a:t>
            </a:r>
            <a:r>
              <a:rPr lang="en-US" i="1" dirty="0" err="1"/>
              <a:t>Española</a:t>
            </a:r>
            <a:r>
              <a:rPr lang="en-US" dirty="0"/>
              <a:t> 8. 57–67.</a:t>
            </a:r>
            <a:endParaRPr lang="nb-NO" dirty="0"/>
          </a:p>
          <a:p>
            <a:r>
              <a:rPr lang="en-US" dirty="0"/>
              <a:t>Klein, Wolfgang. 1994. </a:t>
            </a:r>
            <a:r>
              <a:rPr lang="en-US" i="1" dirty="0"/>
              <a:t>Time in language</a:t>
            </a:r>
            <a:r>
              <a:rPr lang="en-US" dirty="0"/>
              <a:t>. London, Routledge.</a:t>
            </a:r>
            <a:endParaRPr lang="nb-NO" dirty="0"/>
          </a:p>
          <a:p>
            <a:r>
              <a:rPr lang="en-US" dirty="0" err="1"/>
              <a:t>Krifka</a:t>
            </a:r>
            <a:r>
              <a:rPr lang="en-US" dirty="0"/>
              <a:t>, Manfred, Francis J. Pelletier, Gregory N. Carlson, Alice </a:t>
            </a:r>
            <a:r>
              <a:rPr lang="en-US" dirty="0" err="1"/>
              <a:t>ter</a:t>
            </a:r>
            <a:r>
              <a:rPr lang="en-US" dirty="0"/>
              <a:t> </a:t>
            </a:r>
            <a:r>
              <a:rPr lang="en-US" dirty="0" err="1"/>
              <a:t>Meulen</a:t>
            </a:r>
            <a:r>
              <a:rPr lang="en-US" dirty="0"/>
              <a:t>, Gennaro </a:t>
            </a:r>
            <a:r>
              <a:rPr lang="en-US" dirty="0" err="1"/>
              <a:t>Chierchia</a:t>
            </a:r>
            <a:r>
              <a:rPr lang="en-US" dirty="0"/>
              <a:t> &amp; </a:t>
            </a:r>
            <a:r>
              <a:rPr lang="en-US" dirty="0" err="1"/>
              <a:t>Godehard</a:t>
            </a:r>
            <a:r>
              <a:rPr lang="en-US" dirty="0"/>
              <a:t>. Link 1995. Genericity: an introduction. In G. Carlson et al. (eds.), </a:t>
            </a:r>
            <a:r>
              <a:rPr lang="en-US" i="1" dirty="0"/>
              <a:t>The generic book</a:t>
            </a:r>
            <a:r>
              <a:rPr lang="en-US" dirty="0"/>
              <a:t>, 1–124. Chicago, University of Chicago Press.</a:t>
            </a:r>
            <a:endParaRPr lang="nb-NO" dirty="0"/>
          </a:p>
          <a:p>
            <a:r>
              <a:rPr lang="cs-CZ" dirty="0" err="1"/>
              <a:t>Langacker</a:t>
            </a:r>
            <a:r>
              <a:rPr lang="cs-CZ" dirty="0"/>
              <a:t>, Ronald W. 1987. </a:t>
            </a:r>
            <a:r>
              <a:rPr lang="cs-CZ" i="1" dirty="0" err="1"/>
              <a:t>Foundations</a:t>
            </a:r>
            <a:r>
              <a:rPr lang="cs-CZ" i="1" dirty="0"/>
              <a:t> </a:t>
            </a:r>
            <a:r>
              <a:rPr lang="cs-CZ" i="1" dirty="0" err="1"/>
              <a:t>of</a:t>
            </a:r>
            <a:r>
              <a:rPr lang="cs-CZ" i="1" dirty="0"/>
              <a:t> </a:t>
            </a:r>
            <a:r>
              <a:rPr lang="cs-CZ" i="1" dirty="0" err="1"/>
              <a:t>cognitive</a:t>
            </a:r>
            <a:r>
              <a:rPr lang="cs-CZ" i="1" dirty="0"/>
              <a:t> </a:t>
            </a:r>
            <a:r>
              <a:rPr lang="cs-CZ" i="1" dirty="0" err="1"/>
              <a:t>grammar</a:t>
            </a:r>
            <a:r>
              <a:rPr lang="cs-CZ" dirty="0"/>
              <a:t>. v. I. </a:t>
            </a:r>
            <a:r>
              <a:rPr lang="cs-CZ" dirty="0" err="1"/>
              <a:t>Stanford</a:t>
            </a:r>
            <a:r>
              <a:rPr lang="cs-CZ" dirty="0"/>
              <a:t>: </a:t>
            </a:r>
            <a:r>
              <a:rPr lang="cs-CZ" dirty="0" err="1"/>
              <a:t>Stanford</a:t>
            </a:r>
            <a:r>
              <a:rPr lang="cs-CZ" dirty="0"/>
              <a:t> U </a:t>
            </a:r>
            <a:r>
              <a:rPr lang="cs-CZ" dirty="0" err="1"/>
              <a:t>Press</a:t>
            </a:r>
            <a:r>
              <a:rPr lang="cs-CZ" dirty="0"/>
              <a:t>.</a:t>
            </a:r>
            <a:endParaRPr lang="nb-NO" dirty="0"/>
          </a:p>
          <a:p>
            <a:r>
              <a:rPr lang="en-US" dirty="0" err="1"/>
              <a:t>Langacker</a:t>
            </a:r>
            <a:r>
              <a:rPr lang="en-US" dirty="0"/>
              <a:t>, Ronald W. 2008. </a:t>
            </a:r>
            <a:r>
              <a:rPr lang="en-US" i="1" dirty="0"/>
              <a:t>Cognitive Grammar</a:t>
            </a:r>
            <a:r>
              <a:rPr lang="en-US" dirty="0"/>
              <a:t>. Oxford: Oxford University Press.</a:t>
            </a:r>
            <a:endParaRPr lang="nb-NO" dirty="0"/>
          </a:p>
          <a:p>
            <a:r>
              <a:rPr lang="cs-CZ" dirty="0" err="1"/>
              <a:t>Maslov</a:t>
            </a:r>
            <a:r>
              <a:rPr lang="cs-CZ" dirty="0"/>
              <a:t>, Jurij S. 1965. </a:t>
            </a:r>
            <a:r>
              <a:rPr lang="cs-CZ" dirty="0" err="1"/>
              <a:t>Sistema</a:t>
            </a:r>
            <a:r>
              <a:rPr lang="cs-CZ" dirty="0"/>
              <a:t> </a:t>
            </a:r>
            <a:r>
              <a:rPr lang="cs-CZ" dirty="0" err="1"/>
              <a:t>osnovnyx</a:t>
            </a:r>
            <a:r>
              <a:rPr lang="cs-CZ" dirty="0"/>
              <a:t> </a:t>
            </a:r>
            <a:r>
              <a:rPr lang="cs-CZ" dirty="0" err="1"/>
              <a:t>ponjatij</a:t>
            </a:r>
            <a:r>
              <a:rPr lang="cs-CZ" dirty="0"/>
              <a:t> i </a:t>
            </a:r>
            <a:r>
              <a:rPr lang="cs-CZ" dirty="0" err="1"/>
              <a:t>terminov</a:t>
            </a:r>
            <a:r>
              <a:rPr lang="cs-CZ" dirty="0"/>
              <a:t> </a:t>
            </a:r>
            <a:r>
              <a:rPr lang="cs-CZ" dirty="0" err="1"/>
              <a:t>slavjanskoj</a:t>
            </a:r>
            <a:r>
              <a:rPr lang="cs-CZ" dirty="0"/>
              <a:t> </a:t>
            </a:r>
            <a:r>
              <a:rPr lang="cs-CZ" dirty="0" err="1"/>
              <a:t>aspektologii</a:t>
            </a:r>
            <a:r>
              <a:rPr lang="cs-CZ" dirty="0"/>
              <a:t> [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system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basic </a:t>
            </a:r>
            <a:r>
              <a:rPr lang="cs-CZ" dirty="0" err="1"/>
              <a:t>concepts</a:t>
            </a:r>
            <a:r>
              <a:rPr lang="cs-CZ" dirty="0"/>
              <a:t> and </a:t>
            </a:r>
            <a:r>
              <a:rPr lang="cs-CZ" dirty="0" err="1"/>
              <a:t>terms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Slavic </a:t>
            </a:r>
            <a:r>
              <a:rPr lang="cs-CZ" dirty="0" err="1"/>
              <a:t>aspectology</a:t>
            </a:r>
            <a:r>
              <a:rPr lang="cs-CZ" dirty="0"/>
              <a:t>]. </a:t>
            </a:r>
            <a:r>
              <a:rPr lang="cs-CZ" i="1" dirty="0" err="1"/>
              <a:t>Voprosy</a:t>
            </a:r>
            <a:r>
              <a:rPr lang="cs-CZ" i="1" dirty="0"/>
              <a:t> </a:t>
            </a:r>
            <a:r>
              <a:rPr lang="cs-CZ" i="1" dirty="0" err="1"/>
              <a:t>obščego</a:t>
            </a:r>
            <a:r>
              <a:rPr lang="cs-CZ" i="1" dirty="0"/>
              <a:t> </a:t>
            </a:r>
            <a:r>
              <a:rPr lang="cs-CZ" i="1" dirty="0" err="1"/>
              <a:t>jazykoznanija</a:t>
            </a:r>
            <a:r>
              <a:rPr lang="cs-CZ" dirty="0"/>
              <a:t>. 53–80.</a:t>
            </a:r>
            <a:endParaRPr lang="nb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B77F5-2C74-5340-8C21-3D69D1CC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63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736878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CB6CA6-7777-9E4A-979F-26324A996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Bibliografie</a:t>
            </a:r>
            <a:r>
              <a:rPr lang="nb-NO" dirty="0"/>
              <a:t> (4 </a:t>
            </a:r>
            <a:r>
              <a:rPr lang="nb-NO" dirty="0" err="1"/>
              <a:t>ze</a:t>
            </a:r>
            <a:r>
              <a:rPr lang="nb-NO" dirty="0"/>
              <a:t> 4)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60F481-5DAD-0244-92C0-D59970D4A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81" y="1550021"/>
            <a:ext cx="8736659" cy="4973444"/>
          </a:xfrm>
        </p:spPr>
        <p:txBody>
          <a:bodyPr>
            <a:noAutofit/>
          </a:bodyPr>
          <a:lstStyle/>
          <a:p>
            <a:r>
              <a:rPr lang="cs-CZ" sz="1050" dirty="0" err="1"/>
              <a:t>Palacio</a:t>
            </a:r>
            <a:r>
              <a:rPr lang="cs-CZ" sz="1050" dirty="0"/>
              <a:t> </a:t>
            </a:r>
            <a:r>
              <a:rPr lang="cs-CZ" sz="1050" dirty="0" err="1"/>
              <a:t>Alegre</a:t>
            </a:r>
            <a:r>
              <a:rPr lang="cs-CZ" sz="1050" dirty="0"/>
              <a:t>, </a:t>
            </a:r>
            <a:r>
              <a:rPr lang="cs-CZ" sz="1050" dirty="0" err="1"/>
              <a:t>Blanca</a:t>
            </a:r>
            <a:r>
              <a:rPr lang="cs-CZ" sz="1050" dirty="0"/>
              <a:t>. 2009. </a:t>
            </a:r>
            <a:r>
              <a:rPr lang="cs-CZ" sz="1050" dirty="0" err="1"/>
              <a:t>Pretérito</a:t>
            </a:r>
            <a:r>
              <a:rPr lang="cs-CZ" sz="1050" dirty="0"/>
              <a:t> </a:t>
            </a:r>
            <a:r>
              <a:rPr lang="cs-CZ" sz="1050" dirty="0" err="1"/>
              <a:t>imperfecto</a:t>
            </a:r>
            <a:r>
              <a:rPr lang="cs-CZ" sz="1050" dirty="0"/>
              <a:t> de </a:t>
            </a:r>
            <a:r>
              <a:rPr lang="cs-CZ" sz="1050" dirty="0" err="1"/>
              <a:t>indicativo</a:t>
            </a:r>
            <a:r>
              <a:rPr lang="cs-CZ" sz="1050" dirty="0"/>
              <a:t>: </a:t>
            </a:r>
            <a:r>
              <a:rPr lang="cs-CZ" sz="1050" dirty="0" err="1"/>
              <a:t>valor</a:t>
            </a:r>
            <a:r>
              <a:rPr lang="cs-CZ" sz="1050" dirty="0"/>
              <a:t> operativo </a:t>
            </a:r>
            <a:r>
              <a:rPr lang="cs-CZ" sz="1050" dirty="0" err="1"/>
              <a:t>y</a:t>
            </a:r>
            <a:r>
              <a:rPr lang="cs-CZ" sz="1050" dirty="0"/>
              <a:t> </a:t>
            </a:r>
            <a:r>
              <a:rPr lang="cs-CZ" sz="1050" dirty="0" err="1"/>
              <a:t>contraste</a:t>
            </a:r>
            <a:r>
              <a:rPr lang="cs-CZ" sz="1050" dirty="0"/>
              <a:t> con el </a:t>
            </a:r>
            <a:r>
              <a:rPr lang="cs-CZ" sz="1050" dirty="0" err="1"/>
              <a:t>pretérito</a:t>
            </a:r>
            <a:r>
              <a:rPr lang="cs-CZ" sz="1050" dirty="0"/>
              <a:t> </a:t>
            </a:r>
            <a:r>
              <a:rPr lang="cs-CZ" sz="1050" dirty="0" err="1"/>
              <a:t>indefinido</a:t>
            </a:r>
            <a:r>
              <a:rPr lang="cs-CZ" sz="1050" dirty="0"/>
              <a:t>. </a:t>
            </a:r>
            <a:r>
              <a:rPr lang="cs-CZ" sz="1050" i="1" dirty="0" err="1"/>
              <a:t>redELE</a:t>
            </a:r>
            <a:r>
              <a:rPr lang="cs-CZ" sz="1050" i="1" dirty="0"/>
              <a:t> </a:t>
            </a:r>
            <a:r>
              <a:rPr lang="cs-CZ" sz="1050" dirty="0"/>
              <a:t>15. 1–34.</a:t>
            </a:r>
            <a:endParaRPr lang="nb-NO" sz="1050" dirty="0"/>
          </a:p>
          <a:p>
            <a:r>
              <a:rPr lang="cs-CZ" sz="1050" dirty="0" err="1"/>
              <a:t>Palacio</a:t>
            </a:r>
            <a:r>
              <a:rPr lang="cs-CZ" sz="1050" dirty="0"/>
              <a:t> </a:t>
            </a:r>
            <a:r>
              <a:rPr lang="cs-CZ" sz="1050" dirty="0" err="1"/>
              <a:t>Alegre</a:t>
            </a:r>
            <a:r>
              <a:rPr lang="cs-CZ" sz="1050" dirty="0"/>
              <a:t>, </a:t>
            </a:r>
            <a:r>
              <a:rPr lang="cs-CZ" sz="1050" dirty="0" err="1"/>
              <a:t>Blanca</a:t>
            </a:r>
            <a:r>
              <a:rPr lang="cs-CZ" sz="1050" dirty="0"/>
              <a:t>. 2016. </a:t>
            </a:r>
            <a:r>
              <a:rPr lang="cs-CZ" sz="1050" dirty="0" err="1"/>
              <a:t>Gramática</a:t>
            </a:r>
            <a:r>
              <a:rPr lang="cs-CZ" sz="1050" dirty="0"/>
              <a:t> </a:t>
            </a:r>
            <a:r>
              <a:rPr lang="cs-CZ" sz="1050" dirty="0" err="1"/>
              <a:t>cognitiva</a:t>
            </a:r>
            <a:r>
              <a:rPr lang="cs-CZ" sz="1050" dirty="0"/>
              <a:t>-operativa: </a:t>
            </a:r>
            <a:r>
              <a:rPr lang="cs-CZ" sz="1050" dirty="0" err="1"/>
              <a:t>limitaciones</a:t>
            </a:r>
            <a:r>
              <a:rPr lang="cs-CZ" sz="1050" dirty="0"/>
              <a:t> de una </a:t>
            </a:r>
            <a:r>
              <a:rPr lang="cs-CZ" sz="1050" dirty="0" err="1"/>
              <a:t>instrucción</a:t>
            </a:r>
            <a:r>
              <a:rPr lang="cs-CZ" sz="1050" dirty="0"/>
              <a:t> </a:t>
            </a:r>
            <a:r>
              <a:rPr lang="cs-CZ" sz="1050" dirty="0" err="1"/>
              <a:t>única</a:t>
            </a:r>
            <a:r>
              <a:rPr lang="cs-CZ" sz="1050" dirty="0"/>
              <a:t>. El </a:t>
            </a:r>
            <a:r>
              <a:rPr lang="cs-CZ" sz="1050" dirty="0" err="1"/>
              <a:t>caso</a:t>
            </a:r>
            <a:r>
              <a:rPr lang="cs-CZ" sz="1050" dirty="0"/>
              <a:t> </a:t>
            </a:r>
            <a:r>
              <a:rPr lang="cs-CZ" sz="1050" dirty="0" err="1"/>
              <a:t>del</a:t>
            </a:r>
            <a:r>
              <a:rPr lang="cs-CZ" sz="1050" dirty="0"/>
              <a:t> </a:t>
            </a:r>
            <a:r>
              <a:rPr lang="cs-CZ" sz="1050" dirty="0" err="1"/>
              <a:t>imperfecto</a:t>
            </a:r>
            <a:r>
              <a:rPr lang="cs-CZ" sz="1050" dirty="0"/>
              <a:t> / </a:t>
            </a:r>
            <a:r>
              <a:rPr lang="cs-CZ" sz="1050" dirty="0" err="1"/>
              <a:t>indefinido</a:t>
            </a:r>
            <a:r>
              <a:rPr lang="cs-CZ" sz="1050" dirty="0"/>
              <a:t> en el aula de ELE. </a:t>
            </a:r>
            <a:r>
              <a:rPr lang="cs-CZ" sz="1050" i="1" dirty="0" err="1"/>
              <a:t>Revista</a:t>
            </a:r>
            <a:r>
              <a:rPr lang="cs-CZ" sz="1050" i="1" dirty="0"/>
              <a:t> </a:t>
            </a:r>
            <a:r>
              <a:rPr lang="cs-CZ" sz="1050" i="1" dirty="0" err="1"/>
              <a:t>electrónica</a:t>
            </a:r>
            <a:r>
              <a:rPr lang="cs-CZ" sz="1050" i="1" dirty="0"/>
              <a:t> de </a:t>
            </a:r>
            <a:r>
              <a:rPr lang="cs-CZ" sz="1050" i="1" dirty="0" err="1"/>
              <a:t>didáctica</a:t>
            </a:r>
            <a:r>
              <a:rPr lang="cs-CZ" sz="1050" i="1" dirty="0"/>
              <a:t> </a:t>
            </a:r>
            <a:r>
              <a:rPr lang="cs-CZ" sz="1050" i="1" dirty="0" err="1"/>
              <a:t>del</a:t>
            </a:r>
            <a:r>
              <a:rPr lang="cs-CZ" sz="1050" i="1" dirty="0"/>
              <a:t> </a:t>
            </a:r>
            <a:r>
              <a:rPr lang="cs-CZ" sz="1050" i="1" dirty="0" err="1"/>
              <a:t>español</a:t>
            </a:r>
            <a:r>
              <a:rPr lang="cs-CZ" sz="1050" i="1" dirty="0"/>
              <a:t> </a:t>
            </a:r>
            <a:r>
              <a:rPr lang="cs-CZ" sz="1050" i="1" dirty="0" err="1"/>
              <a:t>como</a:t>
            </a:r>
            <a:r>
              <a:rPr lang="cs-CZ" sz="1050" i="1" dirty="0"/>
              <a:t> </a:t>
            </a:r>
            <a:r>
              <a:rPr lang="cs-CZ" sz="1050" i="1" dirty="0" err="1"/>
              <a:t>lengua</a:t>
            </a:r>
            <a:r>
              <a:rPr lang="cs-CZ" sz="1050" i="1" dirty="0"/>
              <a:t> </a:t>
            </a:r>
            <a:r>
              <a:rPr lang="cs-CZ" sz="1050" i="1" dirty="0" err="1"/>
              <a:t>extranjera</a:t>
            </a:r>
            <a:r>
              <a:rPr lang="cs-CZ" sz="1050" dirty="0"/>
              <a:t> 22. 1–26.</a:t>
            </a:r>
            <a:endParaRPr lang="nb-NO" sz="1050" dirty="0"/>
          </a:p>
          <a:p>
            <a:r>
              <a:rPr lang="cs-CZ" sz="1050" dirty="0" err="1"/>
              <a:t>Padučeva</a:t>
            </a:r>
            <a:r>
              <a:rPr lang="cs-CZ" sz="1050" dirty="0"/>
              <a:t>, Elena V. 2015. O </a:t>
            </a:r>
            <a:r>
              <a:rPr lang="cs-CZ" sz="1050" dirty="0" err="1"/>
              <a:t>biaspektual’nosti</a:t>
            </a:r>
            <a:r>
              <a:rPr lang="cs-CZ" sz="1050" dirty="0"/>
              <a:t> </a:t>
            </a:r>
            <a:r>
              <a:rPr lang="cs-CZ" sz="1050" dirty="0" err="1"/>
              <a:t>russkogo</a:t>
            </a:r>
            <a:r>
              <a:rPr lang="cs-CZ" sz="1050" dirty="0"/>
              <a:t> </a:t>
            </a:r>
            <a:r>
              <a:rPr lang="cs-CZ" sz="1050" dirty="0" err="1"/>
              <a:t>glagola</a:t>
            </a:r>
            <a:r>
              <a:rPr lang="cs-CZ" sz="1050" dirty="0"/>
              <a:t> BYT’ [</a:t>
            </a:r>
            <a:r>
              <a:rPr lang="cs-CZ" sz="1050" dirty="0" err="1"/>
              <a:t>The</a:t>
            </a:r>
            <a:r>
              <a:rPr lang="cs-CZ" sz="1050" dirty="0"/>
              <a:t> </a:t>
            </a:r>
            <a:r>
              <a:rPr lang="cs-CZ" sz="1050" dirty="0" err="1"/>
              <a:t>biaspectuality</a:t>
            </a:r>
            <a:r>
              <a:rPr lang="cs-CZ" sz="1050" dirty="0"/>
              <a:t> </a:t>
            </a:r>
            <a:r>
              <a:rPr lang="cs-CZ" sz="1050" dirty="0" err="1"/>
              <a:t>of</a:t>
            </a:r>
            <a:r>
              <a:rPr lang="cs-CZ" sz="1050" dirty="0"/>
              <a:t> </a:t>
            </a:r>
            <a:r>
              <a:rPr lang="cs-CZ" sz="1050" dirty="0" err="1"/>
              <a:t>the</a:t>
            </a:r>
            <a:r>
              <a:rPr lang="cs-CZ" sz="1050" dirty="0"/>
              <a:t> </a:t>
            </a:r>
            <a:r>
              <a:rPr lang="cs-CZ" sz="1050" dirty="0" err="1"/>
              <a:t>Russian</a:t>
            </a:r>
            <a:r>
              <a:rPr lang="cs-CZ" sz="1050" dirty="0"/>
              <a:t> verb BYT’]. </a:t>
            </a:r>
            <a:r>
              <a:rPr lang="cs-CZ" sz="1050" i="1" dirty="0" err="1"/>
              <a:t>Aspektual’naja</a:t>
            </a:r>
            <a:r>
              <a:rPr lang="cs-CZ" sz="1050" i="1" dirty="0"/>
              <a:t> </a:t>
            </a:r>
            <a:r>
              <a:rPr lang="cs-CZ" sz="1050" i="1" dirty="0" err="1"/>
              <a:t>zona</a:t>
            </a:r>
            <a:r>
              <a:rPr lang="cs-CZ" sz="1050" i="1" dirty="0"/>
              <a:t>: </a:t>
            </a:r>
            <a:r>
              <a:rPr lang="cs-CZ" sz="1050" i="1" dirty="0" err="1"/>
              <a:t>tipologija</a:t>
            </a:r>
            <a:r>
              <a:rPr lang="cs-CZ" sz="1050" i="1" dirty="0"/>
              <a:t> </a:t>
            </a:r>
            <a:r>
              <a:rPr lang="cs-CZ" sz="1050" i="1" dirty="0" err="1"/>
              <a:t>sistem</a:t>
            </a:r>
            <a:r>
              <a:rPr lang="cs-CZ" sz="1050" i="1" dirty="0"/>
              <a:t> i </a:t>
            </a:r>
            <a:r>
              <a:rPr lang="cs-CZ" sz="1050" i="1" dirty="0" err="1"/>
              <a:t>scenarii</a:t>
            </a:r>
            <a:r>
              <a:rPr lang="cs-CZ" sz="1050" i="1" dirty="0"/>
              <a:t> </a:t>
            </a:r>
            <a:r>
              <a:rPr lang="cs-CZ" sz="1050" i="1" dirty="0" err="1"/>
              <a:t>diaxroničeskogo</a:t>
            </a:r>
            <a:r>
              <a:rPr lang="cs-CZ" sz="1050" i="1" dirty="0"/>
              <a:t> </a:t>
            </a:r>
            <a:r>
              <a:rPr lang="cs-CZ" sz="1050" i="1" dirty="0" err="1"/>
              <a:t>razvitija</a:t>
            </a:r>
            <a:r>
              <a:rPr lang="cs-CZ" sz="1050" dirty="0"/>
              <a:t>. </a:t>
            </a:r>
            <a:r>
              <a:rPr lang="cs-CZ" sz="1050" i="1" dirty="0" err="1"/>
              <a:t>Sbornik</a:t>
            </a:r>
            <a:r>
              <a:rPr lang="cs-CZ" sz="1050" i="1" dirty="0"/>
              <a:t> </a:t>
            </a:r>
            <a:r>
              <a:rPr lang="cs-CZ" sz="1050" i="1" dirty="0" err="1"/>
              <a:t>statej</a:t>
            </a:r>
            <a:r>
              <a:rPr lang="cs-CZ" sz="1050" i="1" dirty="0"/>
              <a:t> V </a:t>
            </a:r>
            <a:r>
              <a:rPr lang="cs-CZ" sz="1050" i="1" dirty="0" err="1"/>
              <a:t>Meždunarodnoj</a:t>
            </a:r>
            <a:r>
              <a:rPr lang="cs-CZ" sz="1050" i="1" dirty="0"/>
              <a:t> </a:t>
            </a:r>
            <a:r>
              <a:rPr lang="cs-CZ" sz="1050" i="1" dirty="0" err="1"/>
              <a:t>konferencii</a:t>
            </a:r>
            <a:r>
              <a:rPr lang="cs-CZ" sz="1050" i="1" dirty="0"/>
              <a:t> </a:t>
            </a:r>
            <a:r>
              <a:rPr lang="cs-CZ" sz="1050" i="1" dirty="0" err="1"/>
              <a:t>Komissii</a:t>
            </a:r>
            <a:r>
              <a:rPr lang="cs-CZ" sz="1050" i="1" dirty="0"/>
              <a:t> po </a:t>
            </a:r>
            <a:r>
              <a:rPr lang="cs-CZ" sz="1050" i="1" dirty="0" err="1"/>
              <a:t>aspektologii</a:t>
            </a:r>
            <a:r>
              <a:rPr lang="cs-CZ" sz="1050" i="1" dirty="0"/>
              <a:t> </a:t>
            </a:r>
            <a:r>
              <a:rPr lang="cs-CZ" sz="1050" i="1" dirty="0" err="1"/>
              <a:t>Meždunarodnogo</a:t>
            </a:r>
            <a:r>
              <a:rPr lang="cs-CZ" sz="1050" i="1" dirty="0"/>
              <a:t> </a:t>
            </a:r>
            <a:r>
              <a:rPr lang="cs-CZ" sz="1050" i="1" dirty="0" err="1"/>
              <a:t>komiteta</a:t>
            </a:r>
            <a:r>
              <a:rPr lang="cs-CZ" sz="1050" i="1" dirty="0"/>
              <a:t> </a:t>
            </a:r>
            <a:r>
              <a:rPr lang="cs-CZ" sz="1050" i="1" dirty="0" err="1"/>
              <a:t>slavistov</a:t>
            </a:r>
            <a:r>
              <a:rPr lang="cs-CZ" sz="1050" dirty="0"/>
              <a:t>, 176–84. </a:t>
            </a:r>
            <a:r>
              <a:rPr lang="cs-CZ" sz="1050" dirty="0" err="1"/>
              <a:t>Kyoto</a:t>
            </a:r>
            <a:r>
              <a:rPr lang="cs-CZ" sz="1050" dirty="0"/>
              <a:t>: University </a:t>
            </a:r>
            <a:r>
              <a:rPr lang="cs-CZ" sz="1050" dirty="0" err="1"/>
              <a:t>of</a:t>
            </a:r>
            <a:r>
              <a:rPr lang="cs-CZ" sz="1050" dirty="0"/>
              <a:t> </a:t>
            </a:r>
            <a:r>
              <a:rPr lang="cs-CZ" sz="1050" dirty="0" err="1"/>
              <a:t>Kyoto</a:t>
            </a:r>
            <a:r>
              <a:rPr lang="cs-CZ" sz="1050" dirty="0"/>
              <a:t>. </a:t>
            </a:r>
            <a:endParaRPr lang="nb-NO" sz="1050" dirty="0"/>
          </a:p>
          <a:p>
            <a:r>
              <a:rPr lang="cs-CZ" sz="1050" dirty="0" err="1"/>
              <a:t>Plungian</a:t>
            </a:r>
            <a:r>
              <a:rPr lang="cs-CZ" sz="1050" dirty="0"/>
              <a:t>, Vladimir. 1998. Perfektiv, </a:t>
            </a:r>
            <a:r>
              <a:rPr lang="cs-CZ" sz="1050" dirty="0" err="1"/>
              <a:t>kompletiv</a:t>
            </a:r>
            <a:r>
              <a:rPr lang="cs-CZ" sz="1050" dirty="0"/>
              <a:t>, </a:t>
            </a:r>
            <a:r>
              <a:rPr lang="cs-CZ" sz="1050" dirty="0" err="1"/>
              <a:t>punktiv</a:t>
            </a:r>
            <a:r>
              <a:rPr lang="cs-CZ" sz="1050" dirty="0"/>
              <a:t>: </a:t>
            </a:r>
            <a:r>
              <a:rPr lang="cs-CZ" sz="1050" dirty="0" err="1"/>
              <a:t>Terminologija</a:t>
            </a:r>
            <a:r>
              <a:rPr lang="cs-CZ" sz="1050" dirty="0"/>
              <a:t> i </a:t>
            </a:r>
            <a:r>
              <a:rPr lang="cs-CZ" sz="1050" dirty="0" err="1"/>
              <a:t>tipologija</a:t>
            </a:r>
            <a:r>
              <a:rPr lang="cs-CZ" sz="1050" dirty="0"/>
              <a:t> [</a:t>
            </a:r>
            <a:r>
              <a:rPr lang="cs-CZ" sz="1050" dirty="0" err="1"/>
              <a:t>Perfective</a:t>
            </a:r>
            <a:r>
              <a:rPr lang="cs-CZ" sz="1050" dirty="0"/>
              <a:t>, </a:t>
            </a:r>
            <a:r>
              <a:rPr lang="cs-CZ" sz="1050" dirty="0" err="1"/>
              <a:t>completive</a:t>
            </a:r>
            <a:r>
              <a:rPr lang="cs-CZ" sz="1050" dirty="0"/>
              <a:t>, </a:t>
            </a:r>
            <a:r>
              <a:rPr lang="cs-CZ" sz="1050" dirty="0" err="1"/>
              <a:t>punctive</a:t>
            </a:r>
            <a:r>
              <a:rPr lang="cs-CZ" sz="1050" dirty="0"/>
              <a:t>: Terminology and typology]. In M. J. </a:t>
            </a:r>
            <a:r>
              <a:rPr lang="cs-CZ" sz="1050" dirty="0" err="1"/>
              <a:t>Čertkova</a:t>
            </a:r>
            <a:r>
              <a:rPr lang="cs-CZ" sz="1050" dirty="0"/>
              <a:t> (</a:t>
            </a:r>
            <a:r>
              <a:rPr lang="cs-CZ" sz="1050" dirty="0" err="1"/>
              <a:t>ed</a:t>
            </a:r>
            <a:r>
              <a:rPr lang="cs-CZ" sz="1050" dirty="0"/>
              <a:t>.), </a:t>
            </a:r>
            <a:r>
              <a:rPr lang="cs-CZ" sz="1050" i="1" dirty="0" err="1"/>
              <a:t>Tipologija</a:t>
            </a:r>
            <a:r>
              <a:rPr lang="cs-CZ" sz="1050" i="1" dirty="0"/>
              <a:t> vida</a:t>
            </a:r>
            <a:r>
              <a:rPr lang="cs-CZ" sz="1050" dirty="0"/>
              <a:t>. </a:t>
            </a:r>
            <a:r>
              <a:rPr lang="cs-CZ" sz="1050" dirty="0" err="1"/>
              <a:t>Moscow</a:t>
            </a:r>
            <a:r>
              <a:rPr lang="cs-CZ" sz="1050" dirty="0"/>
              <a:t>: Škola “</a:t>
            </a:r>
            <a:r>
              <a:rPr lang="cs-CZ" sz="1050" dirty="0" err="1"/>
              <a:t>Jazyki</a:t>
            </a:r>
            <a:r>
              <a:rPr lang="cs-CZ" sz="1050" dirty="0"/>
              <a:t> </a:t>
            </a:r>
            <a:r>
              <a:rPr lang="cs-CZ" sz="1050" dirty="0" err="1"/>
              <a:t>russkoj</a:t>
            </a:r>
            <a:r>
              <a:rPr lang="cs-CZ" sz="1050" dirty="0"/>
              <a:t> </a:t>
            </a:r>
            <a:r>
              <a:rPr lang="cs-CZ" sz="1050" dirty="0" err="1"/>
              <a:t>kul’tury</a:t>
            </a:r>
            <a:r>
              <a:rPr lang="cs-CZ" sz="1050" dirty="0"/>
              <a:t>”, 370–381.</a:t>
            </a:r>
            <a:endParaRPr lang="nb-NO" sz="1050" dirty="0"/>
          </a:p>
          <a:p>
            <a:r>
              <a:rPr lang="cs-CZ" sz="1050" dirty="0" err="1"/>
              <a:t>Plungian</a:t>
            </a:r>
            <a:r>
              <a:rPr lang="cs-CZ" sz="1050" dirty="0"/>
              <a:t>, Vladimir. 2011. </a:t>
            </a:r>
            <a:r>
              <a:rPr lang="cs-CZ" sz="1050" i="1" dirty="0" err="1"/>
              <a:t>Vvedenie</a:t>
            </a:r>
            <a:r>
              <a:rPr lang="cs-CZ" sz="1050" i="1" dirty="0"/>
              <a:t> v </a:t>
            </a:r>
            <a:r>
              <a:rPr lang="cs-CZ" sz="1050" i="1" dirty="0" err="1"/>
              <a:t>grammatičeskuju</a:t>
            </a:r>
            <a:r>
              <a:rPr lang="cs-CZ" sz="1050" i="1" dirty="0"/>
              <a:t> </a:t>
            </a:r>
            <a:r>
              <a:rPr lang="cs-CZ" sz="1050" i="1" dirty="0" err="1"/>
              <a:t>semantiku</a:t>
            </a:r>
            <a:r>
              <a:rPr lang="cs-CZ" sz="1050" i="1" dirty="0"/>
              <a:t>: </a:t>
            </a:r>
            <a:r>
              <a:rPr lang="cs-CZ" sz="1050" i="1" dirty="0" err="1"/>
              <a:t>grammatičeskie</a:t>
            </a:r>
            <a:r>
              <a:rPr lang="cs-CZ" sz="1050" i="1" dirty="0"/>
              <a:t> </a:t>
            </a:r>
            <a:r>
              <a:rPr lang="cs-CZ" sz="1050" i="1" dirty="0" err="1"/>
              <a:t>značenija</a:t>
            </a:r>
            <a:r>
              <a:rPr lang="cs-CZ" sz="1050" i="1" dirty="0"/>
              <a:t> i </a:t>
            </a:r>
            <a:r>
              <a:rPr lang="cs-CZ" sz="1050" i="1" dirty="0" err="1"/>
              <a:t>grammatičeskie</a:t>
            </a:r>
            <a:r>
              <a:rPr lang="cs-CZ" sz="1050" i="1" dirty="0"/>
              <a:t> </a:t>
            </a:r>
            <a:r>
              <a:rPr lang="cs-CZ" sz="1050" i="1" dirty="0" err="1"/>
              <a:t>sistemy</a:t>
            </a:r>
            <a:r>
              <a:rPr lang="cs-CZ" sz="1050" i="1" dirty="0"/>
              <a:t> </a:t>
            </a:r>
            <a:r>
              <a:rPr lang="cs-CZ" sz="1050" i="1" dirty="0" err="1"/>
              <a:t>jazykov</a:t>
            </a:r>
            <a:r>
              <a:rPr lang="cs-CZ" sz="1050" i="1" dirty="0"/>
              <a:t> </a:t>
            </a:r>
            <a:r>
              <a:rPr lang="cs-CZ" sz="1050" i="1" dirty="0" err="1"/>
              <a:t>mira</a:t>
            </a:r>
            <a:r>
              <a:rPr lang="cs-CZ" sz="1050" i="1" dirty="0"/>
              <a:t> </a:t>
            </a:r>
            <a:r>
              <a:rPr lang="cs-CZ" sz="1050" dirty="0"/>
              <a:t>[</a:t>
            </a:r>
            <a:r>
              <a:rPr lang="cs-CZ" sz="1050" dirty="0" err="1"/>
              <a:t>Introduction</a:t>
            </a:r>
            <a:r>
              <a:rPr lang="cs-CZ" sz="1050" dirty="0"/>
              <a:t> to </a:t>
            </a:r>
            <a:r>
              <a:rPr lang="cs-CZ" sz="1050" dirty="0" err="1"/>
              <a:t>grammatical</a:t>
            </a:r>
            <a:r>
              <a:rPr lang="cs-CZ" sz="1050" dirty="0"/>
              <a:t> </a:t>
            </a:r>
            <a:r>
              <a:rPr lang="cs-CZ" sz="1050" dirty="0" err="1"/>
              <a:t>semantics</a:t>
            </a:r>
            <a:r>
              <a:rPr lang="cs-CZ" sz="1050" dirty="0"/>
              <a:t>: </a:t>
            </a:r>
            <a:r>
              <a:rPr lang="cs-CZ" sz="1050" dirty="0" err="1"/>
              <a:t>the</a:t>
            </a:r>
            <a:r>
              <a:rPr lang="cs-CZ" sz="1050" dirty="0"/>
              <a:t> </a:t>
            </a:r>
            <a:r>
              <a:rPr lang="cs-CZ" sz="1050" dirty="0" err="1"/>
              <a:t>grammatical</a:t>
            </a:r>
            <a:r>
              <a:rPr lang="cs-CZ" sz="1050" dirty="0"/>
              <a:t> </a:t>
            </a:r>
            <a:r>
              <a:rPr lang="cs-CZ" sz="1050" dirty="0" err="1"/>
              <a:t>meaning</a:t>
            </a:r>
            <a:r>
              <a:rPr lang="cs-CZ" sz="1050" dirty="0"/>
              <a:t> and </a:t>
            </a:r>
            <a:r>
              <a:rPr lang="cs-CZ" sz="1050" dirty="0" err="1"/>
              <a:t>grammatical</a:t>
            </a:r>
            <a:r>
              <a:rPr lang="cs-CZ" sz="1050" dirty="0"/>
              <a:t> </a:t>
            </a:r>
            <a:r>
              <a:rPr lang="cs-CZ" sz="1050" dirty="0" err="1"/>
              <a:t>systems</a:t>
            </a:r>
            <a:r>
              <a:rPr lang="cs-CZ" sz="1050" dirty="0"/>
              <a:t> </a:t>
            </a:r>
            <a:r>
              <a:rPr lang="cs-CZ" sz="1050" dirty="0" err="1"/>
              <a:t>of</a:t>
            </a:r>
            <a:r>
              <a:rPr lang="cs-CZ" sz="1050" dirty="0"/>
              <a:t> </a:t>
            </a:r>
            <a:r>
              <a:rPr lang="cs-CZ" sz="1050" dirty="0" err="1"/>
              <a:t>languages</a:t>
            </a:r>
            <a:r>
              <a:rPr lang="cs-CZ" sz="1050" dirty="0"/>
              <a:t> </a:t>
            </a:r>
            <a:r>
              <a:rPr lang="cs-CZ" sz="1050" dirty="0" err="1"/>
              <a:t>of</a:t>
            </a:r>
            <a:r>
              <a:rPr lang="cs-CZ" sz="1050" dirty="0"/>
              <a:t> </a:t>
            </a:r>
            <a:r>
              <a:rPr lang="cs-CZ" sz="1050" dirty="0" err="1"/>
              <a:t>the</a:t>
            </a:r>
            <a:r>
              <a:rPr lang="cs-CZ" sz="1050" dirty="0"/>
              <a:t> </a:t>
            </a:r>
            <a:r>
              <a:rPr lang="cs-CZ" sz="1050" dirty="0" err="1"/>
              <a:t>world</a:t>
            </a:r>
            <a:r>
              <a:rPr lang="cs-CZ" sz="1050" dirty="0"/>
              <a:t>]</a:t>
            </a:r>
            <a:r>
              <a:rPr lang="cs-CZ" sz="1050" i="1" dirty="0"/>
              <a:t>.</a:t>
            </a:r>
            <a:r>
              <a:rPr lang="cs-CZ" sz="1050" dirty="0"/>
              <a:t> </a:t>
            </a:r>
            <a:r>
              <a:rPr lang="cs-CZ" sz="1050" dirty="0" err="1"/>
              <a:t>Moscow</a:t>
            </a:r>
            <a:r>
              <a:rPr lang="cs-CZ" sz="1050" dirty="0"/>
              <a:t>: RGGU, 2011.</a:t>
            </a:r>
            <a:endParaRPr lang="nb-NO" sz="1050" dirty="0"/>
          </a:p>
          <a:p>
            <a:r>
              <a:rPr lang="en-US" sz="1050" dirty="0"/>
              <a:t>RAE &amp; ASALE. 2009. </a:t>
            </a:r>
            <a:r>
              <a:rPr lang="en-US" sz="1050" i="1" dirty="0"/>
              <a:t>Nueva </a:t>
            </a:r>
            <a:r>
              <a:rPr lang="en-US" sz="1050" i="1" dirty="0" err="1"/>
              <a:t>gramática</a:t>
            </a:r>
            <a:r>
              <a:rPr lang="en-US" sz="1050" i="1" dirty="0"/>
              <a:t> de la </a:t>
            </a:r>
            <a:r>
              <a:rPr lang="en-US" sz="1050" i="1" dirty="0" err="1"/>
              <a:t>lengua</a:t>
            </a:r>
            <a:r>
              <a:rPr lang="en-US" sz="1050" i="1" dirty="0"/>
              <a:t> </a:t>
            </a:r>
            <a:r>
              <a:rPr lang="en-US" sz="1050" i="1" dirty="0" err="1"/>
              <a:t>española</a:t>
            </a:r>
            <a:r>
              <a:rPr lang="en-US" sz="1050" dirty="0"/>
              <a:t>. Madrid, </a:t>
            </a:r>
            <a:r>
              <a:rPr lang="en-US" sz="1050" dirty="0" err="1"/>
              <a:t>Espasa</a:t>
            </a:r>
            <a:r>
              <a:rPr lang="en-US" sz="1050" dirty="0"/>
              <a:t>.</a:t>
            </a:r>
            <a:endParaRPr lang="nb-NO" sz="1050" dirty="0"/>
          </a:p>
          <a:p>
            <a:r>
              <a:rPr lang="cs-CZ" sz="1050" dirty="0" err="1"/>
              <a:t>Reyes</a:t>
            </a:r>
            <a:r>
              <a:rPr lang="cs-CZ" sz="1050" dirty="0"/>
              <a:t>, </a:t>
            </a:r>
            <a:r>
              <a:rPr lang="cs-CZ" sz="1050" dirty="0" err="1"/>
              <a:t>Graciela</a:t>
            </a:r>
            <a:r>
              <a:rPr lang="cs-CZ" sz="1050" dirty="0"/>
              <a:t>. 1990. </a:t>
            </a:r>
            <a:r>
              <a:rPr lang="cs-CZ" sz="1050" dirty="0" err="1"/>
              <a:t>Valores</a:t>
            </a:r>
            <a:r>
              <a:rPr lang="cs-CZ" sz="1050" dirty="0"/>
              <a:t> </a:t>
            </a:r>
            <a:r>
              <a:rPr lang="cs-CZ" sz="1050" dirty="0" err="1"/>
              <a:t>estilísticos</a:t>
            </a:r>
            <a:r>
              <a:rPr lang="cs-CZ" sz="1050" dirty="0"/>
              <a:t> </a:t>
            </a:r>
            <a:r>
              <a:rPr lang="cs-CZ" sz="1050" dirty="0" err="1"/>
              <a:t>del</a:t>
            </a:r>
            <a:r>
              <a:rPr lang="cs-CZ" sz="1050" dirty="0"/>
              <a:t> </a:t>
            </a:r>
            <a:r>
              <a:rPr lang="cs-CZ" sz="1050" dirty="0" err="1"/>
              <a:t>imperfecto</a:t>
            </a:r>
            <a:r>
              <a:rPr lang="cs-CZ" sz="1050" dirty="0"/>
              <a:t>. </a:t>
            </a:r>
            <a:r>
              <a:rPr lang="cs-CZ" sz="1050" i="1" dirty="0" err="1"/>
              <a:t>Revista</a:t>
            </a:r>
            <a:r>
              <a:rPr lang="cs-CZ" sz="1050" i="1" dirty="0"/>
              <a:t> de </a:t>
            </a:r>
            <a:r>
              <a:rPr lang="cs-CZ" sz="1050" i="1" dirty="0" err="1"/>
              <a:t>filología</a:t>
            </a:r>
            <a:r>
              <a:rPr lang="cs-CZ" sz="1050" i="1" dirty="0"/>
              <a:t> </a:t>
            </a:r>
            <a:r>
              <a:rPr lang="cs-CZ" sz="1050" i="1" dirty="0" err="1"/>
              <a:t>española</a:t>
            </a:r>
            <a:r>
              <a:rPr lang="cs-CZ" sz="1050" dirty="0"/>
              <a:t> 70. 45–70.</a:t>
            </a:r>
            <a:endParaRPr lang="nb-NO" sz="1050" dirty="0"/>
          </a:p>
          <a:p>
            <a:r>
              <a:rPr lang="nb-NO" sz="1050" dirty="0" err="1"/>
              <a:t>Rojo</a:t>
            </a:r>
            <a:r>
              <a:rPr lang="nb-NO" sz="1050" dirty="0"/>
              <a:t>, Guillermo. 1974. La </a:t>
            </a:r>
            <a:r>
              <a:rPr lang="nb-NO" sz="1050" dirty="0" err="1"/>
              <a:t>temporalidad</a:t>
            </a:r>
            <a:r>
              <a:rPr lang="nb-NO" sz="1050" dirty="0"/>
              <a:t> verbal en </a:t>
            </a:r>
            <a:r>
              <a:rPr lang="nb-NO" sz="1050" dirty="0" err="1"/>
              <a:t>español</a:t>
            </a:r>
            <a:r>
              <a:rPr lang="nb-NO" sz="1050" dirty="0"/>
              <a:t>. </a:t>
            </a:r>
            <a:r>
              <a:rPr lang="en-US" sz="1050" i="1" dirty="0" err="1"/>
              <a:t>Verba</a:t>
            </a:r>
            <a:r>
              <a:rPr lang="en-US" sz="1050" dirty="0"/>
              <a:t> 1. 68–149.</a:t>
            </a:r>
            <a:endParaRPr lang="nb-NO" sz="1050" dirty="0"/>
          </a:p>
          <a:p>
            <a:r>
              <a:rPr lang="cs-CZ" sz="1050" dirty="0" err="1"/>
              <a:t>Rojo</a:t>
            </a:r>
            <a:r>
              <a:rPr lang="cs-CZ" sz="1050" dirty="0"/>
              <a:t>, </a:t>
            </a:r>
            <a:r>
              <a:rPr lang="cs-CZ" sz="1050" dirty="0" err="1"/>
              <a:t>Guillermo</a:t>
            </a:r>
            <a:r>
              <a:rPr lang="cs-CZ" sz="1050" dirty="0"/>
              <a:t>. 1976. La </a:t>
            </a:r>
            <a:r>
              <a:rPr lang="cs-CZ" sz="1050" dirty="0" err="1"/>
              <a:t>correlación</a:t>
            </a:r>
            <a:r>
              <a:rPr lang="cs-CZ" sz="1050" dirty="0"/>
              <a:t> </a:t>
            </a:r>
            <a:r>
              <a:rPr lang="cs-CZ" sz="1050" dirty="0" err="1"/>
              <a:t>temporal</a:t>
            </a:r>
            <a:r>
              <a:rPr lang="cs-CZ" sz="1050" dirty="0"/>
              <a:t>. </a:t>
            </a:r>
            <a:r>
              <a:rPr lang="cs-CZ" sz="1050" i="1" dirty="0"/>
              <a:t>Verba</a:t>
            </a:r>
            <a:r>
              <a:rPr lang="cs-CZ" sz="1050" dirty="0"/>
              <a:t> 3. 65–89.</a:t>
            </a:r>
            <a:endParaRPr lang="nb-NO" sz="1050" dirty="0"/>
          </a:p>
          <a:p>
            <a:r>
              <a:rPr lang="nb-NO" sz="1050" dirty="0" err="1"/>
              <a:t>Rojo</a:t>
            </a:r>
            <a:r>
              <a:rPr lang="nb-NO" sz="1050" dirty="0"/>
              <a:t>, Guillermo &amp; Alexandre </a:t>
            </a:r>
            <a:r>
              <a:rPr lang="nb-NO" sz="1050" dirty="0" err="1"/>
              <a:t>Veiga</a:t>
            </a:r>
            <a:r>
              <a:rPr lang="nb-NO" sz="1050" dirty="0"/>
              <a:t>. </a:t>
            </a:r>
            <a:r>
              <a:rPr lang="en-US" sz="1050" dirty="0"/>
              <a:t>1999. El </a:t>
            </a:r>
            <a:r>
              <a:rPr lang="en-US" sz="1050" dirty="0" err="1"/>
              <a:t>tiempo</a:t>
            </a:r>
            <a:r>
              <a:rPr lang="en-US" sz="1050" dirty="0"/>
              <a:t> verbal: </a:t>
            </a:r>
            <a:r>
              <a:rPr lang="en-US" sz="1050" dirty="0" err="1"/>
              <a:t>los</a:t>
            </a:r>
            <a:r>
              <a:rPr lang="en-US" sz="1050" dirty="0"/>
              <a:t> </a:t>
            </a:r>
            <a:r>
              <a:rPr lang="en-US" sz="1050" dirty="0" err="1"/>
              <a:t>tiempos</a:t>
            </a:r>
            <a:r>
              <a:rPr lang="en-US" sz="1050" dirty="0"/>
              <a:t> simples. In Ignacio Bosque &amp; Violeta Demonte (eds.), </a:t>
            </a:r>
            <a:r>
              <a:rPr lang="en-US" sz="1050" i="1" dirty="0" err="1"/>
              <a:t>Gramática</a:t>
            </a:r>
            <a:r>
              <a:rPr lang="en-US" sz="1050" i="1" dirty="0"/>
              <a:t> </a:t>
            </a:r>
            <a:r>
              <a:rPr lang="en-US" sz="1050" i="1" dirty="0" err="1"/>
              <a:t>descriptiva</a:t>
            </a:r>
            <a:r>
              <a:rPr lang="en-US" sz="1050" i="1" dirty="0"/>
              <a:t> de la </a:t>
            </a:r>
            <a:r>
              <a:rPr lang="en-US" sz="1050" i="1" dirty="0" err="1"/>
              <a:t>lengua</a:t>
            </a:r>
            <a:r>
              <a:rPr lang="en-US" sz="1050" i="1" dirty="0"/>
              <a:t> </a:t>
            </a:r>
            <a:r>
              <a:rPr lang="en-US" sz="1050" i="1" dirty="0" err="1"/>
              <a:t>española</a:t>
            </a:r>
            <a:r>
              <a:rPr lang="en-US" sz="1050" dirty="0"/>
              <a:t>, 2867–2935. Madrid, </a:t>
            </a:r>
            <a:r>
              <a:rPr lang="en-US" sz="1050" dirty="0" err="1"/>
              <a:t>Espasa</a:t>
            </a:r>
            <a:r>
              <a:rPr lang="en-US" sz="1050" dirty="0"/>
              <a:t>.</a:t>
            </a:r>
            <a:endParaRPr lang="nb-NO" sz="1050" dirty="0"/>
          </a:p>
          <a:p>
            <a:r>
              <a:rPr lang="en-US" sz="1050" dirty="0"/>
              <a:t>Ruiz </a:t>
            </a:r>
            <a:r>
              <a:rPr lang="en-US" sz="1050" dirty="0" err="1"/>
              <a:t>Campillo</a:t>
            </a:r>
            <a:r>
              <a:rPr lang="en-US" sz="1050" dirty="0"/>
              <a:t>, José P. 2000. ‘</a:t>
            </a:r>
            <a:r>
              <a:rPr lang="en-US" sz="1050" dirty="0" err="1"/>
              <a:t>Tomaban</a:t>
            </a:r>
            <a:r>
              <a:rPr lang="en-US" sz="1050" dirty="0"/>
              <a:t>’ o ‘</a:t>
            </a:r>
            <a:r>
              <a:rPr lang="en-US" sz="1050" dirty="0" err="1"/>
              <a:t>tomaron</a:t>
            </a:r>
            <a:r>
              <a:rPr lang="en-US" sz="1050" dirty="0"/>
              <a:t>’. Una </a:t>
            </a:r>
            <a:r>
              <a:rPr lang="en-US" sz="1050" dirty="0" err="1"/>
              <a:t>visión</a:t>
            </a:r>
            <a:r>
              <a:rPr lang="en-US" sz="1050" dirty="0"/>
              <a:t> </a:t>
            </a:r>
            <a:r>
              <a:rPr lang="en-US" sz="1050" dirty="0" err="1"/>
              <a:t>operativa</a:t>
            </a:r>
            <a:r>
              <a:rPr lang="en-US" sz="1050" dirty="0"/>
              <a:t> y </a:t>
            </a:r>
            <a:r>
              <a:rPr lang="en-US" sz="1050" dirty="0" err="1"/>
              <a:t>cognitiva</a:t>
            </a:r>
            <a:r>
              <a:rPr lang="en-US" sz="1050" dirty="0"/>
              <a:t> del </a:t>
            </a:r>
            <a:r>
              <a:rPr lang="en-US" sz="1050" dirty="0" err="1"/>
              <a:t>problema</a:t>
            </a:r>
            <a:r>
              <a:rPr lang="en-US" sz="1050" dirty="0"/>
              <a:t>. </a:t>
            </a:r>
            <a:r>
              <a:rPr lang="en-US" sz="1050" i="1" dirty="0"/>
              <a:t>Centro Virtual Cervantes</a:t>
            </a:r>
            <a:r>
              <a:rPr lang="en-US" sz="1050" dirty="0"/>
              <a:t>, post from 12th of December 2000. Available at https://</a:t>
            </a:r>
            <a:r>
              <a:rPr lang="en-US" sz="1050" dirty="0" err="1"/>
              <a:t>cvc.cervantes.es</a:t>
            </a:r>
            <a:r>
              <a:rPr lang="en-US" sz="1050" dirty="0"/>
              <a:t>/</a:t>
            </a:r>
            <a:r>
              <a:rPr lang="en-US" sz="1050" dirty="0" err="1"/>
              <a:t>foros</a:t>
            </a:r>
            <a:r>
              <a:rPr lang="en-US" sz="1050" dirty="0"/>
              <a:t>/leer_asunto1.asp?vCodigo=5652#19299</a:t>
            </a:r>
            <a:endParaRPr lang="nb-NO" sz="1050" dirty="0"/>
          </a:p>
          <a:p>
            <a:r>
              <a:rPr lang="en-US" sz="1050" dirty="0"/>
              <a:t>Ruiz </a:t>
            </a:r>
            <a:r>
              <a:rPr lang="en-US" sz="1050" dirty="0" err="1"/>
              <a:t>Campillo</a:t>
            </a:r>
            <a:r>
              <a:rPr lang="en-US" sz="1050" dirty="0"/>
              <a:t>, José P. 2005. </a:t>
            </a:r>
            <a:r>
              <a:rPr lang="en-US" sz="1050" dirty="0" err="1"/>
              <a:t>Instrucción</a:t>
            </a:r>
            <a:r>
              <a:rPr lang="en-US" sz="1050" dirty="0"/>
              <a:t> </a:t>
            </a:r>
            <a:r>
              <a:rPr lang="en-US" sz="1050" dirty="0" err="1"/>
              <a:t>indefinida</a:t>
            </a:r>
            <a:r>
              <a:rPr lang="en-US" sz="1050" dirty="0"/>
              <a:t>, </a:t>
            </a:r>
            <a:r>
              <a:rPr lang="en-US" sz="1050" dirty="0" err="1"/>
              <a:t>aprendizaje</a:t>
            </a:r>
            <a:r>
              <a:rPr lang="en-US" sz="1050" dirty="0"/>
              <a:t> </a:t>
            </a:r>
            <a:r>
              <a:rPr lang="en-US" sz="1050" dirty="0" err="1"/>
              <a:t>imperfecto</a:t>
            </a:r>
            <a:r>
              <a:rPr lang="en-US" sz="1050" dirty="0"/>
              <a:t>. Para </a:t>
            </a:r>
            <a:r>
              <a:rPr lang="en-US" sz="1050" dirty="0" err="1"/>
              <a:t>una</a:t>
            </a:r>
            <a:r>
              <a:rPr lang="en-US" sz="1050" dirty="0"/>
              <a:t> </a:t>
            </a:r>
            <a:r>
              <a:rPr lang="en-US" sz="1050" dirty="0" err="1"/>
              <a:t>gestión</a:t>
            </a:r>
            <a:r>
              <a:rPr lang="en-US" sz="1050" dirty="0"/>
              <a:t> </a:t>
            </a:r>
            <a:r>
              <a:rPr lang="en-US" sz="1050" dirty="0" err="1"/>
              <a:t>operativa</a:t>
            </a:r>
            <a:r>
              <a:rPr lang="en-US" sz="1050" dirty="0"/>
              <a:t> del </a:t>
            </a:r>
            <a:r>
              <a:rPr lang="en-US" sz="1050" dirty="0" err="1"/>
              <a:t>contraste</a:t>
            </a:r>
            <a:r>
              <a:rPr lang="en-US" sz="1050" dirty="0"/>
              <a:t> </a:t>
            </a:r>
            <a:r>
              <a:rPr lang="en-US" sz="1050" dirty="0" err="1"/>
              <a:t>imperfecto</a:t>
            </a:r>
            <a:r>
              <a:rPr lang="en-US" sz="1050" dirty="0"/>
              <a:t> / </a:t>
            </a:r>
            <a:r>
              <a:rPr lang="en-US" sz="1050" dirty="0" err="1"/>
              <a:t>indefinido</a:t>
            </a:r>
            <a:r>
              <a:rPr lang="en-US" sz="1050" dirty="0"/>
              <a:t> </a:t>
            </a:r>
            <a:r>
              <a:rPr lang="en-US" sz="1050" dirty="0" err="1"/>
              <a:t>en</a:t>
            </a:r>
            <a:r>
              <a:rPr lang="en-US" sz="1050" dirty="0"/>
              <a:t> </a:t>
            </a:r>
            <a:r>
              <a:rPr lang="en-US" sz="1050" dirty="0" err="1"/>
              <a:t>clase</a:t>
            </a:r>
            <a:r>
              <a:rPr lang="en-US" sz="1050" dirty="0"/>
              <a:t>. </a:t>
            </a:r>
            <a:r>
              <a:rPr lang="en-US" sz="1050" i="1" dirty="0" err="1"/>
              <a:t>Mosaico</a:t>
            </a:r>
            <a:r>
              <a:rPr lang="en-US" sz="1050" i="1" dirty="0"/>
              <a:t> </a:t>
            </a:r>
            <a:r>
              <a:rPr lang="en-US" sz="1050" dirty="0"/>
              <a:t>15. 9–17. </a:t>
            </a:r>
            <a:endParaRPr lang="nb-NO" sz="1050" dirty="0"/>
          </a:p>
          <a:p>
            <a:r>
              <a:rPr lang="en-US" sz="1050" dirty="0" err="1"/>
              <a:t>Slobin</a:t>
            </a:r>
            <a:r>
              <a:rPr lang="en-US" sz="1050" dirty="0"/>
              <a:t>, Dan I. 1996. From “thought and language” to “thinking for speaking”. In John J. </a:t>
            </a:r>
            <a:r>
              <a:rPr lang="en-US" sz="1050" dirty="0" err="1"/>
              <a:t>Gumperz</a:t>
            </a:r>
            <a:r>
              <a:rPr lang="en-US" sz="1050" dirty="0"/>
              <a:t> &amp; Stephen C. Levinson (eds.), </a:t>
            </a:r>
            <a:r>
              <a:rPr lang="en-US" sz="1050" i="1" dirty="0"/>
              <a:t>Rethinking linguistic relativity</a:t>
            </a:r>
            <a:r>
              <a:rPr lang="en-US" sz="1050" dirty="0"/>
              <a:t>, 70–96. Cambridge University Press.</a:t>
            </a:r>
            <a:endParaRPr lang="nb-NO" sz="1050" dirty="0"/>
          </a:p>
          <a:p>
            <a:r>
              <a:rPr lang="en-US" sz="1050" dirty="0"/>
              <a:t>Timberlake, Alan. 2004. </a:t>
            </a:r>
            <a:r>
              <a:rPr lang="en-US" sz="1050" i="1" dirty="0"/>
              <a:t>A Reference Grammar of Russian</a:t>
            </a:r>
            <a:r>
              <a:rPr lang="en-US" sz="1050" dirty="0"/>
              <a:t>. Cambridge: Cambridge University Press.</a:t>
            </a:r>
            <a:endParaRPr lang="nb-NO" sz="1050" dirty="0"/>
          </a:p>
          <a:p>
            <a:r>
              <a:rPr lang="en-US" sz="1050" dirty="0" err="1"/>
              <a:t>Veiga</a:t>
            </a:r>
            <a:r>
              <a:rPr lang="en-US" sz="1050" dirty="0"/>
              <a:t>, Alexandre. </a:t>
            </a:r>
            <a:r>
              <a:rPr lang="nb-NO" sz="1050" dirty="0"/>
              <a:t>2015. La </a:t>
            </a:r>
            <a:r>
              <a:rPr lang="nb-NO" sz="1050" dirty="0" err="1"/>
              <a:t>gramática</a:t>
            </a:r>
            <a:r>
              <a:rPr lang="nb-NO" sz="1050" dirty="0"/>
              <a:t> </a:t>
            </a:r>
            <a:r>
              <a:rPr lang="nb-NO" sz="1050" dirty="0" err="1"/>
              <a:t>académica</a:t>
            </a:r>
            <a:r>
              <a:rPr lang="nb-NO" sz="1050" dirty="0"/>
              <a:t> y los problemas del </a:t>
            </a:r>
            <a:r>
              <a:rPr lang="nb-NO" sz="1050" dirty="0" err="1"/>
              <a:t>aspecto</a:t>
            </a:r>
            <a:r>
              <a:rPr lang="nb-NO" sz="1050" dirty="0"/>
              <a:t> en la </a:t>
            </a:r>
            <a:r>
              <a:rPr lang="nb-NO" sz="1050" dirty="0" err="1"/>
              <a:t>descripción</a:t>
            </a:r>
            <a:r>
              <a:rPr lang="nb-NO" sz="1050" dirty="0"/>
              <a:t> del </a:t>
            </a:r>
            <a:r>
              <a:rPr lang="nb-NO" sz="1050" dirty="0" err="1"/>
              <a:t>verbo</a:t>
            </a:r>
            <a:r>
              <a:rPr lang="nb-NO" sz="1050" dirty="0"/>
              <a:t> </a:t>
            </a:r>
            <a:r>
              <a:rPr lang="nb-NO" sz="1050" dirty="0" err="1"/>
              <a:t>español</a:t>
            </a:r>
            <a:r>
              <a:rPr lang="nb-NO" sz="1050" dirty="0"/>
              <a:t>. </a:t>
            </a:r>
            <a:r>
              <a:rPr lang="nb-NO" sz="1050" i="1" dirty="0"/>
              <a:t>Borealis</a:t>
            </a:r>
            <a:r>
              <a:rPr lang="nb-NO" sz="1050" dirty="0"/>
              <a:t> 4. 119–150.</a:t>
            </a:r>
          </a:p>
          <a:p>
            <a:r>
              <a:rPr lang="nb-NO" sz="1050" dirty="0" err="1"/>
              <a:t>Vinogradov</a:t>
            </a:r>
            <a:r>
              <a:rPr lang="nb-NO" sz="1050" dirty="0"/>
              <a:t>, Viktor V. 1972. </a:t>
            </a:r>
            <a:r>
              <a:rPr lang="en-US" sz="1050" i="1" dirty="0" err="1"/>
              <a:t>Russkij</a:t>
            </a:r>
            <a:r>
              <a:rPr lang="en-US" sz="1050" i="1" dirty="0"/>
              <a:t> </a:t>
            </a:r>
            <a:r>
              <a:rPr lang="en-US" sz="1050" i="1" dirty="0" err="1"/>
              <a:t>jazyk</a:t>
            </a:r>
            <a:r>
              <a:rPr lang="en-US" sz="1050" i="1" dirty="0"/>
              <a:t> </a:t>
            </a:r>
            <a:r>
              <a:rPr lang="en-US" sz="1050" dirty="0"/>
              <a:t>[The Russian language], 2nd </a:t>
            </a:r>
            <a:r>
              <a:rPr lang="en-US" sz="1050" dirty="0" err="1"/>
              <a:t>edn</a:t>
            </a:r>
            <a:r>
              <a:rPr lang="en-US" sz="1050" dirty="0"/>
              <a:t>. Moscow: </a:t>
            </a:r>
            <a:r>
              <a:rPr lang="en-US" sz="1050" dirty="0" err="1"/>
              <a:t>Vys</a:t>
            </a:r>
            <a:r>
              <a:rPr lang="cs-CZ" sz="1050" dirty="0" err="1"/>
              <a:t>šaja</a:t>
            </a:r>
            <a:r>
              <a:rPr lang="cs-CZ" sz="1050" dirty="0"/>
              <a:t> škola.</a:t>
            </a:r>
            <a:endParaRPr lang="nb-NO" sz="1050" dirty="0"/>
          </a:p>
          <a:p>
            <a:r>
              <a:rPr lang="en-US" sz="1050" dirty="0" err="1"/>
              <a:t>Westerholm</a:t>
            </a:r>
            <a:r>
              <a:rPr lang="en-US" sz="1050" dirty="0"/>
              <a:t>, David. 2010. </a:t>
            </a:r>
            <a:r>
              <a:rPr lang="en-US" sz="1050" i="1" dirty="0" err="1"/>
              <a:t>Funciones</a:t>
            </a:r>
            <a:r>
              <a:rPr lang="en-US" sz="1050" i="1" dirty="0"/>
              <a:t> del </a:t>
            </a:r>
            <a:r>
              <a:rPr lang="en-US" sz="1050" i="1" dirty="0" err="1"/>
              <a:t>pasado</a:t>
            </a:r>
            <a:r>
              <a:rPr lang="en-US" sz="1050" i="1" dirty="0"/>
              <a:t> </a:t>
            </a:r>
            <a:r>
              <a:rPr lang="en-US" sz="1050" i="1" dirty="0" err="1"/>
              <a:t>en</a:t>
            </a:r>
            <a:r>
              <a:rPr lang="en-US" sz="1050" i="1" dirty="0"/>
              <a:t> </a:t>
            </a:r>
            <a:r>
              <a:rPr lang="en-US" sz="1050" i="1" dirty="0" err="1"/>
              <a:t>los</a:t>
            </a:r>
            <a:r>
              <a:rPr lang="en-US" sz="1050" i="1" dirty="0"/>
              <a:t> </a:t>
            </a:r>
            <a:r>
              <a:rPr lang="en-US" sz="1050" i="1" dirty="0" err="1"/>
              <a:t>sistemas</a:t>
            </a:r>
            <a:r>
              <a:rPr lang="en-US" sz="1050" i="1" dirty="0"/>
              <a:t> </a:t>
            </a:r>
            <a:r>
              <a:rPr lang="en-US" sz="1050" i="1" dirty="0" err="1"/>
              <a:t>verbales</a:t>
            </a:r>
            <a:r>
              <a:rPr lang="en-US" sz="1050" i="1" dirty="0"/>
              <a:t> del </a:t>
            </a:r>
            <a:r>
              <a:rPr lang="en-US" sz="1050" i="1" dirty="0" err="1"/>
              <a:t>español</a:t>
            </a:r>
            <a:r>
              <a:rPr lang="en-US" sz="1050" i="1" dirty="0"/>
              <a:t> y del </a:t>
            </a:r>
            <a:r>
              <a:rPr lang="en-US" sz="1050" i="1" dirty="0" err="1"/>
              <a:t>ruso</a:t>
            </a:r>
            <a:r>
              <a:rPr lang="en-US" sz="1050" i="1" dirty="0"/>
              <a:t>. Acta-</a:t>
            </a:r>
            <a:r>
              <a:rPr lang="en-US" sz="1050" i="1" dirty="0" err="1"/>
              <a:t>Romanica</a:t>
            </a:r>
            <a:r>
              <a:rPr lang="en-US" sz="1050" i="1" dirty="0"/>
              <a:t> </a:t>
            </a:r>
            <a:r>
              <a:rPr lang="en-US" sz="1050" i="1" dirty="0" err="1"/>
              <a:t>Gothoburgensis</a:t>
            </a:r>
            <a:r>
              <a:rPr lang="en-US" sz="1050" i="1" dirty="0"/>
              <a:t> </a:t>
            </a:r>
            <a:r>
              <a:rPr lang="en-US" sz="1050" dirty="0"/>
              <a:t>66. </a:t>
            </a:r>
            <a:r>
              <a:rPr lang="en-US" sz="1050" dirty="0" err="1"/>
              <a:t>Göteborg</a:t>
            </a:r>
            <a:r>
              <a:rPr lang="en-US" sz="1050" dirty="0"/>
              <a:t>, </a:t>
            </a:r>
            <a:r>
              <a:rPr lang="en-US" sz="1050" dirty="0" err="1"/>
              <a:t>Göteborgs</a:t>
            </a:r>
            <a:r>
              <a:rPr lang="en-US" sz="1050" dirty="0"/>
              <a:t> </a:t>
            </a:r>
            <a:r>
              <a:rPr lang="en-US" sz="1050" dirty="0" err="1"/>
              <a:t>Universitet</a:t>
            </a:r>
            <a:r>
              <a:rPr lang="en-US" sz="1050" dirty="0"/>
              <a:t>.</a:t>
            </a:r>
            <a:endParaRPr lang="nb-NO" sz="1050" dirty="0"/>
          </a:p>
          <a:p>
            <a:r>
              <a:rPr lang="en-US" sz="1050" dirty="0" err="1"/>
              <a:t>Zagona</a:t>
            </a:r>
            <a:r>
              <a:rPr lang="en-US" sz="1050" dirty="0"/>
              <a:t>, Karen. 2012. Tense and aspect. In J. I. </a:t>
            </a:r>
            <a:r>
              <a:rPr lang="en-US" sz="1050" dirty="0" err="1"/>
              <a:t>Hualde</a:t>
            </a:r>
            <a:r>
              <a:rPr lang="en-US" sz="1050" dirty="0"/>
              <a:t> et al. (eds.), </a:t>
            </a:r>
            <a:r>
              <a:rPr lang="en-US" sz="1050" i="1" dirty="0"/>
              <a:t>The Handbook of Hispanic Linguistics</a:t>
            </a:r>
            <a:r>
              <a:rPr lang="en-US" sz="1050" dirty="0"/>
              <a:t>, 355–373. London, Wiley-Blackwell.</a:t>
            </a:r>
            <a:endParaRPr lang="nb-NO" sz="1050" dirty="0"/>
          </a:p>
          <a:p>
            <a:r>
              <a:rPr lang="en-US" sz="1050" dirty="0" err="1"/>
              <a:t>Zaliznjak</a:t>
            </a:r>
            <a:r>
              <a:rPr lang="en-US" sz="1050" dirty="0"/>
              <a:t>, Anna A. &amp; </a:t>
            </a:r>
            <a:r>
              <a:rPr lang="en-US" sz="1050" dirty="0" err="1"/>
              <a:t>Aleksei</a:t>
            </a:r>
            <a:r>
              <a:rPr lang="en-US" sz="1050" dirty="0"/>
              <a:t> D. </a:t>
            </a:r>
            <a:r>
              <a:rPr lang="en-US" sz="1050" dirty="0" err="1"/>
              <a:t>Šmelev</a:t>
            </a:r>
            <a:r>
              <a:rPr lang="en-US" sz="1050" dirty="0"/>
              <a:t>. 2000. </a:t>
            </a:r>
            <a:r>
              <a:rPr lang="en-US" sz="1050" i="1" dirty="0" err="1"/>
              <a:t>Vvedenie</a:t>
            </a:r>
            <a:r>
              <a:rPr lang="en-US" sz="1050" i="1" dirty="0"/>
              <a:t> v </a:t>
            </a:r>
            <a:r>
              <a:rPr lang="en-US" sz="1050" i="1" dirty="0" err="1"/>
              <a:t>russkuju</a:t>
            </a:r>
            <a:r>
              <a:rPr lang="en-US" sz="1050" i="1" dirty="0"/>
              <a:t> </a:t>
            </a:r>
            <a:r>
              <a:rPr lang="en-US" sz="1050" i="1" dirty="0" err="1"/>
              <a:t>aspektologiju</a:t>
            </a:r>
            <a:r>
              <a:rPr lang="en-US" sz="1050" i="1" dirty="0"/>
              <a:t> </a:t>
            </a:r>
            <a:r>
              <a:rPr lang="en-US" sz="1050" dirty="0"/>
              <a:t>[Introduction to Russian </a:t>
            </a:r>
            <a:r>
              <a:rPr lang="en-US" sz="1050" dirty="0" err="1"/>
              <a:t>aspectology</a:t>
            </a:r>
            <a:r>
              <a:rPr lang="en-US" sz="1050" dirty="0"/>
              <a:t>]. </a:t>
            </a:r>
            <a:r>
              <a:rPr lang="ru-RU" sz="1050" dirty="0" err="1"/>
              <a:t>Moscow</a:t>
            </a:r>
            <a:r>
              <a:rPr lang="ru-RU" sz="1050" dirty="0"/>
              <a:t>: </a:t>
            </a:r>
            <a:r>
              <a:rPr lang="ru-RU" sz="1050" dirty="0" err="1"/>
              <a:t>Jazyki</a:t>
            </a:r>
            <a:r>
              <a:rPr lang="ru-RU" sz="1050" dirty="0"/>
              <a:t> </a:t>
            </a:r>
            <a:r>
              <a:rPr lang="ru-RU" sz="1050" dirty="0" err="1"/>
              <a:t>russkoj</a:t>
            </a:r>
            <a:r>
              <a:rPr lang="ru-RU" sz="1050" dirty="0"/>
              <a:t> </a:t>
            </a:r>
            <a:r>
              <a:rPr lang="ru-RU" sz="1050" dirty="0" err="1"/>
              <a:t>kul’tury</a:t>
            </a:r>
            <a:r>
              <a:rPr lang="ru-RU" sz="1050" dirty="0"/>
              <a:t>.</a:t>
            </a:r>
            <a:endParaRPr lang="nb-NO" sz="105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B77F5-2C74-5340-8C21-3D69D1CC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64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422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5652-83E0-2C49-8D83-F7DD01BD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4000" dirty="0"/>
              <a:t>Vid v </a:t>
            </a:r>
            <a:r>
              <a:rPr lang="nb-NO" sz="4000" dirty="0" err="1"/>
              <a:t>španělštině</a:t>
            </a:r>
            <a:r>
              <a:rPr lang="nb-NO" sz="4000" dirty="0"/>
              <a:t> a v </a:t>
            </a:r>
            <a:r>
              <a:rPr lang="nb-NO" sz="4000" dirty="0" err="1"/>
              <a:t>ruštině</a:t>
            </a:r>
            <a:endParaRPr lang="nb-NO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BDE17-11A7-BA46-9E73-CC23A92C1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4038600" cy="2027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b="1" dirty="0" err="1"/>
              <a:t>Španělština</a:t>
            </a:r>
            <a:endParaRPr lang="nb-NO" sz="2400" b="1" dirty="0"/>
          </a:p>
          <a:p>
            <a:r>
              <a:rPr lang="nb-NO" sz="2200" dirty="0" err="1"/>
              <a:t>čas</a:t>
            </a:r>
            <a:r>
              <a:rPr lang="nb-NO" sz="2200" dirty="0"/>
              <a:t> </a:t>
            </a:r>
            <a:r>
              <a:rPr lang="nb-NO" sz="2200" dirty="0" err="1"/>
              <a:t>je</a:t>
            </a:r>
            <a:r>
              <a:rPr lang="nb-NO" sz="2200" dirty="0"/>
              <a:t> </a:t>
            </a:r>
            <a:r>
              <a:rPr lang="nb-NO" sz="2200" dirty="0" err="1"/>
              <a:t>řazen</a:t>
            </a:r>
            <a:r>
              <a:rPr lang="nb-NO" sz="2200" dirty="0"/>
              <a:t> </a:t>
            </a:r>
            <a:r>
              <a:rPr lang="nb-NO" sz="2200" dirty="0" err="1"/>
              <a:t>výše</a:t>
            </a:r>
            <a:r>
              <a:rPr lang="nb-NO" sz="2200" dirty="0"/>
              <a:t> </a:t>
            </a:r>
            <a:r>
              <a:rPr lang="nb-NO" sz="2200" dirty="0" err="1"/>
              <a:t>než</a:t>
            </a:r>
            <a:r>
              <a:rPr lang="nb-NO" sz="2200" dirty="0"/>
              <a:t> vid</a:t>
            </a:r>
          </a:p>
          <a:p>
            <a:r>
              <a:rPr lang="nb-NO" sz="2200" dirty="0" err="1"/>
              <a:t>dokonavý</a:t>
            </a:r>
            <a:r>
              <a:rPr lang="nb-NO" sz="2200" dirty="0"/>
              <a:t>  (</a:t>
            </a:r>
            <a:r>
              <a:rPr lang="nb-NO" sz="2200" dirty="0" err="1"/>
              <a:t>Indefinido</a:t>
            </a:r>
            <a:r>
              <a:rPr lang="nb-NO" sz="2200" dirty="0"/>
              <a:t>) vs. </a:t>
            </a:r>
            <a:r>
              <a:rPr lang="nb-NO" sz="2200" dirty="0" err="1"/>
              <a:t>nedokonavý</a:t>
            </a:r>
            <a:r>
              <a:rPr lang="nb-NO" sz="2200" dirty="0"/>
              <a:t> (</a:t>
            </a:r>
            <a:r>
              <a:rPr lang="nb-NO" sz="2200" dirty="0" err="1"/>
              <a:t>Imperfecto</a:t>
            </a:r>
            <a:r>
              <a:rPr lang="nb-NO" sz="2200" dirty="0"/>
              <a:t>) vid </a:t>
            </a:r>
            <a:r>
              <a:rPr lang="nb-NO" sz="2200" dirty="0" err="1"/>
              <a:t>jen</a:t>
            </a:r>
            <a:r>
              <a:rPr lang="nb-NO" sz="2200" dirty="0"/>
              <a:t> v </a:t>
            </a:r>
            <a:r>
              <a:rPr lang="nb-NO" sz="2200" dirty="0" err="1"/>
              <a:t>minulém</a:t>
            </a:r>
            <a:r>
              <a:rPr lang="nb-NO" sz="2200" dirty="0"/>
              <a:t> </a:t>
            </a:r>
            <a:r>
              <a:rPr lang="nb-NO" sz="2200" dirty="0" err="1"/>
              <a:t>čase</a:t>
            </a:r>
            <a:endParaRPr lang="nb-NO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46F7B-27B1-FC47-9AF8-A266E7F23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37781"/>
            <a:ext cx="3902216" cy="2027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400" b="1" dirty="0" err="1"/>
              <a:t>Ruština</a:t>
            </a:r>
            <a:endParaRPr lang="nb-NO" sz="2400" b="1" dirty="0"/>
          </a:p>
          <a:p>
            <a:r>
              <a:rPr lang="nb-NO" sz="2200" dirty="0"/>
              <a:t>vid </a:t>
            </a:r>
            <a:r>
              <a:rPr lang="nb-NO" sz="2200" dirty="0" err="1"/>
              <a:t>je</a:t>
            </a:r>
            <a:r>
              <a:rPr lang="nb-NO" sz="2200" dirty="0"/>
              <a:t> </a:t>
            </a:r>
            <a:r>
              <a:rPr lang="nb-NO" sz="2200" dirty="0" err="1"/>
              <a:t>řazen</a:t>
            </a:r>
            <a:r>
              <a:rPr lang="nb-NO" sz="2200" dirty="0"/>
              <a:t> </a:t>
            </a:r>
            <a:r>
              <a:rPr lang="nb-NO" sz="2200" dirty="0" err="1"/>
              <a:t>výše</a:t>
            </a:r>
            <a:r>
              <a:rPr lang="nb-NO" sz="2200" dirty="0"/>
              <a:t> </a:t>
            </a:r>
            <a:r>
              <a:rPr lang="nb-NO" sz="2200" dirty="0" err="1"/>
              <a:t>než</a:t>
            </a:r>
            <a:r>
              <a:rPr lang="nb-NO" sz="2200" dirty="0"/>
              <a:t> </a:t>
            </a:r>
            <a:r>
              <a:rPr lang="nb-NO" sz="2200" dirty="0" err="1"/>
              <a:t>čas</a:t>
            </a:r>
            <a:endParaRPr lang="nb-NO" sz="2200" dirty="0"/>
          </a:p>
          <a:p>
            <a:r>
              <a:rPr lang="nb-NO" sz="2200" dirty="0" err="1"/>
              <a:t>dokonavý</a:t>
            </a:r>
            <a:r>
              <a:rPr lang="nb-NO" sz="2200" dirty="0"/>
              <a:t>  vs. </a:t>
            </a:r>
            <a:r>
              <a:rPr lang="nb-NO" sz="2200" dirty="0" err="1"/>
              <a:t>nedokonavý</a:t>
            </a:r>
            <a:r>
              <a:rPr lang="nb-NO" sz="2200" dirty="0"/>
              <a:t> vid ve </a:t>
            </a:r>
            <a:r>
              <a:rPr lang="nb-NO" sz="2200" dirty="0" err="1"/>
              <a:t>všech</a:t>
            </a:r>
            <a:r>
              <a:rPr lang="nb-NO" sz="2200" dirty="0"/>
              <a:t> </a:t>
            </a:r>
            <a:r>
              <a:rPr lang="nb-NO" sz="2200" dirty="0" err="1"/>
              <a:t>tvarech</a:t>
            </a:r>
            <a:r>
              <a:rPr lang="nb-NO" sz="2200" dirty="0"/>
              <a:t> </a:t>
            </a:r>
            <a:r>
              <a:rPr lang="nb-NO" sz="2200" dirty="0" err="1"/>
              <a:t>slovesa</a:t>
            </a:r>
            <a:endParaRPr lang="nb-NO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1FF64-93F9-884D-89EA-55DBEB3D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56E90F-F31E-D449-AB6F-00F6040A3754}"/>
              </a:ext>
            </a:extLst>
          </p:cNvPr>
          <p:cNvSpPr txBox="1">
            <a:spLocks/>
          </p:cNvSpPr>
          <p:nvPr/>
        </p:nvSpPr>
        <p:spPr>
          <a:xfrm>
            <a:off x="2133858" y="3980985"/>
            <a:ext cx="5616240" cy="166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b-NO" sz="2400" b="1" dirty="0" err="1"/>
              <a:t>Španělština</a:t>
            </a:r>
            <a:r>
              <a:rPr lang="nb-NO" sz="2400" b="1" dirty="0"/>
              <a:t> s </a:t>
            </a:r>
            <a:r>
              <a:rPr lang="nb-NO" sz="2400" b="1" dirty="0" err="1"/>
              <a:t>ruštinou</a:t>
            </a:r>
            <a:r>
              <a:rPr lang="nb-NO" sz="2400" b="1" dirty="0"/>
              <a:t> </a:t>
            </a:r>
            <a:r>
              <a:rPr lang="nb-NO" sz="2400" b="1" dirty="0" err="1"/>
              <a:t>mají</a:t>
            </a:r>
            <a:r>
              <a:rPr lang="nb-NO" sz="2400" b="1" dirty="0"/>
              <a:t> </a:t>
            </a:r>
            <a:r>
              <a:rPr lang="nb-NO" sz="2400" b="1" dirty="0" err="1"/>
              <a:t>společného</a:t>
            </a:r>
            <a:endParaRPr lang="nb-NO" sz="2400" b="1" dirty="0"/>
          </a:p>
          <a:p>
            <a:r>
              <a:rPr lang="nb-NO" sz="2400" dirty="0" err="1"/>
              <a:t>dokonavý</a:t>
            </a:r>
            <a:r>
              <a:rPr lang="nb-NO" sz="2400" dirty="0"/>
              <a:t>  vs. </a:t>
            </a:r>
            <a:r>
              <a:rPr lang="nb-NO" sz="2400" dirty="0" err="1"/>
              <a:t>nedokonavý</a:t>
            </a:r>
            <a:r>
              <a:rPr lang="nb-NO" sz="2400" dirty="0"/>
              <a:t> vid </a:t>
            </a:r>
            <a:r>
              <a:rPr lang="nb-NO" sz="2400" dirty="0" err="1"/>
              <a:t>jen</a:t>
            </a:r>
            <a:r>
              <a:rPr lang="nb-NO" sz="2400" dirty="0"/>
              <a:t> v </a:t>
            </a:r>
            <a:r>
              <a:rPr lang="nb-NO" sz="2400" dirty="0" err="1"/>
              <a:t>minulém</a:t>
            </a:r>
            <a:r>
              <a:rPr lang="nb-NO" sz="2400" dirty="0"/>
              <a:t> </a:t>
            </a:r>
            <a:r>
              <a:rPr lang="nb-NO" sz="2400" dirty="0" err="1"/>
              <a:t>čase</a:t>
            </a:r>
            <a:endParaRPr lang="nb-NO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91B7FFB-5F45-8F4E-A92E-64F7FA6E81E7}"/>
              </a:ext>
            </a:extLst>
          </p:cNvPr>
          <p:cNvSpPr/>
          <p:nvPr/>
        </p:nvSpPr>
        <p:spPr>
          <a:xfrm>
            <a:off x="867266" y="5401559"/>
            <a:ext cx="7579150" cy="11123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400" dirty="0" err="1"/>
              <a:t>Tento</a:t>
            </a:r>
            <a:r>
              <a:rPr lang="nb-NO" sz="2400" dirty="0"/>
              <a:t> </a:t>
            </a:r>
            <a:r>
              <a:rPr lang="nb-NO" sz="2400" dirty="0" err="1"/>
              <a:t>výzkum</a:t>
            </a:r>
            <a:r>
              <a:rPr lang="nb-NO" sz="2400" dirty="0"/>
              <a:t> se </a:t>
            </a:r>
            <a:r>
              <a:rPr lang="nb-NO" sz="2400" dirty="0" err="1"/>
              <a:t>zaměřuje</a:t>
            </a:r>
            <a:r>
              <a:rPr lang="nb-NO" sz="2400" dirty="0"/>
              <a:t> </a:t>
            </a:r>
            <a:r>
              <a:rPr lang="nb-NO" sz="2400" dirty="0" err="1"/>
              <a:t>jen</a:t>
            </a:r>
            <a:r>
              <a:rPr lang="nb-NO" sz="2400" dirty="0"/>
              <a:t> </a:t>
            </a:r>
            <a:r>
              <a:rPr lang="nb-NO" sz="2400" dirty="0" err="1"/>
              <a:t>na</a:t>
            </a:r>
            <a:r>
              <a:rPr lang="nb-NO" sz="2400" dirty="0"/>
              <a:t> </a:t>
            </a:r>
            <a:r>
              <a:rPr lang="nb-NO" sz="2400" dirty="0" err="1"/>
              <a:t>tvary</a:t>
            </a:r>
            <a:r>
              <a:rPr lang="nb-NO" sz="2400" dirty="0"/>
              <a:t> </a:t>
            </a:r>
            <a:r>
              <a:rPr lang="nb-NO" sz="2400" dirty="0" err="1"/>
              <a:t>minulého</a:t>
            </a:r>
            <a:r>
              <a:rPr lang="nb-NO" sz="2400" dirty="0"/>
              <a:t> </a:t>
            </a:r>
            <a:r>
              <a:rPr lang="nb-NO" sz="2400" dirty="0" err="1"/>
              <a:t>čase</a:t>
            </a:r>
            <a:r>
              <a:rPr lang="nb-NO" sz="2400" dirty="0"/>
              <a:t> v </a:t>
            </a:r>
            <a:r>
              <a:rPr lang="nb-NO" sz="2400" dirty="0" err="1"/>
              <a:t>španělštině</a:t>
            </a:r>
            <a:r>
              <a:rPr lang="nb-NO" sz="2400" dirty="0"/>
              <a:t> a </a:t>
            </a:r>
            <a:r>
              <a:rPr lang="nb-NO" sz="2400" dirty="0" err="1"/>
              <a:t>jejich</a:t>
            </a:r>
            <a:r>
              <a:rPr lang="nb-NO" sz="2400" dirty="0"/>
              <a:t> </a:t>
            </a:r>
            <a:r>
              <a:rPr lang="nb-NO" sz="2400" dirty="0" err="1"/>
              <a:t>ekvivalenty</a:t>
            </a:r>
            <a:r>
              <a:rPr lang="nb-NO" sz="2400" dirty="0"/>
              <a:t> v </a:t>
            </a:r>
            <a:r>
              <a:rPr lang="nb-NO" sz="2400" dirty="0" err="1"/>
              <a:t>ruštině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290454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737A002-C250-F348-B349-53A24F727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6000" dirty="0"/>
              <a:t>Vid ve </a:t>
            </a:r>
            <a:r>
              <a:rPr lang="nb-NO" sz="6000" dirty="0" err="1"/>
              <a:t>španělštině</a:t>
            </a:r>
            <a:endParaRPr lang="nb-NO" sz="60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8B5C180-32CE-DC42-B2AA-B83263C6D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F6A6A-F22A-764C-B1D3-DFC3BEC5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8805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5D0A-26DD-2E4A-8D18-B6AA8ACB1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200" dirty="0"/>
              <a:t>Vid ve </a:t>
            </a:r>
            <a:r>
              <a:rPr lang="nb-NO" sz="3200" dirty="0" err="1"/>
              <a:t>španělštině</a:t>
            </a:r>
            <a:endParaRPr lang="nb-NO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69DE6-68E7-994E-96C6-05CF2094B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1748" y="1837780"/>
            <a:ext cx="3650389" cy="4288383"/>
          </a:xfrm>
        </p:spPr>
        <p:txBody>
          <a:bodyPr/>
          <a:lstStyle/>
          <a:p>
            <a:r>
              <a:rPr lang="nb-NO" dirty="0" err="1"/>
              <a:t>Španělština</a:t>
            </a:r>
            <a:r>
              <a:rPr lang="nb-NO" dirty="0"/>
              <a:t> </a:t>
            </a:r>
            <a:r>
              <a:rPr lang="nb-NO" dirty="0" err="1"/>
              <a:t>rozlišuje</a:t>
            </a:r>
            <a:r>
              <a:rPr lang="nb-NO" dirty="0"/>
              <a:t>:</a:t>
            </a:r>
          </a:p>
          <a:p>
            <a:pPr marL="0" indent="0">
              <a:buNone/>
            </a:pPr>
            <a:r>
              <a:rPr lang="nb-NO" dirty="0"/>
              <a:t> </a:t>
            </a:r>
          </a:p>
          <a:p>
            <a:pPr lvl="1"/>
            <a:r>
              <a:rPr lang="nb-NO" i="1" dirty="0" err="1"/>
              <a:t>pretérito</a:t>
            </a:r>
            <a:r>
              <a:rPr lang="nb-NO" i="1" dirty="0"/>
              <a:t> </a:t>
            </a:r>
            <a:r>
              <a:rPr lang="nb-NO" i="1" dirty="0" err="1"/>
              <a:t>indefinido</a:t>
            </a:r>
            <a:r>
              <a:rPr lang="nb-NO" dirty="0"/>
              <a:t> (</a:t>
            </a:r>
            <a:r>
              <a:rPr lang="nb-NO" dirty="0" err="1"/>
              <a:t>dokonavý</a:t>
            </a:r>
            <a:r>
              <a:rPr lang="nb-NO" dirty="0"/>
              <a:t> vid) 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i="1" dirty="0"/>
              <a:t>Juan </a:t>
            </a:r>
            <a:r>
              <a:rPr lang="nb-NO" i="1" dirty="0" err="1"/>
              <a:t>cant-ó</a:t>
            </a:r>
            <a:endParaRPr lang="nb-NO" dirty="0"/>
          </a:p>
          <a:p>
            <a:pPr marL="0" indent="0">
              <a:buNone/>
            </a:pPr>
            <a:r>
              <a:rPr lang="nb-NO" dirty="0"/>
              <a:t>       	Juan </a:t>
            </a:r>
            <a:r>
              <a:rPr lang="nb-NO" dirty="0" err="1"/>
              <a:t>zpívat</a:t>
            </a:r>
            <a:r>
              <a:rPr lang="nb-NO" dirty="0"/>
              <a:t>-PST.PFV</a:t>
            </a:r>
          </a:p>
          <a:p>
            <a:pPr lvl="1"/>
            <a:endParaRPr lang="nb-NO" dirty="0"/>
          </a:p>
          <a:p>
            <a:pPr lvl="1"/>
            <a:r>
              <a:rPr lang="nb-NO" dirty="0" err="1"/>
              <a:t>pretérito</a:t>
            </a:r>
            <a:r>
              <a:rPr lang="nb-NO" dirty="0"/>
              <a:t> </a:t>
            </a:r>
            <a:r>
              <a:rPr lang="nb-NO" dirty="0" err="1"/>
              <a:t>imperfecto</a:t>
            </a:r>
            <a:r>
              <a:rPr lang="nb-NO" dirty="0"/>
              <a:t> (</a:t>
            </a:r>
            <a:r>
              <a:rPr lang="nb-NO" dirty="0" err="1"/>
              <a:t>nedokonavý</a:t>
            </a:r>
            <a:r>
              <a:rPr lang="nb-NO" dirty="0"/>
              <a:t> vid)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i="1" dirty="0"/>
              <a:t>Juan </a:t>
            </a:r>
            <a:r>
              <a:rPr lang="nb-NO" i="1" dirty="0" err="1"/>
              <a:t>cant-aba</a:t>
            </a:r>
            <a:endParaRPr lang="nb-NO" i="1" dirty="0"/>
          </a:p>
          <a:p>
            <a:pPr marL="0" indent="0">
              <a:buNone/>
            </a:pPr>
            <a:r>
              <a:rPr lang="nb-NO" dirty="0"/>
              <a:t>      	Juan </a:t>
            </a:r>
            <a:r>
              <a:rPr lang="nb-NO" dirty="0" err="1"/>
              <a:t>zpívat</a:t>
            </a:r>
            <a:r>
              <a:rPr lang="nb-NO" dirty="0"/>
              <a:t>-PST.IPFV</a:t>
            </a:r>
          </a:p>
          <a:p>
            <a:pPr marL="0" indent="0">
              <a:buNone/>
            </a:pPr>
            <a:r>
              <a:rPr lang="nb-NO" dirty="0"/>
              <a:t>		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1F060-87E2-0A4B-B141-72E242E9C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81707" y="1837780"/>
            <a:ext cx="4368709" cy="4288383"/>
          </a:xfrm>
        </p:spPr>
        <p:txBody>
          <a:bodyPr/>
          <a:lstStyle/>
          <a:p>
            <a:r>
              <a:rPr lang="nb-NO" dirty="0" err="1"/>
              <a:t>Existuje</a:t>
            </a:r>
            <a:r>
              <a:rPr lang="nb-NO" dirty="0"/>
              <a:t> </a:t>
            </a:r>
            <a:r>
              <a:rPr lang="nb-NO" dirty="0" err="1"/>
              <a:t>kontroverze</a:t>
            </a:r>
            <a:r>
              <a:rPr lang="nb-NO" dirty="0"/>
              <a:t>: </a:t>
            </a:r>
            <a:r>
              <a:rPr lang="nb-NO" dirty="0" err="1"/>
              <a:t>je</a:t>
            </a:r>
            <a:r>
              <a:rPr lang="nb-NO" dirty="0"/>
              <a:t> to vid </a:t>
            </a:r>
            <a:r>
              <a:rPr lang="nb-NO" dirty="0" err="1"/>
              <a:t>nebo</a:t>
            </a:r>
            <a:r>
              <a:rPr lang="nb-NO" dirty="0"/>
              <a:t> </a:t>
            </a:r>
            <a:r>
              <a:rPr lang="nb-NO" dirty="0" err="1"/>
              <a:t>čas</a:t>
            </a:r>
            <a:r>
              <a:rPr lang="nb-NO" dirty="0"/>
              <a:t>?</a:t>
            </a:r>
          </a:p>
          <a:p>
            <a:endParaRPr lang="nb-NO" dirty="0"/>
          </a:p>
          <a:p>
            <a:r>
              <a:rPr lang="nb-NO" dirty="0"/>
              <a:t>Vid: </a:t>
            </a:r>
            <a:r>
              <a:rPr lang="nb-NO" dirty="0" err="1"/>
              <a:t>Gili</a:t>
            </a:r>
            <a:r>
              <a:rPr lang="nb-NO" dirty="0"/>
              <a:t> </a:t>
            </a:r>
            <a:r>
              <a:rPr lang="nb-NO" dirty="0" err="1"/>
              <a:t>Gaya</a:t>
            </a:r>
            <a:r>
              <a:rPr lang="nb-NO" dirty="0"/>
              <a:t> 1943: §120, </a:t>
            </a:r>
            <a:r>
              <a:rPr lang="nb-NO" dirty="0" err="1"/>
              <a:t>Alarcos</a:t>
            </a:r>
            <a:r>
              <a:rPr lang="nb-NO" dirty="0"/>
              <a:t> </a:t>
            </a:r>
            <a:r>
              <a:rPr lang="nb-NO" dirty="0" err="1"/>
              <a:t>Llorach</a:t>
            </a:r>
            <a:r>
              <a:rPr lang="nb-NO" dirty="0"/>
              <a:t> 1949, Bull 1960, </a:t>
            </a:r>
            <a:r>
              <a:rPr lang="nb-NO" dirty="0" err="1"/>
              <a:t>García</a:t>
            </a:r>
            <a:r>
              <a:rPr lang="nb-NO" dirty="0"/>
              <a:t> Fernández 2000, RAE &amp; ASALE 2009: §23.10, Gras &amp; Santiago 2012, </a:t>
            </a:r>
            <a:r>
              <a:rPr lang="nb-NO" dirty="0" err="1"/>
              <a:t>Fábregas</a:t>
            </a:r>
            <a:r>
              <a:rPr lang="nb-NO" dirty="0"/>
              <a:t> 2015, </a:t>
            </a:r>
            <a:r>
              <a:rPr lang="nb-NO" dirty="0" err="1"/>
              <a:t>Palacio</a:t>
            </a:r>
            <a:r>
              <a:rPr lang="nb-NO" dirty="0"/>
              <a:t> Alegre 2016, a </a:t>
            </a:r>
            <a:r>
              <a:rPr lang="nb-NO" dirty="0" err="1"/>
              <a:t>mnoho</a:t>
            </a:r>
            <a:r>
              <a:rPr lang="nb-NO" dirty="0"/>
              <a:t> </a:t>
            </a:r>
            <a:r>
              <a:rPr lang="nb-NO" dirty="0" err="1"/>
              <a:t>jiných</a:t>
            </a:r>
            <a:endParaRPr lang="nb-NO" dirty="0"/>
          </a:p>
          <a:p>
            <a:endParaRPr lang="nb-NO" dirty="0"/>
          </a:p>
          <a:p>
            <a:r>
              <a:rPr lang="nb-NO" dirty="0" err="1"/>
              <a:t>Čas</a:t>
            </a:r>
            <a:r>
              <a:rPr lang="nb-NO" dirty="0"/>
              <a:t>: </a:t>
            </a:r>
            <a:r>
              <a:rPr lang="nb-NO" dirty="0" err="1"/>
              <a:t>Bello</a:t>
            </a:r>
            <a:r>
              <a:rPr lang="nb-NO" dirty="0"/>
              <a:t> 1847, </a:t>
            </a:r>
            <a:r>
              <a:rPr lang="nb-NO" dirty="0" err="1"/>
              <a:t>Rojo</a:t>
            </a:r>
            <a:r>
              <a:rPr lang="nb-NO" dirty="0"/>
              <a:t> 1974, 1976, </a:t>
            </a:r>
            <a:r>
              <a:rPr lang="nb-NO" dirty="0" err="1"/>
              <a:t>Hernández</a:t>
            </a:r>
            <a:r>
              <a:rPr lang="nb-NO" dirty="0"/>
              <a:t> </a:t>
            </a:r>
            <a:r>
              <a:rPr lang="nb-NO" dirty="0" err="1"/>
              <a:t>Alonso</a:t>
            </a:r>
            <a:r>
              <a:rPr lang="nb-NO" dirty="0"/>
              <a:t> 1984, </a:t>
            </a:r>
            <a:r>
              <a:rPr lang="nb-NO" dirty="0" err="1"/>
              <a:t>Rojo</a:t>
            </a:r>
            <a:r>
              <a:rPr lang="nb-NO" dirty="0"/>
              <a:t> &amp; </a:t>
            </a:r>
            <a:r>
              <a:rPr lang="nb-NO" dirty="0" err="1"/>
              <a:t>Veiga</a:t>
            </a:r>
            <a:r>
              <a:rPr lang="nb-NO" dirty="0"/>
              <a:t> 1999, </a:t>
            </a:r>
            <a:r>
              <a:rPr lang="nb-NO" dirty="0" err="1"/>
              <a:t>Veiga</a:t>
            </a:r>
            <a:r>
              <a:rPr lang="nb-NO" dirty="0"/>
              <a:t> 2015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839D7-6DC5-2147-9A98-F00C018C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7F36-0B61-F749-ACDB-F36D75792314}" type="slidenum">
              <a:rPr lang="en-US" noProof="0" smtClean="0"/>
              <a:pPr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98744258"/>
      </p:ext>
    </p:extLst>
  </p:cSld>
  <p:clrMapOvr>
    <a:masterClrMapping/>
  </p:clrMapOvr>
</p:sld>
</file>

<file path=ppt/theme/theme1.xml><?xml version="1.0" encoding="utf-8"?>
<a:theme xmlns:a="http://schemas.openxmlformats.org/drawingml/2006/main" name="What is Cog Lx">
  <a:themeElements>
    <a:clrScheme name="Egendefinert 5">
      <a:dk1>
        <a:sysClr val="windowText" lastClr="000000"/>
      </a:dk1>
      <a:lt1>
        <a:sysClr val="window" lastClr="FFFFFF"/>
      </a:lt1>
      <a:dk2>
        <a:srgbClr val="00617F"/>
      </a:dk2>
      <a:lt2>
        <a:srgbClr val="EEECE1"/>
      </a:lt2>
      <a:accent1>
        <a:srgbClr val="00617F"/>
      </a:accent1>
      <a:accent2>
        <a:srgbClr val="CB343B"/>
      </a:accent2>
      <a:accent3>
        <a:srgbClr val="15718F"/>
      </a:accent3>
      <a:accent4>
        <a:srgbClr val="59A1A2"/>
      </a:accent4>
      <a:accent5>
        <a:srgbClr val="26828C"/>
      </a:accent5>
      <a:accent6>
        <a:srgbClr val="DE7C00"/>
      </a:accent6>
      <a:hlink>
        <a:srgbClr val="007396"/>
      </a:hlink>
      <a:folHlink>
        <a:srgbClr val="A6BBC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What is Cog Lx.potx</Template>
  <TotalTime>9634</TotalTime>
  <Words>5626</Words>
  <Application>Microsoft Macintosh PowerPoint</Application>
  <PresentationFormat>On-screen Show (4:3)</PresentationFormat>
  <Paragraphs>651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Open Sans</vt:lpstr>
      <vt:lpstr>Open Sans Light</vt:lpstr>
      <vt:lpstr>Times New Roman</vt:lpstr>
      <vt:lpstr>What is Cog Lx</vt:lpstr>
      <vt:lpstr>Vid stejný a jiný:  španělština a ruština</vt:lpstr>
      <vt:lpstr>Aneb: Američanka bydlící v Norsku povídá česky o vidu ve španělštině a ruštině</vt:lpstr>
      <vt:lpstr>Aneb:  Proč se ten pán směje?</vt:lpstr>
      <vt:lpstr>Přehled</vt:lpstr>
      <vt:lpstr>Terminologie a zkratky</vt:lpstr>
      <vt:lpstr>Teoretické pozadí</vt:lpstr>
      <vt:lpstr>Vid v španělštině a v ruštině</vt:lpstr>
      <vt:lpstr>Vid ve španělštině</vt:lpstr>
      <vt:lpstr>Vid ve španělštině</vt:lpstr>
      <vt:lpstr>Proč to není čas?</vt:lpstr>
      <vt:lpstr>Vidový kontrast ve španělštině</vt:lpstr>
      <vt:lpstr>Čtyři hlavní použití nedokonavého vidu ve španělštině</vt:lpstr>
      <vt:lpstr>Čtyři hlavní použití nedokonavého vidu ve španělštině</vt:lpstr>
      <vt:lpstr>Vid v ruštině</vt:lpstr>
      <vt:lpstr>Tradiční modely vidu v ruštině</vt:lpstr>
      <vt:lpstr>Metaforický model ruského vidu</vt:lpstr>
      <vt:lpstr>DOKONAVÝ VID JE PEVNÝ PŘEDMĚT Hlavní použití dokonavého vidu v ruštině</vt:lpstr>
      <vt:lpstr>NEDOKONAVÝ VID JE TEKUTÁ LÁTKA Hlavní použití nedokonavého vidu v ruštině</vt:lpstr>
      <vt:lpstr>Interakce dokonavých a nedokonavých situací mezi sebou a s okamžikem TEĎ</vt:lpstr>
      <vt:lpstr>Španělština a ruština se často shodují ve vidu, ale ne vždycky</vt:lpstr>
      <vt:lpstr>Španělština a ruština se často shodují ve vidu (první věty z románu La Sombra del Viento, Carlos Ruíz Zafón 2001) </vt:lpstr>
      <vt:lpstr>Španělština a ruština se často shodují ve vidu,  ale ne vždycky</vt:lpstr>
      <vt:lpstr>Španělština a ruština se často shodují ve vidu,  ale ne vždycky</vt:lpstr>
      <vt:lpstr>Hlavní závěr: Španělština vidí události zvenku Ruština vidí události zevnitř</vt:lpstr>
      <vt:lpstr>Analýza dat</vt:lpstr>
      <vt:lpstr>Dvě soubory dat</vt:lpstr>
      <vt:lpstr>1. Španělština má více dokonavého vidu než ruština</vt:lpstr>
      <vt:lpstr>1. Španělština má více dokonavého vidu  než ruština</vt:lpstr>
      <vt:lpstr>Kdy se stává, že španělský dokonavý ≈ ruský nedokonavý? </vt:lpstr>
      <vt:lpstr>Kdy se stává, že španělský dokonavý ≈ ruský nedokonavý? </vt:lpstr>
      <vt:lpstr>španělský dokonavý ≈ ruský nedokonavý Událost zahrnuje dobu</vt:lpstr>
      <vt:lpstr>španělský dokonavý ≈ ruský nedokonavý Opakování</vt:lpstr>
      <vt:lpstr>španělský dokonavý ≈ ruský nedokonavý Čas, který uplyne, než se něco stane</vt:lpstr>
      <vt:lpstr>španělský dokonavý ≈ ruský nedokonavý Zakončení, které se dá dedukovat</vt:lpstr>
      <vt:lpstr>španělský dokonavý ≈ ruský nedokonavý Zakončení, které se dá dedukovat</vt:lpstr>
      <vt:lpstr>španělský dokonavý ≈ ruský nedokonavý Historický přítomný čas</vt:lpstr>
      <vt:lpstr>španělský dokonavý ≈ ruský nedokonavý Jiné specifické faktory</vt:lpstr>
      <vt:lpstr>španělský dokonavý ≈ ruský nedokonavý Jiné specifické faktory</vt:lpstr>
      <vt:lpstr>španělský dokonavý ≈ ruský nedokonavý Jiné specifické faktory</vt:lpstr>
      <vt:lpstr>španělský dokonavý ≈ ruský nedokonavý Jiné specifické faktory</vt:lpstr>
      <vt:lpstr>španělský dokonavý ≈ ruský nedokonavý Jiné specifické faktory</vt:lpstr>
      <vt:lpstr>španělský dokonavý ≈ ruský nedokonavý Souhrn</vt:lpstr>
      <vt:lpstr>2. Ruština má více  dokonavého vidu než španělština</vt:lpstr>
      <vt:lpstr>2. Ruština má více dokonavého vidu  než španělština</vt:lpstr>
      <vt:lpstr>Kdy se stává, že  španělský nedokonavý ≈ ruský dokonavý?  </vt:lpstr>
      <vt:lpstr>Kdy se stává, že  španělský nedokonavý ≈ ruský dokonavý?  </vt:lpstr>
      <vt:lpstr>španělský nedokonavý ≈ ruský dokonavý Hranice na začátku</vt:lpstr>
      <vt:lpstr>španělský nedokonavý ≈ ruský dokonavý Hranice na začátku</vt:lpstr>
      <vt:lpstr>španělský nedokonavý ≈ ruský dokonavý Hranice na začátku</vt:lpstr>
      <vt:lpstr>španělský nedokonavý ≈ ruský dokonavý Hranice na začátku</vt:lpstr>
      <vt:lpstr>španělský nedokonavý ≈ ruský dokonavý Španělské sloveso ser vs. ruské ekvivalenty</vt:lpstr>
      <vt:lpstr>španělský nedokonavý ≈ ruský dokonavý Španělské sloveso vyjadřující stav vs. ruské ekvivalenty</vt:lpstr>
      <vt:lpstr>španělský nedokonavý ≈ ruský dokonavý Stylistické použití tzv. verba dicendi</vt:lpstr>
      <vt:lpstr>španělský nedokonavý ≈ ruský dokonavý Hypotetické kontexty</vt:lpstr>
      <vt:lpstr>španělský nedokonavý ≈ ruský dokonavý Hypotetické kontexty</vt:lpstr>
      <vt:lpstr>španělský nedokonavý ≈ ruský dokonavý Hypotetické kontexty</vt:lpstr>
      <vt:lpstr>španělský nedokonavý ≈ ruský dokonavý Souhrn</vt:lpstr>
      <vt:lpstr>Spekulace o metaforách, které motivují vid</vt:lpstr>
      <vt:lpstr>Spekulace o metaforách, které motivují vid</vt:lpstr>
      <vt:lpstr>Naše články a data</vt:lpstr>
      <vt:lpstr>Bibliografie (1 ze 4)</vt:lpstr>
      <vt:lpstr>Bibliografie (2 ze 4)</vt:lpstr>
      <vt:lpstr>Bibliografie (3 ze 4)</vt:lpstr>
      <vt:lpstr>Bibliografie (4 ze 4)</vt:lpstr>
    </vt:vector>
  </TitlesOfParts>
  <Company>Agendum AS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Lysbilde 1</dc:title>
  <dc:creator>Ann Elin Hvidtsten</dc:creator>
  <cp:lastModifiedBy>Laura A Janda</cp:lastModifiedBy>
  <cp:revision>495</cp:revision>
  <cp:lastPrinted>2019-10-14T13:00:40Z</cp:lastPrinted>
  <dcterms:created xsi:type="dcterms:W3CDTF">2013-07-19T20:12:50Z</dcterms:created>
  <dcterms:modified xsi:type="dcterms:W3CDTF">2019-11-12T19:18:34Z</dcterms:modified>
</cp:coreProperties>
</file>