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4" r:id="rId2"/>
    <p:sldId id="270" r:id="rId3"/>
    <p:sldId id="269" r:id="rId4"/>
    <p:sldId id="267" r:id="rId5"/>
    <p:sldId id="265" r:id="rId6"/>
    <p:sldId id="266" r:id="rId7"/>
    <p:sldId id="257" r:id="rId8"/>
    <p:sldId id="271" r:id="rId9"/>
    <p:sldId id="272" r:id="rId10"/>
    <p:sldId id="273" r:id="rId11"/>
    <p:sldId id="274" r:id="rId12"/>
    <p:sldId id="268" r:id="rId13"/>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440F81-4F0C-8F44-A4D0-C0AC73C3D8EF}" v="22" dt="2025-10-23T17:56:16.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478"/>
    <p:restoredTop sz="94696"/>
  </p:normalViewPr>
  <p:slideViewPr>
    <p:cSldViewPr snapToGrid="0">
      <p:cViewPr varScale="1">
        <p:scale>
          <a:sx n="113" d="100"/>
          <a:sy n="113" d="100"/>
        </p:scale>
        <p:origin x="184"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Alexis Janda" userId="1f227e26-6259-47d3-b693-dce21943f79e" providerId="ADAL" clId="{AC126249-B622-5691-8DDC-0CA2049A161D}"/>
    <pc:docChg chg="undo custSel addSld delSld modSld sldOrd">
      <pc:chgData name="Laura Alexis Janda" userId="1f227e26-6259-47d3-b693-dce21943f79e" providerId="ADAL" clId="{AC126249-B622-5691-8DDC-0CA2049A161D}" dt="2025-10-23T17:56:23.199" v="4949" actId="27636"/>
      <pc:docMkLst>
        <pc:docMk/>
      </pc:docMkLst>
      <pc:sldChg chg="del">
        <pc:chgData name="Laura Alexis Janda" userId="1f227e26-6259-47d3-b693-dce21943f79e" providerId="ADAL" clId="{AC126249-B622-5691-8DDC-0CA2049A161D}" dt="2025-10-23T17:36:02.876" v="4036" actId="2696"/>
        <pc:sldMkLst>
          <pc:docMk/>
          <pc:sldMk cId="2877044714" sldId="256"/>
        </pc:sldMkLst>
      </pc:sldChg>
      <pc:sldChg chg="modSp mod ord">
        <pc:chgData name="Laura Alexis Janda" userId="1f227e26-6259-47d3-b693-dce21943f79e" providerId="ADAL" clId="{AC126249-B622-5691-8DDC-0CA2049A161D}" dt="2025-10-23T17:23:45.929" v="3482" actId="20577"/>
        <pc:sldMkLst>
          <pc:docMk/>
          <pc:sldMk cId="783940173" sldId="257"/>
        </pc:sldMkLst>
        <pc:spChg chg="mod">
          <ac:chgData name="Laura Alexis Janda" userId="1f227e26-6259-47d3-b693-dce21943f79e" providerId="ADAL" clId="{AC126249-B622-5691-8DDC-0CA2049A161D}" dt="2025-10-23T17:23:45.929" v="3482" actId="20577"/>
          <ac:spMkLst>
            <pc:docMk/>
            <pc:sldMk cId="783940173" sldId="257"/>
            <ac:spMk id="7" creationId="{5AC62A6D-5567-D985-EA78-9B51770C87A1}"/>
          </ac:spMkLst>
        </pc:spChg>
        <pc:spChg chg="mod">
          <ac:chgData name="Laura Alexis Janda" userId="1f227e26-6259-47d3-b693-dce21943f79e" providerId="ADAL" clId="{AC126249-B622-5691-8DDC-0CA2049A161D}" dt="2025-10-23T17:23:07.030" v="3450" actId="20577"/>
          <ac:spMkLst>
            <pc:docMk/>
            <pc:sldMk cId="783940173" sldId="257"/>
            <ac:spMk id="8" creationId="{4ADD645E-81AA-8557-5EEF-0ED6751C2AFC}"/>
          </ac:spMkLst>
        </pc:spChg>
      </pc:sldChg>
      <pc:sldChg chg="del">
        <pc:chgData name="Laura Alexis Janda" userId="1f227e26-6259-47d3-b693-dce21943f79e" providerId="ADAL" clId="{AC126249-B622-5691-8DDC-0CA2049A161D}" dt="2025-10-23T17:47:14.138" v="4433" actId="2696"/>
        <pc:sldMkLst>
          <pc:docMk/>
          <pc:sldMk cId="2853456690" sldId="259"/>
        </pc:sldMkLst>
      </pc:sldChg>
      <pc:sldChg chg="del">
        <pc:chgData name="Laura Alexis Janda" userId="1f227e26-6259-47d3-b693-dce21943f79e" providerId="ADAL" clId="{AC126249-B622-5691-8DDC-0CA2049A161D}" dt="2025-10-23T17:39:14.204" v="4115" actId="2696"/>
        <pc:sldMkLst>
          <pc:docMk/>
          <pc:sldMk cId="1627909465" sldId="260"/>
        </pc:sldMkLst>
      </pc:sldChg>
      <pc:sldChg chg="del">
        <pc:chgData name="Laura Alexis Janda" userId="1f227e26-6259-47d3-b693-dce21943f79e" providerId="ADAL" clId="{AC126249-B622-5691-8DDC-0CA2049A161D}" dt="2025-10-23T17:42:08.442" v="4179" actId="2696"/>
        <pc:sldMkLst>
          <pc:docMk/>
          <pc:sldMk cId="1483886432" sldId="261"/>
        </pc:sldMkLst>
      </pc:sldChg>
      <pc:sldChg chg="del">
        <pc:chgData name="Laura Alexis Janda" userId="1f227e26-6259-47d3-b693-dce21943f79e" providerId="ADAL" clId="{AC126249-B622-5691-8DDC-0CA2049A161D}" dt="2025-10-23T17:47:06.059" v="4431" actId="2696"/>
        <pc:sldMkLst>
          <pc:docMk/>
          <pc:sldMk cId="1300279759" sldId="262"/>
        </pc:sldMkLst>
      </pc:sldChg>
      <pc:sldChg chg="del">
        <pc:chgData name="Laura Alexis Janda" userId="1f227e26-6259-47d3-b693-dce21943f79e" providerId="ADAL" clId="{AC126249-B622-5691-8DDC-0CA2049A161D}" dt="2025-10-23T17:47:10.809" v="4432" actId="2696"/>
        <pc:sldMkLst>
          <pc:docMk/>
          <pc:sldMk cId="3140361955" sldId="263"/>
        </pc:sldMkLst>
      </pc:sldChg>
      <pc:sldChg chg="addSp delSp modSp new mod setBg">
        <pc:chgData name="Laura Alexis Janda" userId="1f227e26-6259-47d3-b693-dce21943f79e" providerId="ADAL" clId="{AC126249-B622-5691-8DDC-0CA2049A161D}" dt="2025-10-21T19:10:07.678" v="74" actId="1076"/>
        <pc:sldMkLst>
          <pc:docMk/>
          <pc:sldMk cId="1537641863" sldId="264"/>
        </pc:sldMkLst>
        <pc:spChg chg="add mod">
          <ac:chgData name="Laura Alexis Janda" userId="1f227e26-6259-47d3-b693-dce21943f79e" providerId="ADAL" clId="{AC126249-B622-5691-8DDC-0CA2049A161D}" dt="2025-10-21T19:10:07.678" v="74" actId="1076"/>
          <ac:spMkLst>
            <pc:docMk/>
            <pc:sldMk cId="1537641863" sldId="264"/>
            <ac:spMk id="5" creationId="{3D54A2FB-EB8B-8A6A-8250-6AF945CD796C}"/>
          </ac:spMkLst>
        </pc:spChg>
        <pc:spChg chg="add">
          <ac:chgData name="Laura Alexis Janda" userId="1f227e26-6259-47d3-b693-dce21943f79e" providerId="ADAL" clId="{AC126249-B622-5691-8DDC-0CA2049A161D}" dt="2025-10-21T19:08:18.361" v="4" actId="26606"/>
          <ac:spMkLst>
            <pc:docMk/>
            <pc:sldMk cId="1537641863" sldId="264"/>
            <ac:spMk id="8" creationId="{42A4FC2C-047E-45A5-965D-8E1E3BF09BC6}"/>
          </ac:spMkLst>
        </pc:spChg>
        <pc:picChg chg="add mod">
          <ac:chgData name="Laura Alexis Janda" userId="1f227e26-6259-47d3-b693-dce21943f79e" providerId="ADAL" clId="{AC126249-B622-5691-8DDC-0CA2049A161D}" dt="2025-10-21T19:08:18.361" v="4" actId="26606"/>
          <ac:picMkLst>
            <pc:docMk/>
            <pc:sldMk cId="1537641863" sldId="264"/>
            <ac:picMk id="3" creationId="{E9A4A302-6792-DA8A-DED5-1655E441B8CD}"/>
          </ac:picMkLst>
        </pc:picChg>
      </pc:sldChg>
      <pc:sldChg chg="modSp new mod">
        <pc:chgData name="Laura Alexis Janda" userId="1f227e26-6259-47d3-b693-dce21943f79e" providerId="ADAL" clId="{AC126249-B622-5691-8DDC-0CA2049A161D}" dt="2025-10-23T17:20:17.080" v="3390" actId="20577"/>
        <pc:sldMkLst>
          <pc:docMk/>
          <pc:sldMk cId="175025276" sldId="265"/>
        </pc:sldMkLst>
        <pc:spChg chg="mod">
          <ac:chgData name="Laura Alexis Janda" userId="1f227e26-6259-47d3-b693-dce21943f79e" providerId="ADAL" clId="{AC126249-B622-5691-8DDC-0CA2049A161D}" dt="2025-10-22T17:47:33.339" v="2400" actId="14100"/>
          <ac:spMkLst>
            <pc:docMk/>
            <pc:sldMk cId="175025276" sldId="265"/>
            <ac:spMk id="2" creationId="{B0B67533-F906-4858-9B6A-AE1C14BE20D4}"/>
          </ac:spMkLst>
        </pc:spChg>
        <pc:spChg chg="mod">
          <ac:chgData name="Laura Alexis Janda" userId="1f227e26-6259-47d3-b693-dce21943f79e" providerId="ADAL" clId="{AC126249-B622-5691-8DDC-0CA2049A161D}" dt="2025-10-23T17:20:17.080" v="3390" actId="20577"/>
          <ac:spMkLst>
            <pc:docMk/>
            <pc:sldMk cId="175025276" sldId="265"/>
            <ac:spMk id="3" creationId="{4426762D-F6BC-CB78-607F-2949E36D7337}"/>
          </ac:spMkLst>
        </pc:spChg>
      </pc:sldChg>
      <pc:sldChg chg="modSp new mod">
        <pc:chgData name="Laura Alexis Janda" userId="1f227e26-6259-47d3-b693-dce21943f79e" providerId="ADAL" clId="{AC126249-B622-5691-8DDC-0CA2049A161D}" dt="2025-10-23T17:21:04.727" v="3392" actId="20577"/>
        <pc:sldMkLst>
          <pc:docMk/>
          <pc:sldMk cId="1869824370" sldId="266"/>
        </pc:sldMkLst>
        <pc:spChg chg="mod">
          <ac:chgData name="Laura Alexis Janda" userId="1f227e26-6259-47d3-b693-dce21943f79e" providerId="ADAL" clId="{AC126249-B622-5691-8DDC-0CA2049A161D}" dt="2025-10-21T19:15:02.156" v="139" actId="20577"/>
          <ac:spMkLst>
            <pc:docMk/>
            <pc:sldMk cId="1869824370" sldId="266"/>
            <ac:spMk id="2" creationId="{4F4462E1-E66B-DBAA-BBF2-BC53E2C4C3AE}"/>
          </ac:spMkLst>
        </pc:spChg>
        <pc:spChg chg="mod">
          <ac:chgData name="Laura Alexis Janda" userId="1f227e26-6259-47d3-b693-dce21943f79e" providerId="ADAL" clId="{AC126249-B622-5691-8DDC-0CA2049A161D}" dt="2025-10-23T17:21:04.727" v="3392" actId="20577"/>
          <ac:spMkLst>
            <pc:docMk/>
            <pc:sldMk cId="1869824370" sldId="266"/>
            <ac:spMk id="3" creationId="{6D12C2D7-5513-D41B-FEA1-70B48356EDFB}"/>
          </ac:spMkLst>
        </pc:spChg>
      </pc:sldChg>
      <pc:sldChg chg="modSp new mod">
        <pc:chgData name="Laura Alexis Janda" userId="1f227e26-6259-47d3-b693-dce21943f79e" providerId="ADAL" clId="{AC126249-B622-5691-8DDC-0CA2049A161D}" dt="2025-10-23T17:19:23.267" v="3388" actId="20577"/>
        <pc:sldMkLst>
          <pc:docMk/>
          <pc:sldMk cId="1211733222" sldId="267"/>
        </pc:sldMkLst>
        <pc:spChg chg="mod">
          <ac:chgData name="Laura Alexis Janda" userId="1f227e26-6259-47d3-b693-dce21943f79e" providerId="ADAL" clId="{AC126249-B622-5691-8DDC-0CA2049A161D}" dt="2025-10-22T17:23:08.382" v="351" actId="20577"/>
          <ac:spMkLst>
            <pc:docMk/>
            <pc:sldMk cId="1211733222" sldId="267"/>
            <ac:spMk id="2" creationId="{E85D9BDF-BC9C-B6E0-825F-FA97B162B69A}"/>
          </ac:spMkLst>
        </pc:spChg>
        <pc:spChg chg="mod">
          <ac:chgData name="Laura Alexis Janda" userId="1f227e26-6259-47d3-b693-dce21943f79e" providerId="ADAL" clId="{AC126249-B622-5691-8DDC-0CA2049A161D}" dt="2025-10-23T17:19:23.267" v="3388" actId="20577"/>
          <ac:spMkLst>
            <pc:docMk/>
            <pc:sldMk cId="1211733222" sldId="267"/>
            <ac:spMk id="3" creationId="{55A7A85A-E1BA-E89C-EF86-73C069564609}"/>
          </ac:spMkLst>
        </pc:spChg>
      </pc:sldChg>
      <pc:sldChg chg="modSp new mod">
        <pc:chgData name="Laura Alexis Janda" userId="1f227e26-6259-47d3-b693-dce21943f79e" providerId="ADAL" clId="{AC126249-B622-5691-8DDC-0CA2049A161D}" dt="2025-10-23T17:54:55.121" v="4897" actId="20577"/>
        <pc:sldMkLst>
          <pc:docMk/>
          <pc:sldMk cId="2785248772" sldId="268"/>
        </pc:sldMkLst>
        <pc:spChg chg="mod">
          <ac:chgData name="Laura Alexis Janda" userId="1f227e26-6259-47d3-b693-dce21943f79e" providerId="ADAL" clId="{AC126249-B622-5691-8DDC-0CA2049A161D}" dt="2025-10-23T17:51:17.049" v="4482" actId="20577"/>
          <ac:spMkLst>
            <pc:docMk/>
            <pc:sldMk cId="2785248772" sldId="268"/>
            <ac:spMk id="2" creationId="{03DBDA3B-FF1F-9180-BE07-0C4B6498164F}"/>
          </ac:spMkLst>
        </pc:spChg>
        <pc:spChg chg="mod">
          <ac:chgData name="Laura Alexis Janda" userId="1f227e26-6259-47d3-b693-dce21943f79e" providerId="ADAL" clId="{AC126249-B622-5691-8DDC-0CA2049A161D}" dt="2025-10-23T17:54:55.121" v="4897" actId="20577"/>
          <ac:spMkLst>
            <pc:docMk/>
            <pc:sldMk cId="2785248772" sldId="268"/>
            <ac:spMk id="3" creationId="{C0549550-AC70-8F3E-173A-DD2C03AD6780}"/>
          </ac:spMkLst>
        </pc:spChg>
      </pc:sldChg>
      <pc:sldChg chg="modSp new mod ord">
        <pc:chgData name="Laura Alexis Janda" userId="1f227e26-6259-47d3-b693-dce21943f79e" providerId="ADAL" clId="{AC126249-B622-5691-8DDC-0CA2049A161D}" dt="2025-10-23T17:18:21.383" v="3379" actId="113"/>
        <pc:sldMkLst>
          <pc:docMk/>
          <pc:sldMk cId="4188797590" sldId="269"/>
        </pc:sldMkLst>
        <pc:spChg chg="mod">
          <ac:chgData name="Laura Alexis Janda" userId="1f227e26-6259-47d3-b693-dce21943f79e" providerId="ADAL" clId="{AC126249-B622-5691-8DDC-0CA2049A161D}" dt="2025-10-22T17:28:07.104" v="866" actId="20577"/>
          <ac:spMkLst>
            <pc:docMk/>
            <pc:sldMk cId="4188797590" sldId="269"/>
            <ac:spMk id="2" creationId="{68046E6A-0D7A-B91D-D5FF-6A621A196961}"/>
          </ac:spMkLst>
        </pc:spChg>
        <pc:spChg chg="mod">
          <ac:chgData name="Laura Alexis Janda" userId="1f227e26-6259-47d3-b693-dce21943f79e" providerId="ADAL" clId="{AC126249-B622-5691-8DDC-0CA2049A161D}" dt="2025-10-23T17:18:21.383" v="3379" actId="113"/>
          <ac:spMkLst>
            <pc:docMk/>
            <pc:sldMk cId="4188797590" sldId="269"/>
            <ac:spMk id="3" creationId="{CE7E60CC-8DA1-6A5B-8328-361CC9721D3B}"/>
          </ac:spMkLst>
        </pc:spChg>
      </pc:sldChg>
      <pc:sldChg chg="addSp delSp modSp new mod ord modClrScheme chgLayout">
        <pc:chgData name="Laura Alexis Janda" userId="1f227e26-6259-47d3-b693-dce21943f79e" providerId="ADAL" clId="{AC126249-B622-5691-8DDC-0CA2049A161D}" dt="2025-10-23T17:21:59.123" v="3393" actId="20578"/>
        <pc:sldMkLst>
          <pc:docMk/>
          <pc:sldMk cId="3951497891" sldId="270"/>
        </pc:sldMkLst>
        <pc:spChg chg="del">
          <ac:chgData name="Laura Alexis Janda" userId="1f227e26-6259-47d3-b693-dce21943f79e" providerId="ADAL" clId="{AC126249-B622-5691-8DDC-0CA2049A161D}" dt="2025-10-22T18:00:13.604" v="2594" actId="700"/>
          <ac:spMkLst>
            <pc:docMk/>
            <pc:sldMk cId="3951497891" sldId="270"/>
            <ac:spMk id="2" creationId="{353A500E-67CA-4452-8A9C-D653D20471A3}"/>
          </ac:spMkLst>
        </pc:spChg>
        <pc:spChg chg="del">
          <ac:chgData name="Laura Alexis Janda" userId="1f227e26-6259-47d3-b693-dce21943f79e" providerId="ADAL" clId="{AC126249-B622-5691-8DDC-0CA2049A161D}" dt="2025-10-22T18:00:13.604" v="2594" actId="700"/>
          <ac:spMkLst>
            <pc:docMk/>
            <pc:sldMk cId="3951497891" sldId="270"/>
            <ac:spMk id="3" creationId="{75A8D955-2FE3-59D3-E013-0F5779DB3665}"/>
          </ac:spMkLst>
        </pc:spChg>
        <pc:picChg chg="add mod">
          <ac:chgData name="Laura Alexis Janda" userId="1f227e26-6259-47d3-b693-dce21943f79e" providerId="ADAL" clId="{AC126249-B622-5691-8DDC-0CA2049A161D}" dt="2025-10-22T18:00:32.298" v="2600" actId="1076"/>
          <ac:picMkLst>
            <pc:docMk/>
            <pc:sldMk cId="3951497891" sldId="270"/>
            <ac:picMk id="5" creationId="{D0FBA24E-CD97-CA1A-28B7-F3546CB894DD}"/>
          </ac:picMkLst>
        </pc:picChg>
      </pc:sldChg>
      <pc:sldChg chg="addSp delSp modSp new mod">
        <pc:chgData name="Laura Alexis Janda" userId="1f227e26-6259-47d3-b693-dce21943f79e" providerId="ADAL" clId="{AC126249-B622-5691-8DDC-0CA2049A161D}" dt="2025-10-23T17:56:23.199" v="4949" actId="27636"/>
        <pc:sldMkLst>
          <pc:docMk/>
          <pc:sldMk cId="765534359" sldId="271"/>
        </pc:sldMkLst>
        <pc:spChg chg="del">
          <ac:chgData name="Laura Alexis Janda" userId="1f227e26-6259-47d3-b693-dce21943f79e" providerId="ADAL" clId="{AC126249-B622-5691-8DDC-0CA2049A161D}" dt="2025-10-23T17:26:28.267" v="3484"/>
          <ac:spMkLst>
            <pc:docMk/>
            <pc:sldMk cId="765534359" sldId="271"/>
            <ac:spMk id="3" creationId="{21F448DB-6A7F-A3AD-8B1A-8709D9095932}"/>
          </ac:spMkLst>
        </pc:spChg>
        <pc:spChg chg="add mod">
          <ac:chgData name="Laura Alexis Janda" userId="1f227e26-6259-47d3-b693-dce21943f79e" providerId="ADAL" clId="{AC126249-B622-5691-8DDC-0CA2049A161D}" dt="2025-10-23T17:56:23.199" v="4949" actId="27636"/>
          <ac:spMkLst>
            <pc:docMk/>
            <pc:sldMk cId="765534359" sldId="271"/>
            <ac:spMk id="9" creationId="{821A72FA-63F7-BA76-3A1F-39F05905D1BD}"/>
          </ac:spMkLst>
        </pc:spChg>
        <pc:picChg chg="add del mod">
          <ac:chgData name="Laura Alexis Janda" userId="1f227e26-6259-47d3-b693-dce21943f79e" providerId="ADAL" clId="{AC126249-B622-5691-8DDC-0CA2049A161D}" dt="2025-10-23T17:27:17.469" v="3488" actId="478"/>
          <ac:picMkLst>
            <pc:docMk/>
            <pc:sldMk cId="765534359" sldId="271"/>
            <ac:picMk id="5" creationId="{46184C64-B79F-380A-3DEA-F75A9F9B66E4}"/>
          </ac:picMkLst>
        </pc:picChg>
        <pc:picChg chg="add mod">
          <ac:chgData name="Laura Alexis Janda" userId="1f227e26-6259-47d3-b693-dce21943f79e" providerId="ADAL" clId="{AC126249-B622-5691-8DDC-0CA2049A161D}" dt="2025-10-23T17:27:50.761" v="3493" actId="1076"/>
          <ac:picMkLst>
            <pc:docMk/>
            <pc:sldMk cId="765534359" sldId="271"/>
            <ac:picMk id="7" creationId="{CEADCC50-1395-0F25-37AD-1189D8C2DEF3}"/>
          </ac:picMkLst>
        </pc:picChg>
      </pc:sldChg>
      <pc:sldChg chg="new del">
        <pc:chgData name="Laura Alexis Janda" userId="1f227e26-6259-47d3-b693-dce21943f79e" providerId="ADAL" clId="{AC126249-B622-5691-8DDC-0CA2049A161D}" dt="2025-10-23T17:35:54.050" v="4035" actId="680"/>
        <pc:sldMkLst>
          <pc:docMk/>
          <pc:sldMk cId="886393871" sldId="272"/>
        </pc:sldMkLst>
      </pc:sldChg>
      <pc:sldChg chg="modSp new mod">
        <pc:chgData name="Laura Alexis Janda" userId="1f227e26-6259-47d3-b693-dce21943f79e" providerId="ADAL" clId="{AC126249-B622-5691-8DDC-0CA2049A161D}" dt="2025-10-23T17:41:53.289" v="4178" actId="20577"/>
        <pc:sldMkLst>
          <pc:docMk/>
          <pc:sldMk cId="3154542365" sldId="272"/>
        </pc:sldMkLst>
        <pc:spChg chg="mod">
          <ac:chgData name="Laura Alexis Janda" userId="1f227e26-6259-47d3-b693-dce21943f79e" providerId="ADAL" clId="{AC126249-B622-5691-8DDC-0CA2049A161D}" dt="2025-10-23T17:39:40.039" v="4117" actId="20577"/>
          <ac:spMkLst>
            <pc:docMk/>
            <pc:sldMk cId="3154542365" sldId="272"/>
            <ac:spMk id="2" creationId="{E374B569-F083-51E2-EA4A-257A9A19FB68}"/>
          </ac:spMkLst>
        </pc:spChg>
        <pc:spChg chg="mod">
          <ac:chgData name="Laura Alexis Janda" userId="1f227e26-6259-47d3-b693-dce21943f79e" providerId="ADAL" clId="{AC126249-B622-5691-8DDC-0CA2049A161D}" dt="2025-10-23T17:41:53.289" v="4178" actId="20577"/>
          <ac:spMkLst>
            <pc:docMk/>
            <pc:sldMk cId="3154542365" sldId="272"/>
            <ac:spMk id="3" creationId="{BE3DDC69-0103-2434-BEBE-B9DD232D5C18}"/>
          </ac:spMkLst>
        </pc:spChg>
      </pc:sldChg>
      <pc:sldChg chg="modSp new mod">
        <pc:chgData name="Laura Alexis Janda" userId="1f227e26-6259-47d3-b693-dce21943f79e" providerId="ADAL" clId="{AC126249-B622-5691-8DDC-0CA2049A161D}" dt="2025-10-23T17:51:51.596" v="4539" actId="20577"/>
        <pc:sldMkLst>
          <pc:docMk/>
          <pc:sldMk cId="1705339899" sldId="273"/>
        </pc:sldMkLst>
        <pc:spChg chg="mod">
          <ac:chgData name="Laura Alexis Janda" userId="1f227e26-6259-47d3-b693-dce21943f79e" providerId="ADAL" clId="{AC126249-B622-5691-8DDC-0CA2049A161D}" dt="2025-10-23T17:40:04.538" v="4124" actId="20577"/>
          <ac:spMkLst>
            <pc:docMk/>
            <pc:sldMk cId="1705339899" sldId="273"/>
            <ac:spMk id="2" creationId="{29B25771-5509-828E-70D1-464E6E594D89}"/>
          </ac:spMkLst>
        </pc:spChg>
        <pc:spChg chg="mod">
          <ac:chgData name="Laura Alexis Janda" userId="1f227e26-6259-47d3-b693-dce21943f79e" providerId="ADAL" clId="{AC126249-B622-5691-8DDC-0CA2049A161D}" dt="2025-10-23T17:51:51.596" v="4539" actId="20577"/>
          <ac:spMkLst>
            <pc:docMk/>
            <pc:sldMk cId="1705339899" sldId="273"/>
            <ac:spMk id="3" creationId="{B8DF3E02-CE69-1BAC-220C-64DF1D7B967F}"/>
          </ac:spMkLst>
        </pc:spChg>
      </pc:sldChg>
      <pc:sldChg chg="addSp modSp add mod ord">
        <pc:chgData name="Laura Alexis Janda" userId="1f227e26-6259-47d3-b693-dce21943f79e" providerId="ADAL" clId="{AC126249-B622-5691-8DDC-0CA2049A161D}" dt="2025-10-23T17:46:49.128" v="4430" actId="255"/>
        <pc:sldMkLst>
          <pc:docMk/>
          <pc:sldMk cId="3079717499" sldId="274"/>
        </pc:sldMkLst>
        <pc:spChg chg="add mod">
          <ac:chgData name="Laura Alexis Janda" userId="1f227e26-6259-47d3-b693-dce21943f79e" providerId="ADAL" clId="{AC126249-B622-5691-8DDC-0CA2049A161D}" dt="2025-10-23T17:46:49.128" v="4430" actId="255"/>
          <ac:spMkLst>
            <pc:docMk/>
            <pc:sldMk cId="3079717499" sldId="274"/>
            <ac:spMk id="3" creationId="{AD064FA2-ED45-CBD1-BD17-39502DBB2FE5}"/>
          </ac:spMkLst>
        </pc:spChg>
        <pc:spChg chg="mod">
          <ac:chgData name="Laura Alexis Janda" userId="1f227e26-6259-47d3-b693-dce21943f79e" providerId="ADAL" clId="{AC126249-B622-5691-8DDC-0CA2049A161D}" dt="2025-10-23T17:44:56.799" v="4303" actId="20577"/>
          <ac:spMkLst>
            <pc:docMk/>
            <pc:sldMk cId="3079717499" sldId="274"/>
            <ac:spMk id="9" creationId="{D4512CCC-CC7B-54D6-CBA8-65FED7B314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D946B-68F0-B84E-8600-A170C17B41F4}" type="datetimeFigureOut">
              <a:rPr lang="en-NO" smtClean="0"/>
              <a:t>23/10/2025</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18D1A-9F5B-FB4C-A334-3FE3EE95DA10}" type="slidenum">
              <a:rPr lang="en-NO" smtClean="0"/>
              <a:t>‹#›</a:t>
            </a:fld>
            <a:endParaRPr lang="en-NO"/>
          </a:p>
        </p:txBody>
      </p:sp>
    </p:spTree>
    <p:extLst>
      <p:ext uri="{BB962C8B-B14F-4D97-AF65-F5344CB8AC3E}">
        <p14:creationId xmlns:p14="http://schemas.microsoft.com/office/powerpoint/2010/main" val="2516600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13C18D1A-9F5B-FB4C-A334-3FE3EE95DA10}" type="slidenum">
              <a:rPr lang="en-NO" smtClean="0"/>
              <a:t>12</a:t>
            </a:fld>
            <a:endParaRPr lang="en-NO"/>
          </a:p>
        </p:txBody>
      </p:sp>
    </p:spTree>
    <p:extLst>
      <p:ext uri="{BB962C8B-B14F-4D97-AF65-F5344CB8AC3E}">
        <p14:creationId xmlns:p14="http://schemas.microsoft.com/office/powerpoint/2010/main" val="1130814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B8A4-F10B-938F-9D60-D73C8106437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315E3DD1-07CF-4F53-9A4E-D46211EDBA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426F6A7A-C5D1-40B1-5D09-093500EF4E87}"/>
              </a:ext>
            </a:extLst>
          </p:cNvPr>
          <p:cNvSpPr>
            <a:spLocks noGrp="1"/>
          </p:cNvSpPr>
          <p:nvPr>
            <p:ph type="dt" sz="half" idx="10"/>
          </p:nvPr>
        </p:nvSpPr>
        <p:spPr/>
        <p:txBody>
          <a:bodyPr/>
          <a:lstStyle/>
          <a:p>
            <a:fld id="{B93847CF-5B9C-834E-BFEB-C3C702F2E202}" type="datetimeFigureOut">
              <a:rPr lang="en-NO" smtClean="0"/>
              <a:t>23/10/2025</a:t>
            </a:fld>
            <a:endParaRPr lang="en-NO"/>
          </a:p>
        </p:txBody>
      </p:sp>
      <p:sp>
        <p:nvSpPr>
          <p:cNvPr id="5" name="Footer Placeholder 4">
            <a:extLst>
              <a:ext uri="{FF2B5EF4-FFF2-40B4-BE49-F238E27FC236}">
                <a16:creationId xmlns:a16="http://schemas.microsoft.com/office/drawing/2014/main" id="{E360DD5A-5C08-AE2E-CE0F-84A939FCAC1F}"/>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4C962242-B91E-A785-B126-3764CB8973BA}"/>
              </a:ext>
            </a:extLst>
          </p:cNvPr>
          <p:cNvSpPr>
            <a:spLocks noGrp="1"/>
          </p:cNvSpPr>
          <p:nvPr>
            <p:ph type="sldNum" sz="quarter" idx="12"/>
          </p:nvPr>
        </p:nvSpPr>
        <p:spPr/>
        <p:txBody>
          <a:bodyPr/>
          <a:lstStyle/>
          <a:p>
            <a:fld id="{CFC37A62-5E0D-FC44-A7C6-86077553A852}" type="slidenum">
              <a:rPr lang="en-NO" smtClean="0"/>
              <a:t>‹#›</a:t>
            </a:fld>
            <a:endParaRPr lang="en-NO"/>
          </a:p>
        </p:txBody>
      </p:sp>
    </p:spTree>
    <p:extLst>
      <p:ext uri="{BB962C8B-B14F-4D97-AF65-F5344CB8AC3E}">
        <p14:creationId xmlns:p14="http://schemas.microsoft.com/office/powerpoint/2010/main" val="4159456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20B8-B9A5-57C1-3C7C-AD02471540F9}"/>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F5AC4A86-5608-8F8B-1EEE-473AB97E29B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BEBD33DD-5468-C175-FB54-6033D70B9D7D}"/>
              </a:ext>
            </a:extLst>
          </p:cNvPr>
          <p:cNvSpPr>
            <a:spLocks noGrp="1"/>
          </p:cNvSpPr>
          <p:nvPr>
            <p:ph type="dt" sz="half" idx="10"/>
          </p:nvPr>
        </p:nvSpPr>
        <p:spPr/>
        <p:txBody>
          <a:bodyPr/>
          <a:lstStyle/>
          <a:p>
            <a:fld id="{B93847CF-5B9C-834E-BFEB-C3C702F2E202}" type="datetimeFigureOut">
              <a:rPr lang="en-NO" smtClean="0"/>
              <a:t>23/10/2025</a:t>
            </a:fld>
            <a:endParaRPr lang="en-NO"/>
          </a:p>
        </p:txBody>
      </p:sp>
      <p:sp>
        <p:nvSpPr>
          <p:cNvPr id="5" name="Footer Placeholder 4">
            <a:extLst>
              <a:ext uri="{FF2B5EF4-FFF2-40B4-BE49-F238E27FC236}">
                <a16:creationId xmlns:a16="http://schemas.microsoft.com/office/drawing/2014/main" id="{10413AA6-F0F1-89F9-7AF9-C9425BC95AE1}"/>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4C19F0A8-DB8C-4908-2C8F-22AEC17BC9A1}"/>
              </a:ext>
            </a:extLst>
          </p:cNvPr>
          <p:cNvSpPr>
            <a:spLocks noGrp="1"/>
          </p:cNvSpPr>
          <p:nvPr>
            <p:ph type="sldNum" sz="quarter" idx="12"/>
          </p:nvPr>
        </p:nvSpPr>
        <p:spPr/>
        <p:txBody>
          <a:bodyPr/>
          <a:lstStyle/>
          <a:p>
            <a:fld id="{CFC37A62-5E0D-FC44-A7C6-86077553A852}" type="slidenum">
              <a:rPr lang="en-NO" smtClean="0"/>
              <a:t>‹#›</a:t>
            </a:fld>
            <a:endParaRPr lang="en-NO"/>
          </a:p>
        </p:txBody>
      </p:sp>
    </p:spTree>
    <p:extLst>
      <p:ext uri="{BB962C8B-B14F-4D97-AF65-F5344CB8AC3E}">
        <p14:creationId xmlns:p14="http://schemas.microsoft.com/office/powerpoint/2010/main" val="118185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1271BC-5A5A-D20D-1DB0-2D3278C8720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D3EA9E76-4D1F-437C-442B-4E17254ED31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9281225C-76E6-381A-AFE3-2DC45A2FB28C}"/>
              </a:ext>
            </a:extLst>
          </p:cNvPr>
          <p:cNvSpPr>
            <a:spLocks noGrp="1"/>
          </p:cNvSpPr>
          <p:nvPr>
            <p:ph type="dt" sz="half" idx="10"/>
          </p:nvPr>
        </p:nvSpPr>
        <p:spPr/>
        <p:txBody>
          <a:bodyPr/>
          <a:lstStyle/>
          <a:p>
            <a:fld id="{B93847CF-5B9C-834E-BFEB-C3C702F2E202}" type="datetimeFigureOut">
              <a:rPr lang="en-NO" smtClean="0"/>
              <a:t>23/10/2025</a:t>
            </a:fld>
            <a:endParaRPr lang="en-NO"/>
          </a:p>
        </p:txBody>
      </p:sp>
      <p:sp>
        <p:nvSpPr>
          <p:cNvPr id="5" name="Footer Placeholder 4">
            <a:extLst>
              <a:ext uri="{FF2B5EF4-FFF2-40B4-BE49-F238E27FC236}">
                <a16:creationId xmlns:a16="http://schemas.microsoft.com/office/drawing/2014/main" id="{FBA8FE87-C2C4-1157-7F0D-63A5EB7A4527}"/>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6363C4B4-253D-D9AC-6789-501F749EC415}"/>
              </a:ext>
            </a:extLst>
          </p:cNvPr>
          <p:cNvSpPr>
            <a:spLocks noGrp="1"/>
          </p:cNvSpPr>
          <p:nvPr>
            <p:ph type="sldNum" sz="quarter" idx="12"/>
          </p:nvPr>
        </p:nvSpPr>
        <p:spPr/>
        <p:txBody>
          <a:bodyPr/>
          <a:lstStyle/>
          <a:p>
            <a:fld id="{CFC37A62-5E0D-FC44-A7C6-86077553A852}" type="slidenum">
              <a:rPr lang="en-NO" smtClean="0"/>
              <a:t>‹#›</a:t>
            </a:fld>
            <a:endParaRPr lang="en-NO"/>
          </a:p>
        </p:txBody>
      </p:sp>
    </p:spTree>
    <p:extLst>
      <p:ext uri="{BB962C8B-B14F-4D97-AF65-F5344CB8AC3E}">
        <p14:creationId xmlns:p14="http://schemas.microsoft.com/office/powerpoint/2010/main" val="1399861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58B6-21A2-02F9-6B23-A5A76D3A1D25}"/>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F41E7CD7-1F5C-53CC-B41F-2AFF9A4579B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1BB59381-8025-9C99-2914-409CA4ACC8BF}"/>
              </a:ext>
            </a:extLst>
          </p:cNvPr>
          <p:cNvSpPr>
            <a:spLocks noGrp="1"/>
          </p:cNvSpPr>
          <p:nvPr>
            <p:ph type="dt" sz="half" idx="10"/>
          </p:nvPr>
        </p:nvSpPr>
        <p:spPr/>
        <p:txBody>
          <a:bodyPr/>
          <a:lstStyle/>
          <a:p>
            <a:fld id="{B93847CF-5B9C-834E-BFEB-C3C702F2E202}" type="datetimeFigureOut">
              <a:rPr lang="en-NO" smtClean="0"/>
              <a:t>23/10/2025</a:t>
            </a:fld>
            <a:endParaRPr lang="en-NO"/>
          </a:p>
        </p:txBody>
      </p:sp>
      <p:sp>
        <p:nvSpPr>
          <p:cNvPr id="5" name="Footer Placeholder 4">
            <a:extLst>
              <a:ext uri="{FF2B5EF4-FFF2-40B4-BE49-F238E27FC236}">
                <a16:creationId xmlns:a16="http://schemas.microsoft.com/office/drawing/2014/main" id="{B771019A-5EBD-A079-59AC-BFDC5CD6267F}"/>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6370D26F-07A6-64B3-88BA-19C09736F668}"/>
              </a:ext>
            </a:extLst>
          </p:cNvPr>
          <p:cNvSpPr>
            <a:spLocks noGrp="1"/>
          </p:cNvSpPr>
          <p:nvPr>
            <p:ph type="sldNum" sz="quarter" idx="12"/>
          </p:nvPr>
        </p:nvSpPr>
        <p:spPr/>
        <p:txBody>
          <a:bodyPr/>
          <a:lstStyle/>
          <a:p>
            <a:fld id="{CFC37A62-5E0D-FC44-A7C6-86077553A852}" type="slidenum">
              <a:rPr lang="en-NO" smtClean="0"/>
              <a:t>‹#›</a:t>
            </a:fld>
            <a:endParaRPr lang="en-NO"/>
          </a:p>
        </p:txBody>
      </p:sp>
    </p:spTree>
    <p:extLst>
      <p:ext uri="{BB962C8B-B14F-4D97-AF65-F5344CB8AC3E}">
        <p14:creationId xmlns:p14="http://schemas.microsoft.com/office/powerpoint/2010/main" val="1273379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6517A-F9FE-BA76-5250-7F49FFFCA0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24E2DAC4-49DD-1BAB-7430-422F619E162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A9E06D5-AD92-00D9-421A-F83E6CE49EF3}"/>
              </a:ext>
            </a:extLst>
          </p:cNvPr>
          <p:cNvSpPr>
            <a:spLocks noGrp="1"/>
          </p:cNvSpPr>
          <p:nvPr>
            <p:ph type="dt" sz="half" idx="10"/>
          </p:nvPr>
        </p:nvSpPr>
        <p:spPr/>
        <p:txBody>
          <a:bodyPr/>
          <a:lstStyle/>
          <a:p>
            <a:fld id="{B93847CF-5B9C-834E-BFEB-C3C702F2E202}" type="datetimeFigureOut">
              <a:rPr lang="en-NO" smtClean="0"/>
              <a:t>23/10/2025</a:t>
            </a:fld>
            <a:endParaRPr lang="en-NO"/>
          </a:p>
        </p:txBody>
      </p:sp>
      <p:sp>
        <p:nvSpPr>
          <p:cNvPr id="5" name="Footer Placeholder 4">
            <a:extLst>
              <a:ext uri="{FF2B5EF4-FFF2-40B4-BE49-F238E27FC236}">
                <a16:creationId xmlns:a16="http://schemas.microsoft.com/office/drawing/2014/main" id="{CA19AEC9-C4EA-0803-5F6B-9DD8D94E5A3A}"/>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6B0A221E-4D0D-8839-5CE7-9C66168799F2}"/>
              </a:ext>
            </a:extLst>
          </p:cNvPr>
          <p:cNvSpPr>
            <a:spLocks noGrp="1"/>
          </p:cNvSpPr>
          <p:nvPr>
            <p:ph type="sldNum" sz="quarter" idx="12"/>
          </p:nvPr>
        </p:nvSpPr>
        <p:spPr/>
        <p:txBody>
          <a:bodyPr/>
          <a:lstStyle/>
          <a:p>
            <a:fld id="{CFC37A62-5E0D-FC44-A7C6-86077553A852}" type="slidenum">
              <a:rPr lang="en-NO" smtClean="0"/>
              <a:t>‹#›</a:t>
            </a:fld>
            <a:endParaRPr lang="en-NO"/>
          </a:p>
        </p:txBody>
      </p:sp>
    </p:spTree>
    <p:extLst>
      <p:ext uri="{BB962C8B-B14F-4D97-AF65-F5344CB8AC3E}">
        <p14:creationId xmlns:p14="http://schemas.microsoft.com/office/powerpoint/2010/main" val="2849755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614E8-C20F-3163-2E64-CB7015AEBC1E}"/>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B82AC930-7EA8-9DA9-8001-A04417DFD21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4DB4523C-52C0-909A-263A-DB44979204B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79122DE2-0372-4319-D2F6-5598C53F3D9F}"/>
              </a:ext>
            </a:extLst>
          </p:cNvPr>
          <p:cNvSpPr>
            <a:spLocks noGrp="1"/>
          </p:cNvSpPr>
          <p:nvPr>
            <p:ph type="dt" sz="half" idx="10"/>
          </p:nvPr>
        </p:nvSpPr>
        <p:spPr/>
        <p:txBody>
          <a:bodyPr/>
          <a:lstStyle/>
          <a:p>
            <a:fld id="{B93847CF-5B9C-834E-BFEB-C3C702F2E202}" type="datetimeFigureOut">
              <a:rPr lang="en-NO" smtClean="0"/>
              <a:t>23/10/2025</a:t>
            </a:fld>
            <a:endParaRPr lang="en-NO"/>
          </a:p>
        </p:txBody>
      </p:sp>
      <p:sp>
        <p:nvSpPr>
          <p:cNvPr id="6" name="Footer Placeholder 5">
            <a:extLst>
              <a:ext uri="{FF2B5EF4-FFF2-40B4-BE49-F238E27FC236}">
                <a16:creationId xmlns:a16="http://schemas.microsoft.com/office/drawing/2014/main" id="{A653FC2E-0003-D35C-468E-B09C541A71C8}"/>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1FA6D5BA-176E-F8FA-70C5-F6C23601C56D}"/>
              </a:ext>
            </a:extLst>
          </p:cNvPr>
          <p:cNvSpPr>
            <a:spLocks noGrp="1"/>
          </p:cNvSpPr>
          <p:nvPr>
            <p:ph type="sldNum" sz="quarter" idx="12"/>
          </p:nvPr>
        </p:nvSpPr>
        <p:spPr/>
        <p:txBody>
          <a:bodyPr/>
          <a:lstStyle/>
          <a:p>
            <a:fld id="{CFC37A62-5E0D-FC44-A7C6-86077553A852}" type="slidenum">
              <a:rPr lang="en-NO" smtClean="0"/>
              <a:t>‹#›</a:t>
            </a:fld>
            <a:endParaRPr lang="en-NO"/>
          </a:p>
        </p:txBody>
      </p:sp>
    </p:spTree>
    <p:extLst>
      <p:ext uri="{BB962C8B-B14F-4D97-AF65-F5344CB8AC3E}">
        <p14:creationId xmlns:p14="http://schemas.microsoft.com/office/powerpoint/2010/main" val="2073007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87177-2CA8-D5D9-B550-81956782AD87}"/>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1989B7EB-84C8-099A-0A46-DC9192C44B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9E93411-349C-B91C-ADCA-104B165808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4C45B7C9-A62B-E680-2FA8-80AEEB99C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BBEBCD6-9E07-E958-E656-5F3FC0A8D25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138B858E-4050-8903-9EE4-B1016F4E71BD}"/>
              </a:ext>
            </a:extLst>
          </p:cNvPr>
          <p:cNvSpPr>
            <a:spLocks noGrp="1"/>
          </p:cNvSpPr>
          <p:nvPr>
            <p:ph type="dt" sz="half" idx="10"/>
          </p:nvPr>
        </p:nvSpPr>
        <p:spPr/>
        <p:txBody>
          <a:bodyPr/>
          <a:lstStyle/>
          <a:p>
            <a:fld id="{B93847CF-5B9C-834E-BFEB-C3C702F2E202}" type="datetimeFigureOut">
              <a:rPr lang="en-NO" smtClean="0"/>
              <a:t>23/10/2025</a:t>
            </a:fld>
            <a:endParaRPr lang="en-NO"/>
          </a:p>
        </p:txBody>
      </p:sp>
      <p:sp>
        <p:nvSpPr>
          <p:cNvPr id="8" name="Footer Placeholder 7">
            <a:extLst>
              <a:ext uri="{FF2B5EF4-FFF2-40B4-BE49-F238E27FC236}">
                <a16:creationId xmlns:a16="http://schemas.microsoft.com/office/drawing/2014/main" id="{EA6780BA-57A6-CCB7-E3B4-5375FEB0F59C}"/>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E9A9E023-A8DE-2A09-5091-03C8AA4EFBD9}"/>
              </a:ext>
            </a:extLst>
          </p:cNvPr>
          <p:cNvSpPr>
            <a:spLocks noGrp="1"/>
          </p:cNvSpPr>
          <p:nvPr>
            <p:ph type="sldNum" sz="quarter" idx="12"/>
          </p:nvPr>
        </p:nvSpPr>
        <p:spPr/>
        <p:txBody>
          <a:bodyPr/>
          <a:lstStyle/>
          <a:p>
            <a:fld id="{CFC37A62-5E0D-FC44-A7C6-86077553A852}" type="slidenum">
              <a:rPr lang="en-NO" smtClean="0"/>
              <a:t>‹#›</a:t>
            </a:fld>
            <a:endParaRPr lang="en-NO"/>
          </a:p>
        </p:txBody>
      </p:sp>
    </p:spTree>
    <p:extLst>
      <p:ext uri="{BB962C8B-B14F-4D97-AF65-F5344CB8AC3E}">
        <p14:creationId xmlns:p14="http://schemas.microsoft.com/office/powerpoint/2010/main" val="1277881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45EAC-1C4F-F713-9CBE-C95FB5CDB8B1}"/>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E7B99C1F-D8DC-E110-907E-ED71913AB3CE}"/>
              </a:ext>
            </a:extLst>
          </p:cNvPr>
          <p:cNvSpPr>
            <a:spLocks noGrp="1"/>
          </p:cNvSpPr>
          <p:nvPr>
            <p:ph type="dt" sz="half" idx="10"/>
          </p:nvPr>
        </p:nvSpPr>
        <p:spPr/>
        <p:txBody>
          <a:bodyPr/>
          <a:lstStyle/>
          <a:p>
            <a:fld id="{B93847CF-5B9C-834E-BFEB-C3C702F2E202}" type="datetimeFigureOut">
              <a:rPr lang="en-NO" smtClean="0"/>
              <a:t>23/10/2025</a:t>
            </a:fld>
            <a:endParaRPr lang="en-NO"/>
          </a:p>
        </p:txBody>
      </p:sp>
      <p:sp>
        <p:nvSpPr>
          <p:cNvPr id="4" name="Footer Placeholder 3">
            <a:extLst>
              <a:ext uri="{FF2B5EF4-FFF2-40B4-BE49-F238E27FC236}">
                <a16:creationId xmlns:a16="http://schemas.microsoft.com/office/drawing/2014/main" id="{82720875-2614-FF8C-585D-38B9446F2A34}"/>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351B6A75-0BDD-32E5-3543-53118BF89DF6}"/>
              </a:ext>
            </a:extLst>
          </p:cNvPr>
          <p:cNvSpPr>
            <a:spLocks noGrp="1"/>
          </p:cNvSpPr>
          <p:nvPr>
            <p:ph type="sldNum" sz="quarter" idx="12"/>
          </p:nvPr>
        </p:nvSpPr>
        <p:spPr/>
        <p:txBody>
          <a:bodyPr/>
          <a:lstStyle/>
          <a:p>
            <a:fld id="{CFC37A62-5E0D-FC44-A7C6-86077553A852}" type="slidenum">
              <a:rPr lang="en-NO" smtClean="0"/>
              <a:t>‹#›</a:t>
            </a:fld>
            <a:endParaRPr lang="en-NO"/>
          </a:p>
        </p:txBody>
      </p:sp>
    </p:spTree>
    <p:extLst>
      <p:ext uri="{BB962C8B-B14F-4D97-AF65-F5344CB8AC3E}">
        <p14:creationId xmlns:p14="http://schemas.microsoft.com/office/powerpoint/2010/main" val="76456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D0A184-583E-4202-444B-866F93BAEDEC}"/>
              </a:ext>
            </a:extLst>
          </p:cNvPr>
          <p:cNvSpPr>
            <a:spLocks noGrp="1"/>
          </p:cNvSpPr>
          <p:nvPr>
            <p:ph type="dt" sz="half" idx="10"/>
          </p:nvPr>
        </p:nvSpPr>
        <p:spPr/>
        <p:txBody>
          <a:bodyPr/>
          <a:lstStyle/>
          <a:p>
            <a:fld id="{B93847CF-5B9C-834E-BFEB-C3C702F2E202}" type="datetimeFigureOut">
              <a:rPr lang="en-NO" smtClean="0"/>
              <a:t>23/10/2025</a:t>
            </a:fld>
            <a:endParaRPr lang="en-NO"/>
          </a:p>
        </p:txBody>
      </p:sp>
      <p:sp>
        <p:nvSpPr>
          <p:cNvPr id="3" name="Footer Placeholder 2">
            <a:extLst>
              <a:ext uri="{FF2B5EF4-FFF2-40B4-BE49-F238E27FC236}">
                <a16:creationId xmlns:a16="http://schemas.microsoft.com/office/drawing/2014/main" id="{6D5EFC8C-5C0F-E798-379D-817B5F375972}"/>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A4BE69E9-1731-D685-C1DD-EABDF111DC80}"/>
              </a:ext>
            </a:extLst>
          </p:cNvPr>
          <p:cNvSpPr>
            <a:spLocks noGrp="1"/>
          </p:cNvSpPr>
          <p:nvPr>
            <p:ph type="sldNum" sz="quarter" idx="12"/>
          </p:nvPr>
        </p:nvSpPr>
        <p:spPr/>
        <p:txBody>
          <a:bodyPr/>
          <a:lstStyle/>
          <a:p>
            <a:fld id="{CFC37A62-5E0D-FC44-A7C6-86077553A852}" type="slidenum">
              <a:rPr lang="en-NO" smtClean="0"/>
              <a:t>‹#›</a:t>
            </a:fld>
            <a:endParaRPr lang="en-NO"/>
          </a:p>
        </p:txBody>
      </p:sp>
    </p:spTree>
    <p:extLst>
      <p:ext uri="{BB962C8B-B14F-4D97-AF65-F5344CB8AC3E}">
        <p14:creationId xmlns:p14="http://schemas.microsoft.com/office/powerpoint/2010/main" val="684763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DF7A1-B5C9-F6B5-DABD-706F1D1923F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F580659B-31CF-04FE-052D-41991630C0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9EFDD91C-5661-F31D-72A0-F2DCE52899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5DB08DD-DF8E-0D59-D2EA-F1445518D9AE}"/>
              </a:ext>
            </a:extLst>
          </p:cNvPr>
          <p:cNvSpPr>
            <a:spLocks noGrp="1"/>
          </p:cNvSpPr>
          <p:nvPr>
            <p:ph type="dt" sz="half" idx="10"/>
          </p:nvPr>
        </p:nvSpPr>
        <p:spPr/>
        <p:txBody>
          <a:bodyPr/>
          <a:lstStyle/>
          <a:p>
            <a:fld id="{B93847CF-5B9C-834E-BFEB-C3C702F2E202}" type="datetimeFigureOut">
              <a:rPr lang="en-NO" smtClean="0"/>
              <a:t>23/10/2025</a:t>
            </a:fld>
            <a:endParaRPr lang="en-NO"/>
          </a:p>
        </p:txBody>
      </p:sp>
      <p:sp>
        <p:nvSpPr>
          <p:cNvPr id="6" name="Footer Placeholder 5">
            <a:extLst>
              <a:ext uri="{FF2B5EF4-FFF2-40B4-BE49-F238E27FC236}">
                <a16:creationId xmlns:a16="http://schemas.microsoft.com/office/drawing/2014/main" id="{89CDD109-7C63-EB1E-F857-7C8CDA7F5560}"/>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BDFCB1D9-DB26-6F76-F2B2-BB4B1325A5DB}"/>
              </a:ext>
            </a:extLst>
          </p:cNvPr>
          <p:cNvSpPr>
            <a:spLocks noGrp="1"/>
          </p:cNvSpPr>
          <p:nvPr>
            <p:ph type="sldNum" sz="quarter" idx="12"/>
          </p:nvPr>
        </p:nvSpPr>
        <p:spPr/>
        <p:txBody>
          <a:bodyPr/>
          <a:lstStyle/>
          <a:p>
            <a:fld id="{CFC37A62-5E0D-FC44-A7C6-86077553A852}" type="slidenum">
              <a:rPr lang="en-NO" smtClean="0"/>
              <a:t>‹#›</a:t>
            </a:fld>
            <a:endParaRPr lang="en-NO"/>
          </a:p>
        </p:txBody>
      </p:sp>
    </p:spTree>
    <p:extLst>
      <p:ext uri="{BB962C8B-B14F-4D97-AF65-F5344CB8AC3E}">
        <p14:creationId xmlns:p14="http://schemas.microsoft.com/office/powerpoint/2010/main" val="3431092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DB36F-6AD7-EFA5-6296-7841E38F56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22F91C01-81CF-AA38-6808-B2F6CCBC0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F25419F3-32E9-243A-C5C5-0FA228FCE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1349A11-7017-B4CA-DC9F-4F9744ECA063}"/>
              </a:ext>
            </a:extLst>
          </p:cNvPr>
          <p:cNvSpPr>
            <a:spLocks noGrp="1"/>
          </p:cNvSpPr>
          <p:nvPr>
            <p:ph type="dt" sz="half" idx="10"/>
          </p:nvPr>
        </p:nvSpPr>
        <p:spPr/>
        <p:txBody>
          <a:bodyPr/>
          <a:lstStyle/>
          <a:p>
            <a:fld id="{B93847CF-5B9C-834E-BFEB-C3C702F2E202}" type="datetimeFigureOut">
              <a:rPr lang="en-NO" smtClean="0"/>
              <a:t>23/10/2025</a:t>
            </a:fld>
            <a:endParaRPr lang="en-NO"/>
          </a:p>
        </p:txBody>
      </p:sp>
      <p:sp>
        <p:nvSpPr>
          <p:cNvPr id="6" name="Footer Placeholder 5">
            <a:extLst>
              <a:ext uri="{FF2B5EF4-FFF2-40B4-BE49-F238E27FC236}">
                <a16:creationId xmlns:a16="http://schemas.microsoft.com/office/drawing/2014/main" id="{E65D5768-7A6A-AA4E-5016-91C2B40E8FA2}"/>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DD7C9F4D-2CB9-C667-79E7-8EFC71A3A16E}"/>
              </a:ext>
            </a:extLst>
          </p:cNvPr>
          <p:cNvSpPr>
            <a:spLocks noGrp="1"/>
          </p:cNvSpPr>
          <p:nvPr>
            <p:ph type="sldNum" sz="quarter" idx="12"/>
          </p:nvPr>
        </p:nvSpPr>
        <p:spPr/>
        <p:txBody>
          <a:bodyPr/>
          <a:lstStyle/>
          <a:p>
            <a:fld id="{CFC37A62-5E0D-FC44-A7C6-86077553A852}" type="slidenum">
              <a:rPr lang="en-NO" smtClean="0"/>
              <a:t>‹#›</a:t>
            </a:fld>
            <a:endParaRPr lang="en-NO"/>
          </a:p>
        </p:txBody>
      </p:sp>
    </p:spTree>
    <p:extLst>
      <p:ext uri="{BB962C8B-B14F-4D97-AF65-F5344CB8AC3E}">
        <p14:creationId xmlns:p14="http://schemas.microsoft.com/office/powerpoint/2010/main" val="710229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11C5F-1DDD-9BB5-DC3B-7EE53E652D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9A1D2488-09FD-D3E2-08EC-ACA52DCE90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9D211AB0-F45D-B1F7-108C-4CB4F967F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3847CF-5B9C-834E-BFEB-C3C702F2E202}" type="datetimeFigureOut">
              <a:rPr lang="en-NO" smtClean="0"/>
              <a:t>23/10/2025</a:t>
            </a:fld>
            <a:endParaRPr lang="en-NO"/>
          </a:p>
        </p:txBody>
      </p:sp>
      <p:sp>
        <p:nvSpPr>
          <p:cNvPr id="5" name="Footer Placeholder 4">
            <a:extLst>
              <a:ext uri="{FF2B5EF4-FFF2-40B4-BE49-F238E27FC236}">
                <a16:creationId xmlns:a16="http://schemas.microsoft.com/office/drawing/2014/main" id="{0016CB89-6014-6F80-D0F8-A53B4D9CD0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O"/>
          </a:p>
        </p:txBody>
      </p:sp>
      <p:sp>
        <p:nvSpPr>
          <p:cNvPr id="6" name="Slide Number Placeholder 5">
            <a:extLst>
              <a:ext uri="{FF2B5EF4-FFF2-40B4-BE49-F238E27FC236}">
                <a16:creationId xmlns:a16="http://schemas.microsoft.com/office/drawing/2014/main" id="{4ED7C986-193E-6023-A16E-EA90A790E7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C37A62-5E0D-FC44-A7C6-86077553A852}" type="slidenum">
              <a:rPr lang="en-NO" smtClean="0"/>
              <a:t>‹#›</a:t>
            </a:fld>
            <a:endParaRPr lang="en-NO"/>
          </a:p>
        </p:txBody>
      </p:sp>
    </p:spTree>
    <p:extLst>
      <p:ext uri="{BB962C8B-B14F-4D97-AF65-F5344CB8AC3E}">
        <p14:creationId xmlns:p14="http://schemas.microsoft.com/office/powerpoint/2010/main" val="3133956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memopzk.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emorial-france.org/prisonniere-s-politiques/" TargetMode="External"/><Relationship Id="rId2" Type="http://schemas.openxmlformats.org/officeDocument/2006/relationships/hyperlink" Target="https://lettersnow.org/searc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emopzk.or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ajanda.github.io/letters/example_english.docx" TargetMode="External"/><Relationship Id="rId2" Type="http://schemas.openxmlformats.org/officeDocument/2006/relationships/hyperlink" Target="https://lajanda.github.io/letters/example_russian.doc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ird with a letter in its mouth&#10;&#10;AI-generated content may be incorrect.">
            <a:extLst>
              <a:ext uri="{FF2B5EF4-FFF2-40B4-BE49-F238E27FC236}">
                <a16:creationId xmlns:a16="http://schemas.microsoft.com/office/drawing/2014/main" id="{E9A4A302-6792-DA8A-DED5-1655E441B8CD}"/>
              </a:ext>
            </a:extLst>
          </p:cNvPr>
          <p:cNvPicPr>
            <a:picLocks noChangeAspect="1"/>
          </p:cNvPicPr>
          <p:nvPr/>
        </p:nvPicPr>
        <p:blipFill>
          <a:blip r:embed="rId2"/>
          <a:srcRect t="57868" b="2343"/>
          <a:stretch>
            <a:fillRect/>
          </a:stretch>
        </p:blipFill>
        <p:spPr>
          <a:xfrm>
            <a:off x="20" y="1282"/>
            <a:ext cx="12191980" cy="6856718"/>
          </a:xfrm>
          <a:prstGeom prst="rect">
            <a:avLst/>
          </a:prstGeom>
        </p:spPr>
      </p:pic>
      <p:sp>
        <p:nvSpPr>
          <p:cNvPr id="5" name="TextBox 4">
            <a:extLst>
              <a:ext uri="{FF2B5EF4-FFF2-40B4-BE49-F238E27FC236}">
                <a16:creationId xmlns:a16="http://schemas.microsoft.com/office/drawing/2014/main" id="{3D54A2FB-EB8B-8A6A-8250-6AF945CD796C}"/>
              </a:ext>
            </a:extLst>
          </p:cNvPr>
          <p:cNvSpPr txBox="1"/>
          <p:nvPr/>
        </p:nvSpPr>
        <p:spPr>
          <a:xfrm>
            <a:off x="4498427" y="662152"/>
            <a:ext cx="5885793" cy="1446550"/>
          </a:xfrm>
          <a:prstGeom prst="rect">
            <a:avLst/>
          </a:prstGeom>
          <a:noFill/>
        </p:spPr>
        <p:txBody>
          <a:bodyPr wrap="square" rtlCol="0">
            <a:spAutoFit/>
          </a:bodyPr>
          <a:lstStyle/>
          <a:p>
            <a:r>
              <a:rPr lang="en-NO" sz="4400" dirty="0">
                <a:solidFill>
                  <a:schemeClr val="bg1"/>
                </a:solidFill>
              </a:rPr>
              <a:t>WRITE FOR FREEDOM</a:t>
            </a:r>
          </a:p>
          <a:p>
            <a:r>
              <a:rPr lang="ru-RU" sz="4400" dirty="0">
                <a:solidFill>
                  <a:schemeClr val="bg1"/>
                </a:solidFill>
              </a:rPr>
              <a:t>ПИСЬМА СВОБОДЫ</a:t>
            </a:r>
            <a:endParaRPr lang="en-NO" sz="4400" dirty="0">
              <a:solidFill>
                <a:schemeClr val="bg1"/>
              </a:solidFill>
            </a:endParaRPr>
          </a:p>
        </p:txBody>
      </p:sp>
    </p:spTree>
    <p:extLst>
      <p:ext uri="{BB962C8B-B14F-4D97-AF65-F5344CB8AC3E}">
        <p14:creationId xmlns:p14="http://schemas.microsoft.com/office/powerpoint/2010/main" val="1537641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5771-5509-828E-70D1-464E6E594D89}"/>
              </a:ext>
            </a:extLst>
          </p:cNvPr>
          <p:cNvSpPr>
            <a:spLocks noGrp="1"/>
          </p:cNvSpPr>
          <p:nvPr>
            <p:ph type="title"/>
          </p:nvPr>
        </p:nvSpPr>
        <p:spPr/>
        <p:txBody>
          <a:bodyPr/>
          <a:lstStyle/>
          <a:p>
            <a:r>
              <a:rPr lang="en-NO" b="1" dirty="0"/>
              <a:t>What not to write:</a:t>
            </a:r>
            <a:endParaRPr lang="en-NO" dirty="0"/>
          </a:p>
        </p:txBody>
      </p:sp>
      <p:sp>
        <p:nvSpPr>
          <p:cNvPr id="3" name="Content Placeholder 2">
            <a:extLst>
              <a:ext uri="{FF2B5EF4-FFF2-40B4-BE49-F238E27FC236}">
                <a16:creationId xmlns:a16="http://schemas.microsoft.com/office/drawing/2014/main" id="{B8DF3E02-CE69-1BAC-220C-64DF1D7B967F}"/>
              </a:ext>
            </a:extLst>
          </p:cNvPr>
          <p:cNvSpPr>
            <a:spLocks noGrp="1"/>
          </p:cNvSpPr>
          <p:nvPr>
            <p:ph idx="1"/>
          </p:nvPr>
        </p:nvSpPr>
        <p:spPr/>
        <p:txBody>
          <a:bodyPr/>
          <a:lstStyle/>
          <a:p>
            <a:pPr marL="342900" indent="-342900"/>
            <a:r>
              <a:rPr lang="en-GB" dirty="0">
                <a:solidFill>
                  <a:srgbClr val="000000"/>
                </a:solidFill>
              </a:rPr>
              <a:t>anything that could compromise you or the prisoner</a:t>
            </a:r>
          </a:p>
          <a:p>
            <a:pPr marL="342900" indent="-342900"/>
            <a:r>
              <a:rPr lang="en-GB" dirty="0">
                <a:solidFill>
                  <a:srgbClr val="000000"/>
                </a:solidFill>
              </a:rPr>
              <a:t>criticism of political issues in Russia and the war in Ukraine</a:t>
            </a:r>
            <a:endParaRPr lang="ru-RU" dirty="0">
              <a:solidFill>
                <a:srgbClr val="000000"/>
              </a:solidFill>
            </a:endParaRPr>
          </a:p>
          <a:p>
            <a:pPr marL="342900" indent="-342900"/>
            <a:r>
              <a:rPr lang="en-GB" dirty="0">
                <a:solidFill>
                  <a:srgbClr val="000000"/>
                </a:solidFill>
              </a:rPr>
              <a:t>the legal case of the prisoner</a:t>
            </a:r>
            <a:endParaRPr lang="ru-RU" dirty="0">
              <a:solidFill>
                <a:srgbClr val="000000"/>
              </a:solidFill>
            </a:endParaRPr>
          </a:p>
          <a:p>
            <a:pPr marL="342900" indent="-342900"/>
            <a:r>
              <a:rPr lang="en-GB" dirty="0">
                <a:solidFill>
                  <a:srgbClr val="000000"/>
                </a:solidFill>
              </a:rPr>
              <a:t>sex</a:t>
            </a:r>
            <a:r>
              <a:rPr lang="ru-RU" dirty="0">
                <a:solidFill>
                  <a:srgbClr val="000000"/>
                </a:solidFill>
              </a:rPr>
              <a:t> </a:t>
            </a:r>
            <a:r>
              <a:rPr lang="nb-NO" dirty="0">
                <a:solidFill>
                  <a:srgbClr val="000000"/>
                </a:solidFill>
              </a:rPr>
              <a:t>or </a:t>
            </a:r>
            <a:r>
              <a:rPr lang="nb-NO" dirty="0" err="1">
                <a:solidFill>
                  <a:srgbClr val="000000"/>
                </a:solidFill>
              </a:rPr>
              <a:t>violence</a:t>
            </a:r>
            <a:endParaRPr lang="ru-RU" dirty="0">
              <a:solidFill>
                <a:srgbClr val="000000"/>
              </a:solidFill>
            </a:endParaRPr>
          </a:p>
          <a:p>
            <a:pPr marL="342900" indent="-342900"/>
            <a:r>
              <a:rPr lang="en-GB" dirty="0">
                <a:solidFill>
                  <a:srgbClr val="000000"/>
                </a:solidFill>
              </a:rPr>
              <a:t>swear words</a:t>
            </a:r>
          </a:p>
          <a:p>
            <a:pPr marL="342900" indent="-342900"/>
            <a:r>
              <a:rPr lang="en-GB" dirty="0">
                <a:solidFill>
                  <a:srgbClr val="000000"/>
                </a:solidFill>
              </a:rPr>
              <a:t>codes or poems</a:t>
            </a:r>
          </a:p>
          <a:p>
            <a:pPr marL="342900" indent="-342900"/>
            <a:r>
              <a:rPr lang="en-GB" dirty="0">
                <a:solidFill>
                  <a:srgbClr val="000000"/>
                </a:solidFill>
              </a:rPr>
              <a:t>descriptions of food</a:t>
            </a:r>
            <a:endParaRPr lang="en-NO" dirty="0"/>
          </a:p>
          <a:p>
            <a:pPr marL="0" indent="0">
              <a:buNone/>
            </a:pPr>
            <a:endParaRPr lang="en-NO" dirty="0"/>
          </a:p>
        </p:txBody>
      </p:sp>
    </p:spTree>
    <p:extLst>
      <p:ext uri="{BB962C8B-B14F-4D97-AF65-F5344CB8AC3E}">
        <p14:creationId xmlns:p14="http://schemas.microsoft.com/office/powerpoint/2010/main" val="1705339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C19BA-06DE-5F79-0801-36EB5CA74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3BD7FE-4F38-95BD-86D4-D74695286C05}"/>
              </a:ext>
            </a:extLst>
          </p:cNvPr>
          <p:cNvSpPr>
            <a:spLocks noGrp="1"/>
          </p:cNvSpPr>
          <p:nvPr>
            <p:ph type="title"/>
          </p:nvPr>
        </p:nvSpPr>
        <p:spPr/>
        <p:txBody>
          <a:bodyPr/>
          <a:lstStyle/>
          <a:p>
            <a:endParaRPr lang="en-NO"/>
          </a:p>
        </p:txBody>
      </p:sp>
      <p:pic>
        <p:nvPicPr>
          <p:cNvPr id="7" name="Picture 6" descr="A black and white logo&#10;&#10;AI-generated content may be incorrect.">
            <a:extLst>
              <a:ext uri="{FF2B5EF4-FFF2-40B4-BE49-F238E27FC236}">
                <a16:creationId xmlns:a16="http://schemas.microsoft.com/office/drawing/2014/main" id="{C88F36C1-35C1-2E67-4BDA-BDAC3036D646}"/>
              </a:ext>
            </a:extLst>
          </p:cNvPr>
          <p:cNvPicPr>
            <a:picLocks noChangeAspect="1"/>
          </p:cNvPicPr>
          <p:nvPr/>
        </p:nvPicPr>
        <p:blipFill>
          <a:blip r:embed="rId2"/>
          <a:stretch>
            <a:fillRect/>
          </a:stretch>
        </p:blipFill>
        <p:spPr>
          <a:xfrm>
            <a:off x="2362200" y="0"/>
            <a:ext cx="7467600" cy="2032000"/>
          </a:xfrm>
          <a:prstGeom prst="rect">
            <a:avLst/>
          </a:prstGeom>
        </p:spPr>
      </p:pic>
      <p:sp>
        <p:nvSpPr>
          <p:cNvPr id="9" name="Content Placeholder 8">
            <a:extLst>
              <a:ext uri="{FF2B5EF4-FFF2-40B4-BE49-F238E27FC236}">
                <a16:creationId xmlns:a16="http://schemas.microsoft.com/office/drawing/2014/main" id="{D4512CCC-CC7B-54D6-CBA8-65FED7B314FF}"/>
              </a:ext>
            </a:extLst>
          </p:cNvPr>
          <p:cNvSpPr>
            <a:spLocks noGrp="1"/>
          </p:cNvSpPr>
          <p:nvPr>
            <p:ph idx="1"/>
          </p:nvPr>
        </p:nvSpPr>
        <p:spPr>
          <a:xfrm>
            <a:off x="838200" y="2286000"/>
            <a:ext cx="10515600" cy="3890963"/>
          </a:xfrm>
        </p:spPr>
        <p:txBody>
          <a:bodyPr>
            <a:normAutofit/>
          </a:bodyPr>
          <a:lstStyle/>
          <a:p>
            <a:pPr marL="0" indent="0">
              <a:buNone/>
            </a:pPr>
            <a:r>
              <a:rPr lang="nb-NO" dirty="0" err="1"/>
              <a:t>After</a:t>
            </a:r>
            <a:r>
              <a:rPr lang="nb-NO" dirty="0"/>
              <a:t> </a:t>
            </a:r>
            <a:r>
              <a:rPr lang="nb-NO" dirty="0" err="1"/>
              <a:t>you</a:t>
            </a:r>
            <a:r>
              <a:rPr lang="nb-NO" dirty="0"/>
              <a:t> have sent </a:t>
            </a:r>
            <a:r>
              <a:rPr lang="nb-NO" dirty="0" err="1"/>
              <a:t>your</a:t>
            </a:r>
            <a:r>
              <a:rPr lang="nb-NO" dirty="0"/>
              <a:t> letter:</a:t>
            </a:r>
          </a:p>
          <a:p>
            <a:r>
              <a:rPr lang="nb-NO" dirty="0"/>
              <a:t>A </a:t>
            </a:r>
            <a:r>
              <a:rPr lang="en-GB" dirty="0">
                <a:solidFill>
                  <a:srgbClr val="000000"/>
                </a:solidFill>
              </a:rPr>
              <a:t>confirmation that your letter is in the system will come to your email</a:t>
            </a:r>
          </a:p>
          <a:p>
            <a:r>
              <a:rPr lang="en-GB" dirty="0">
                <a:solidFill>
                  <a:srgbClr val="000000"/>
                </a:solidFill>
              </a:rPr>
              <a:t>A few days later you will get a confirmation that your letter has been sent</a:t>
            </a:r>
          </a:p>
          <a:p>
            <a:r>
              <a:rPr lang="en-GB" dirty="0">
                <a:solidFill>
                  <a:srgbClr val="000000"/>
                </a:solidFill>
              </a:rPr>
              <a:t>A few weeks later – maybe you get an answer</a:t>
            </a:r>
            <a:endParaRPr lang="en-NO" dirty="0"/>
          </a:p>
          <a:p>
            <a:endParaRPr lang="en-GB" dirty="0">
              <a:solidFill>
                <a:srgbClr val="000000"/>
              </a:solidFill>
            </a:endParaRPr>
          </a:p>
          <a:p>
            <a:endParaRPr lang="en-NO" dirty="0"/>
          </a:p>
        </p:txBody>
      </p:sp>
      <p:sp>
        <p:nvSpPr>
          <p:cNvPr id="3" name="Rounded Rectangle 2">
            <a:extLst>
              <a:ext uri="{FF2B5EF4-FFF2-40B4-BE49-F238E27FC236}">
                <a16:creationId xmlns:a16="http://schemas.microsoft.com/office/drawing/2014/main" id="{AD064FA2-ED45-CBD1-BD17-39502DBB2FE5}"/>
              </a:ext>
            </a:extLst>
          </p:cNvPr>
          <p:cNvSpPr/>
          <p:nvPr/>
        </p:nvSpPr>
        <p:spPr>
          <a:xfrm>
            <a:off x="666044" y="5080000"/>
            <a:ext cx="10859912" cy="14128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O" sz="3200" dirty="0"/>
              <a:t>My recommendation: Choose someone and write them a letter every week. Y</a:t>
            </a:r>
            <a:r>
              <a:rPr lang="en-GB" sz="3200" dirty="0"/>
              <a:t>o</a:t>
            </a:r>
            <a:r>
              <a:rPr lang="en-NO" sz="3200" dirty="0"/>
              <a:t>u will likely get an answer in time.</a:t>
            </a:r>
          </a:p>
        </p:txBody>
      </p:sp>
    </p:spTree>
    <p:extLst>
      <p:ext uri="{BB962C8B-B14F-4D97-AF65-F5344CB8AC3E}">
        <p14:creationId xmlns:p14="http://schemas.microsoft.com/office/powerpoint/2010/main" val="3079717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BDA3B-FF1F-9180-BE07-0C4B6498164F}"/>
              </a:ext>
            </a:extLst>
          </p:cNvPr>
          <p:cNvSpPr>
            <a:spLocks noGrp="1"/>
          </p:cNvSpPr>
          <p:nvPr>
            <p:ph type="title"/>
          </p:nvPr>
        </p:nvSpPr>
        <p:spPr/>
        <p:txBody>
          <a:bodyPr/>
          <a:lstStyle/>
          <a:p>
            <a:r>
              <a:rPr lang="en-NO" dirty="0"/>
              <a:t>Is it dangerous?</a:t>
            </a:r>
          </a:p>
        </p:txBody>
      </p:sp>
      <p:sp>
        <p:nvSpPr>
          <p:cNvPr id="3" name="Content Placeholder 2">
            <a:extLst>
              <a:ext uri="{FF2B5EF4-FFF2-40B4-BE49-F238E27FC236}">
                <a16:creationId xmlns:a16="http://schemas.microsoft.com/office/drawing/2014/main" id="{C0549550-AC70-8F3E-173A-DD2C03AD6780}"/>
              </a:ext>
            </a:extLst>
          </p:cNvPr>
          <p:cNvSpPr>
            <a:spLocks noGrp="1"/>
          </p:cNvSpPr>
          <p:nvPr>
            <p:ph idx="1"/>
          </p:nvPr>
        </p:nvSpPr>
        <p:spPr/>
        <p:txBody>
          <a:bodyPr/>
          <a:lstStyle/>
          <a:p>
            <a:r>
              <a:rPr lang="en-NO" dirty="0"/>
              <a:t>OVD-Info states on their site that writing to Russian political prisoners is safe and legal and that they do not know of any case in wh</a:t>
            </a:r>
            <a:r>
              <a:rPr lang="en-GB" dirty="0" err="1"/>
              <a:t>ic</a:t>
            </a:r>
            <a:r>
              <a:rPr lang="en-NO" dirty="0"/>
              <a:t>h anyone has been persecuted for writing to prisoners (of course this statement is addressed to people in Russia).</a:t>
            </a:r>
          </a:p>
        </p:txBody>
      </p:sp>
    </p:spTree>
    <p:extLst>
      <p:ext uri="{BB962C8B-B14F-4D97-AF65-F5344CB8AC3E}">
        <p14:creationId xmlns:p14="http://schemas.microsoft.com/office/powerpoint/2010/main" val="278524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ue background with white text&#10;&#10;AI-generated content may be incorrect.">
            <a:extLst>
              <a:ext uri="{FF2B5EF4-FFF2-40B4-BE49-F238E27FC236}">
                <a16:creationId xmlns:a16="http://schemas.microsoft.com/office/drawing/2014/main" id="{D0FBA24E-CD97-CA1A-28B7-F3546CB894DD}"/>
              </a:ext>
            </a:extLst>
          </p:cNvPr>
          <p:cNvPicPr>
            <a:picLocks noChangeAspect="1"/>
          </p:cNvPicPr>
          <p:nvPr/>
        </p:nvPicPr>
        <p:blipFill>
          <a:blip r:embed="rId2"/>
          <a:stretch>
            <a:fillRect/>
          </a:stretch>
        </p:blipFill>
        <p:spPr>
          <a:xfrm>
            <a:off x="15559" y="1528997"/>
            <a:ext cx="12176441" cy="4017364"/>
          </a:xfrm>
          <a:prstGeom prst="rect">
            <a:avLst/>
          </a:prstGeom>
        </p:spPr>
      </p:pic>
    </p:spTree>
    <p:extLst>
      <p:ext uri="{BB962C8B-B14F-4D97-AF65-F5344CB8AC3E}">
        <p14:creationId xmlns:p14="http://schemas.microsoft.com/office/powerpoint/2010/main" val="3951497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46E6A-0D7A-B91D-D5FF-6A621A196961}"/>
              </a:ext>
            </a:extLst>
          </p:cNvPr>
          <p:cNvSpPr>
            <a:spLocks noGrp="1"/>
          </p:cNvSpPr>
          <p:nvPr>
            <p:ph type="title"/>
          </p:nvPr>
        </p:nvSpPr>
        <p:spPr/>
        <p:txBody>
          <a:bodyPr/>
          <a:lstStyle/>
          <a:p>
            <a:r>
              <a:rPr lang="en-NO" dirty="0"/>
              <a:t>Who are political prisoners in Russia?</a:t>
            </a:r>
          </a:p>
        </p:txBody>
      </p:sp>
      <p:sp>
        <p:nvSpPr>
          <p:cNvPr id="3" name="Content Placeholder 2">
            <a:extLst>
              <a:ext uri="{FF2B5EF4-FFF2-40B4-BE49-F238E27FC236}">
                <a16:creationId xmlns:a16="http://schemas.microsoft.com/office/drawing/2014/main" id="{CE7E60CC-8DA1-6A5B-8328-361CC9721D3B}"/>
              </a:ext>
            </a:extLst>
          </p:cNvPr>
          <p:cNvSpPr>
            <a:spLocks noGrp="1"/>
          </p:cNvSpPr>
          <p:nvPr>
            <p:ph idx="1"/>
          </p:nvPr>
        </p:nvSpPr>
        <p:spPr>
          <a:xfrm>
            <a:off x="838200" y="1359243"/>
            <a:ext cx="10925432" cy="5251622"/>
          </a:xfrm>
        </p:spPr>
        <p:txBody>
          <a:bodyPr>
            <a:normAutofit lnSpcReduction="10000"/>
          </a:bodyPr>
          <a:lstStyle/>
          <a:p>
            <a:r>
              <a:rPr lang="en-NO" dirty="0"/>
              <a:t>There are </a:t>
            </a:r>
            <a:r>
              <a:rPr lang="en-NO" b="1" dirty="0"/>
              <a:t>at least 1500 people </a:t>
            </a:r>
            <a:r>
              <a:rPr lang="en-NO" dirty="0"/>
              <a:t>currently incarcerated who have been </a:t>
            </a:r>
            <a:r>
              <a:rPr lang="en-NO" b="1" dirty="0"/>
              <a:t>identified by human rights groups </a:t>
            </a:r>
            <a:r>
              <a:rPr lang="en-NO" dirty="0"/>
              <a:t>(Memorial, OVD-Info, etc.) </a:t>
            </a:r>
            <a:r>
              <a:rPr lang="en-NO" b="1" dirty="0"/>
              <a:t>as political prisoners</a:t>
            </a:r>
            <a:r>
              <a:rPr lang="en-NO" dirty="0"/>
              <a:t>. Most are Russian citizens, some are Ukrainians or citizens of other former Soviet republics, a few are from other countries (Israel, France, Guyana)</a:t>
            </a:r>
            <a:r>
              <a:rPr lang="ru-RU" dirty="0"/>
              <a:t>.</a:t>
            </a:r>
            <a:endParaRPr lang="en-NO" dirty="0"/>
          </a:p>
          <a:p>
            <a:r>
              <a:rPr lang="en-NO" dirty="0"/>
              <a:t>The “crimes” they have been accused of range across the whole spectrum of the criminal code, from spreading “fake news” about the Russian military, to dealing in narcotics, to extremism and terrorism. But the actual motives for incarceration are often something they said or wrote or posted, or a protest that they participated in, or their efforts to work through otherwise normal channels of the legal system and journalism. </a:t>
            </a:r>
          </a:p>
          <a:p>
            <a:r>
              <a:rPr lang="en-NO" dirty="0"/>
              <a:t>Y</a:t>
            </a:r>
            <a:r>
              <a:rPr lang="en-GB" dirty="0"/>
              <a:t>o</a:t>
            </a:r>
            <a:r>
              <a:rPr lang="en-NO" dirty="0"/>
              <a:t>u can read more about them on Memorial’s website: </a:t>
            </a:r>
            <a:r>
              <a:rPr lang="en-GB" dirty="0">
                <a:hlinkClick r:id="rId2"/>
              </a:rPr>
              <a:t>https://memopzk.org/</a:t>
            </a:r>
            <a:r>
              <a:rPr lang="ru-RU" dirty="0"/>
              <a:t>.</a:t>
            </a:r>
            <a:endParaRPr lang="en-NO" dirty="0"/>
          </a:p>
          <a:p>
            <a:endParaRPr lang="en-NO" dirty="0"/>
          </a:p>
        </p:txBody>
      </p:sp>
    </p:spTree>
    <p:extLst>
      <p:ext uri="{BB962C8B-B14F-4D97-AF65-F5344CB8AC3E}">
        <p14:creationId xmlns:p14="http://schemas.microsoft.com/office/powerpoint/2010/main" val="4188797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9BDF-BC9C-B6E0-825F-FA97B162B69A}"/>
              </a:ext>
            </a:extLst>
          </p:cNvPr>
          <p:cNvSpPr>
            <a:spLocks noGrp="1"/>
          </p:cNvSpPr>
          <p:nvPr>
            <p:ph type="title"/>
          </p:nvPr>
        </p:nvSpPr>
        <p:spPr/>
        <p:txBody>
          <a:bodyPr/>
          <a:lstStyle/>
          <a:p>
            <a:r>
              <a:rPr lang="en-NO" dirty="0"/>
              <a:t>Why write to political prisoners in Russia?</a:t>
            </a:r>
          </a:p>
        </p:txBody>
      </p:sp>
      <p:sp>
        <p:nvSpPr>
          <p:cNvPr id="3" name="Content Placeholder 2">
            <a:extLst>
              <a:ext uri="{FF2B5EF4-FFF2-40B4-BE49-F238E27FC236}">
                <a16:creationId xmlns:a16="http://schemas.microsoft.com/office/drawing/2014/main" id="{55A7A85A-E1BA-E89C-EF86-73C069564609}"/>
              </a:ext>
            </a:extLst>
          </p:cNvPr>
          <p:cNvSpPr>
            <a:spLocks noGrp="1"/>
          </p:cNvSpPr>
          <p:nvPr>
            <p:ph idx="1"/>
          </p:nvPr>
        </p:nvSpPr>
        <p:spPr/>
        <p:txBody>
          <a:bodyPr/>
          <a:lstStyle/>
          <a:p>
            <a:r>
              <a:rPr lang="nb-NO" dirty="0"/>
              <a:t>It </a:t>
            </a:r>
            <a:r>
              <a:rPr lang="en-NO" dirty="0"/>
              <a:t>is one way to support people who are standing up against P</a:t>
            </a:r>
            <a:r>
              <a:rPr lang="en-GB" dirty="0"/>
              <a:t>u</a:t>
            </a:r>
            <a:r>
              <a:rPr lang="en-NO" dirty="0"/>
              <a:t>tin’s regime.</a:t>
            </a:r>
          </a:p>
          <a:p>
            <a:r>
              <a:rPr lang="en-NO" dirty="0"/>
              <a:t>Prisoners suffer from a feeling of isolation. Political prisoner Mikhail Zharikov said this about writing letters to prisoners: “You can do a very important thing: while reading your letter and answering it, you can transport a person beyond the prison walls to the free world.”</a:t>
            </a:r>
          </a:p>
          <a:p>
            <a:r>
              <a:rPr lang="en-NO" dirty="0"/>
              <a:t>Letters also show the prison officials that there are people who are paying attention, who care about what happens to</a:t>
            </a:r>
            <a:r>
              <a:rPr lang="en-GB" dirty="0"/>
              <a:t> t</a:t>
            </a:r>
            <a:r>
              <a:rPr lang="en-NO" dirty="0"/>
              <a:t>he prisoners.</a:t>
            </a:r>
          </a:p>
        </p:txBody>
      </p:sp>
    </p:spTree>
    <p:extLst>
      <p:ext uri="{BB962C8B-B14F-4D97-AF65-F5344CB8AC3E}">
        <p14:creationId xmlns:p14="http://schemas.microsoft.com/office/powerpoint/2010/main" val="1211733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67533-F906-4858-9B6A-AE1C14BE20D4}"/>
              </a:ext>
            </a:extLst>
          </p:cNvPr>
          <p:cNvSpPr>
            <a:spLocks noGrp="1"/>
          </p:cNvSpPr>
          <p:nvPr>
            <p:ph type="title"/>
          </p:nvPr>
        </p:nvSpPr>
        <p:spPr>
          <a:xfrm>
            <a:off x="838200" y="365125"/>
            <a:ext cx="10515600" cy="709913"/>
          </a:xfrm>
        </p:spPr>
        <p:txBody>
          <a:bodyPr/>
          <a:lstStyle/>
          <a:p>
            <a:r>
              <a:rPr lang="cs-CZ" dirty="0" err="1"/>
              <a:t>How</a:t>
            </a:r>
            <a:r>
              <a:rPr lang="cs-CZ" dirty="0"/>
              <a:t> </a:t>
            </a:r>
            <a:r>
              <a:rPr lang="cs-CZ" dirty="0" err="1"/>
              <a:t>letters</a:t>
            </a:r>
            <a:r>
              <a:rPr lang="cs-CZ" dirty="0"/>
              <a:t> </a:t>
            </a:r>
            <a:r>
              <a:rPr lang="cs-CZ" dirty="0" err="1"/>
              <a:t>move</a:t>
            </a:r>
            <a:r>
              <a:rPr lang="cs-CZ" dirty="0"/>
              <a:t> </a:t>
            </a:r>
            <a:r>
              <a:rPr lang="cs-CZ" dirty="0" err="1"/>
              <a:t>through</a:t>
            </a:r>
            <a:r>
              <a:rPr lang="cs-CZ" dirty="0"/>
              <a:t> </a:t>
            </a:r>
            <a:r>
              <a:rPr lang="cs-CZ" dirty="0" err="1"/>
              <a:t>the</a:t>
            </a:r>
            <a:r>
              <a:rPr lang="cs-CZ" dirty="0"/>
              <a:t> </a:t>
            </a:r>
            <a:r>
              <a:rPr lang="cs-CZ" dirty="0" err="1"/>
              <a:t>system</a:t>
            </a:r>
            <a:endParaRPr lang="en-NO" dirty="0"/>
          </a:p>
        </p:txBody>
      </p:sp>
      <p:sp>
        <p:nvSpPr>
          <p:cNvPr id="3" name="Content Placeholder 2">
            <a:extLst>
              <a:ext uri="{FF2B5EF4-FFF2-40B4-BE49-F238E27FC236}">
                <a16:creationId xmlns:a16="http://schemas.microsoft.com/office/drawing/2014/main" id="{4426762D-F6BC-CB78-607F-2949E36D7337}"/>
              </a:ext>
            </a:extLst>
          </p:cNvPr>
          <p:cNvSpPr>
            <a:spLocks noGrp="1"/>
          </p:cNvSpPr>
          <p:nvPr>
            <p:ph idx="1"/>
          </p:nvPr>
        </p:nvSpPr>
        <p:spPr>
          <a:xfrm>
            <a:off x="838200" y="1075038"/>
            <a:ext cx="11049000" cy="5535827"/>
          </a:xfrm>
        </p:spPr>
        <p:txBody>
          <a:bodyPr>
            <a:noAutofit/>
          </a:bodyPr>
          <a:lstStyle/>
          <a:p>
            <a:r>
              <a:rPr lang="en-NO" sz="2700" dirty="0"/>
              <a:t>Letters to and from prisoners go through “FSIN” (</a:t>
            </a:r>
            <a:r>
              <a:rPr lang="ru-RU" sz="2700" dirty="0"/>
              <a:t>Федеральная служба исполнения наказаний</a:t>
            </a:r>
            <a:r>
              <a:rPr lang="en-NO" sz="2700" dirty="0"/>
              <a:t>).</a:t>
            </a:r>
            <a:endParaRPr lang="ru-RU" sz="2700" dirty="0"/>
          </a:p>
          <a:p>
            <a:r>
              <a:rPr lang="nb-NO" sz="2700" dirty="0"/>
              <a:t>FSIN charges a </a:t>
            </a:r>
            <a:r>
              <a:rPr lang="nb-NO" sz="2700" dirty="0" err="1"/>
              <a:t>small</a:t>
            </a:r>
            <a:r>
              <a:rPr lang="nb-NO" sz="2700" dirty="0"/>
              <a:t> </a:t>
            </a:r>
            <a:r>
              <a:rPr lang="nb-NO" sz="2700" dirty="0" err="1"/>
              <a:t>fee</a:t>
            </a:r>
            <a:r>
              <a:rPr lang="nb-NO" sz="2700" dirty="0"/>
              <a:t> for </a:t>
            </a:r>
            <a:r>
              <a:rPr lang="nb-NO" sz="2700" dirty="0" err="1"/>
              <a:t>each</a:t>
            </a:r>
            <a:r>
              <a:rPr lang="nb-NO" sz="2700" dirty="0"/>
              <a:t> letter (</a:t>
            </a:r>
            <a:r>
              <a:rPr lang="nb-NO" sz="2700" dirty="0" err="1"/>
              <a:t>about</a:t>
            </a:r>
            <a:r>
              <a:rPr lang="nb-NO" sz="2700" dirty="0"/>
              <a:t> $1.50) to cover </a:t>
            </a:r>
            <a:r>
              <a:rPr lang="nb-NO" sz="2700" dirty="0" err="1"/>
              <a:t>costs</a:t>
            </a:r>
            <a:r>
              <a:rPr lang="nb-NO" sz="2700" dirty="0"/>
              <a:t> (</a:t>
            </a:r>
            <a:r>
              <a:rPr lang="nb-NO" sz="2700" dirty="0" err="1"/>
              <a:t>including</a:t>
            </a:r>
            <a:r>
              <a:rPr lang="nb-NO" sz="2700" dirty="0"/>
              <a:t> </a:t>
            </a:r>
            <a:r>
              <a:rPr lang="nb-NO" sz="2700" dirty="0" err="1"/>
              <a:t>censorship</a:t>
            </a:r>
            <a:r>
              <a:rPr lang="nb-NO" sz="2700" dirty="0"/>
              <a:t>).</a:t>
            </a:r>
          </a:p>
          <a:p>
            <a:r>
              <a:rPr lang="nb-NO" sz="2700" dirty="0" err="1"/>
              <a:t>We</a:t>
            </a:r>
            <a:r>
              <a:rPr lang="nb-NO" sz="2700" dirty="0"/>
              <a:t> in </a:t>
            </a:r>
            <a:r>
              <a:rPr lang="nb-NO" sz="2700" dirty="0" err="1"/>
              <a:t>the</a:t>
            </a:r>
            <a:r>
              <a:rPr lang="nb-NO" sz="2700" dirty="0"/>
              <a:t> West </a:t>
            </a:r>
            <a:r>
              <a:rPr lang="nb-NO" sz="2700" dirty="0" err="1"/>
              <a:t>cannot</a:t>
            </a:r>
            <a:r>
              <a:rPr lang="nb-NO" sz="2700" dirty="0"/>
              <a:t> </a:t>
            </a:r>
            <a:r>
              <a:rPr lang="nb-NO" sz="2700" dirty="0" err="1"/>
              <a:t>pay</a:t>
            </a:r>
            <a:r>
              <a:rPr lang="nb-NO" sz="2700" dirty="0"/>
              <a:t> </a:t>
            </a:r>
            <a:r>
              <a:rPr lang="nb-NO" sz="2700" dirty="0" err="1"/>
              <a:t>that</a:t>
            </a:r>
            <a:r>
              <a:rPr lang="nb-NO" sz="2700" dirty="0"/>
              <a:t> </a:t>
            </a:r>
            <a:r>
              <a:rPr lang="nb-NO" sz="2700" dirty="0" err="1"/>
              <a:t>fee</a:t>
            </a:r>
            <a:r>
              <a:rPr lang="nb-NO" sz="2700" dirty="0"/>
              <a:t> </a:t>
            </a:r>
            <a:r>
              <a:rPr lang="nb-NO" sz="2700" dirty="0" err="1"/>
              <a:t>because</a:t>
            </a:r>
            <a:r>
              <a:rPr lang="nb-NO" sz="2700" dirty="0"/>
              <a:t> </a:t>
            </a:r>
            <a:r>
              <a:rPr lang="nb-NO" sz="2700" dirty="0" err="1"/>
              <a:t>of</a:t>
            </a:r>
            <a:r>
              <a:rPr lang="nb-NO" sz="2700" dirty="0"/>
              <a:t> </a:t>
            </a:r>
            <a:r>
              <a:rPr lang="nb-NO" sz="2700" dirty="0" err="1"/>
              <a:t>sanctions</a:t>
            </a:r>
            <a:r>
              <a:rPr lang="nb-NO" sz="2700" dirty="0"/>
              <a:t>.</a:t>
            </a:r>
          </a:p>
          <a:p>
            <a:r>
              <a:rPr lang="nb-NO" sz="2700" dirty="0"/>
              <a:t>Human </a:t>
            </a:r>
            <a:r>
              <a:rPr lang="nb-NO" sz="2700" dirty="0" err="1"/>
              <a:t>rights</a:t>
            </a:r>
            <a:r>
              <a:rPr lang="nb-NO" sz="2700" dirty="0"/>
              <a:t> </a:t>
            </a:r>
            <a:r>
              <a:rPr lang="nb-NO" sz="2700" dirty="0" err="1"/>
              <a:t>organizations</a:t>
            </a:r>
            <a:r>
              <a:rPr lang="nb-NO" sz="2700" dirty="0"/>
              <a:t> have </a:t>
            </a:r>
            <a:r>
              <a:rPr lang="nb-NO" sz="2700" dirty="0" err="1"/>
              <a:t>set</a:t>
            </a:r>
            <a:r>
              <a:rPr lang="nb-NO" sz="2700" dirty="0"/>
              <a:t> up web-</a:t>
            </a:r>
            <a:r>
              <a:rPr lang="nb-NO" sz="2700" dirty="0" err="1"/>
              <a:t>based</a:t>
            </a:r>
            <a:r>
              <a:rPr lang="nb-NO" sz="2700" dirty="0"/>
              <a:t> services </a:t>
            </a:r>
            <a:r>
              <a:rPr lang="nb-NO" sz="2700" dirty="0" err="1"/>
              <a:t>where</a:t>
            </a:r>
            <a:r>
              <a:rPr lang="nb-NO" sz="2700" dirty="0"/>
              <a:t> </a:t>
            </a:r>
            <a:r>
              <a:rPr lang="nb-NO" sz="2700" dirty="0" err="1"/>
              <a:t>you</a:t>
            </a:r>
            <a:r>
              <a:rPr lang="nb-NO" sz="2700" dirty="0"/>
              <a:t> </a:t>
            </a:r>
            <a:r>
              <a:rPr lang="nb-NO" sz="2700" dirty="0" err="1"/>
              <a:t>can</a:t>
            </a:r>
            <a:r>
              <a:rPr lang="nb-NO" sz="2700" dirty="0"/>
              <a:t> send and </a:t>
            </a:r>
            <a:r>
              <a:rPr lang="nb-NO" sz="2700" dirty="0" err="1"/>
              <a:t>receive</a:t>
            </a:r>
            <a:r>
              <a:rPr lang="nb-NO" sz="2700" dirty="0"/>
              <a:t> letters for </a:t>
            </a:r>
            <a:r>
              <a:rPr lang="nb-NO" sz="2700" dirty="0" err="1"/>
              <a:t>free</a:t>
            </a:r>
            <a:r>
              <a:rPr lang="nb-NO" sz="2700" dirty="0"/>
              <a:t> (</a:t>
            </a:r>
            <a:r>
              <a:rPr lang="nb-NO" sz="2700" dirty="0" err="1"/>
              <a:t>you</a:t>
            </a:r>
            <a:r>
              <a:rPr lang="nb-NO" sz="2700" dirty="0"/>
              <a:t> </a:t>
            </a:r>
            <a:r>
              <a:rPr lang="nb-NO" sz="2700" dirty="0" err="1"/>
              <a:t>can</a:t>
            </a:r>
            <a:r>
              <a:rPr lang="nb-NO" sz="2700" dirty="0"/>
              <a:t> </a:t>
            </a:r>
            <a:r>
              <a:rPr lang="nb-NO" sz="2700" dirty="0" err="1"/>
              <a:t>also</a:t>
            </a:r>
            <a:r>
              <a:rPr lang="nb-NO" sz="2700" dirty="0"/>
              <a:t> </a:t>
            </a:r>
            <a:r>
              <a:rPr lang="nb-NO" sz="2700" dirty="0" err="1"/>
              <a:t>donate</a:t>
            </a:r>
            <a:r>
              <a:rPr lang="nb-NO" sz="2700" dirty="0"/>
              <a:t> to </a:t>
            </a:r>
            <a:r>
              <a:rPr lang="nb-NO" sz="2700" dirty="0" err="1"/>
              <a:t>those</a:t>
            </a:r>
            <a:r>
              <a:rPr lang="nb-NO" sz="2700" dirty="0"/>
              <a:t> </a:t>
            </a:r>
            <a:r>
              <a:rPr lang="nb-NO" sz="2700" dirty="0" err="1"/>
              <a:t>organizations</a:t>
            </a:r>
            <a:r>
              <a:rPr lang="nb-NO" sz="2700" dirty="0"/>
              <a:t>).</a:t>
            </a:r>
          </a:p>
          <a:p>
            <a:r>
              <a:rPr lang="nb-NO" sz="2700" dirty="0" err="1"/>
              <a:t>You</a:t>
            </a:r>
            <a:r>
              <a:rPr lang="nb-NO" sz="2700" dirty="0"/>
              <a:t> type </a:t>
            </a:r>
            <a:r>
              <a:rPr lang="nb-NO" sz="2700" dirty="0" err="1"/>
              <a:t>your</a:t>
            </a:r>
            <a:r>
              <a:rPr lang="nb-NO" sz="2700" dirty="0"/>
              <a:t> letter </a:t>
            </a:r>
            <a:r>
              <a:rPr lang="nb-NO" sz="2700" dirty="0" err="1"/>
              <a:t>on</a:t>
            </a:r>
            <a:r>
              <a:rPr lang="nb-NO" sz="2700" dirty="0"/>
              <a:t> a website, </a:t>
            </a:r>
            <a:r>
              <a:rPr lang="nb-NO" sz="2700" dirty="0" err="1"/>
              <a:t>they</a:t>
            </a:r>
            <a:r>
              <a:rPr lang="nb-NO" sz="2700" dirty="0"/>
              <a:t> send it for </a:t>
            </a:r>
            <a:r>
              <a:rPr lang="nb-NO" sz="2700" dirty="0" err="1"/>
              <a:t>you</a:t>
            </a:r>
            <a:r>
              <a:rPr lang="nb-NO" sz="2700" dirty="0"/>
              <a:t> and </a:t>
            </a:r>
            <a:r>
              <a:rPr lang="nb-NO" sz="2700" dirty="0" err="1"/>
              <a:t>include</a:t>
            </a:r>
            <a:r>
              <a:rPr lang="nb-NO" sz="2700" dirty="0"/>
              <a:t> a form for a </a:t>
            </a:r>
            <a:r>
              <a:rPr lang="nb-NO" sz="2700" dirty="0" err="1"/>
              <a:t>response</a:t>
            </a:r>
            <a:r>
              <a:rPr lang="nb-NO" sz="2700" dirty="0"/>
              <a:t>. The prisoner </a:t>
            </a:r>
            <a:r>
              <a:rPr lang="nb-NO" sz="2700" dirty="0" err="1"/>
              <a:t>can</a:t>
            </a:r>
            <a:r>
              <a:rPr lang="nb-NO" sz="2700" dirty="0"/>
              <a:t> </a:t>
            </a:r>
            <a:r>
              <a:rPr lang="nb-NO" sz="2700" dirty="0" err="1"/>
              <a:t>write</a:t>
            </a:r>
            <a:r>
              <a:rPr lang="nb-NO" sz="2700" dirty="0"/>
              <a:t> by hand </a:t>
            </a:r>
            <a:r>
              <a:rPr lang="nb-NO" sz="2700" dirty="0" err="1"/>
              <a:t>on</a:t>
            </a:r>
            <a:r>
              <a:rPr lang="nb-NO" sz="2700" dirty="0"/>
              <a:t> </a:t>
            </a:r>
            <a:r>
              <a:rPr lang="nb-NO" sz="2700" dirty="0" err="1"/>
              <a:t>that</a:t>
            </a:r>
            <a:r>
              <a:rPr lang="nb-NO" sz="2700" dirty="0"/>
              <a:t> form and FSIN </a:t>
            </a:r>
            <a:r>
              <a:rPr lang="nb-NO" sz="2700" dirty="0" err="1"/>
              <a:t>will</a:t>
            </a:r>
            <a:r>
              <a:rPr lang="nb-NO" sz="2700" dirty="0"/>
              <a:t> </a:t>
            </a:r>
            <a:r>
              <a:rPr lang="nb-NO" sz="2700" dirty="0" err="1"/>
              <a:t>scan</a:t>
            </a:r>
            <a:r>
              <a:rPr lang="nb-NO" sz="2700" dirty="0"/>
              <a:t> </a:t>
            </a:r>
            <a:r>
              <a:rPr lang="nb-NO" sz="2700" dirty="0" err="1"/>
              <a:t>the</a:t>
            </a:r>
            <a:r>
              <a:rPr lang="nb-NO" sz="2700" dirty="0"/>
              <a:t> letter and send it to </a:t>
            </a:r>
            <a:r>
              <a:rPr lang="nb-NO" sz="2700" dirty="0" err="1"/>
              <a:t>the</a:t>
            </a:r>
            <a:r>
              <a:rPr lang="nb-NO" sz="2700" dirty="0"/>
              <a:t> </a:t>
            </a:r>
            <a:r>
              <a:rPr lang="nb-NO" sz="2700" dirty="0" err="1"/>
              <a:t>organization</a:t>
            </a:r>
            <a:r>
              <a:rPr lang="nb-NO" sz="2700" dirty="0"/>
              <a:t>, </a:t>
            </a:r>
            <a:r>
              <a:rPr lang="nb-NO" sz="2700" dirty="0" err="1"/>
              <a:t>who</a:t>
            </a:r>
            <a:r>
              <a:rPr lang="nb-NO" sz="2700" dirty="0"/>
              <a:t> </a:t>
            </a:r>
            <a:r>
              <a:rPr lang="nb-NO" sz="2700" dirty="0" err="1"/>
              <a:t>will</a:t>
            </a:r>
            <a:r>
              <a:rPr lang="nb-NO" sz="2700" dirty="0"/>
              <a:t> email it to </a:t>
            </a:r>
            <a:r>
              <a:rPr lang="nb-NO" sz="2700" dirty="0" err="1"/>
              <a:t>you</a:t>
            </a:r>
            <a:r>
              <a:rPr lang="nb-NO" sz="2700" dirty="0"/>
              <a:t>.</a:t>
            </a:r>
          </a:p>
          <a:p>
            <a:r>
              <a:rPr lang="nb-NO" sz="2700" dirty="0" err="1"/>
              <a:t>You</a:t>
            </a:r>
            <a:r>
              <a:rPr lang="nb-NO" sz="2700" dirty="0"/>
              <a:t> </a:t>
            </a:r>
            <a:r>
              <a:rPr lang="nb-NO" sz="2700" dirty="0" err="1"/>
              <a:t>can</a:t>
            </a:r>
            <a:r>
              <a:rPr lang="nb-NO" sz="2700" dirty="0"/>
              <a:t> </a:t>
            </a:r>
            <a:r>
              <a:rPr lang="nb-NO" sz="2700" dirty="0" err="1"/>
              <a:t>also</a:t>
            </a:r>
            <a:r>
              <a:rPr lang="nb-NO" sz="2700" dirty="0"/>
              <a:t> send a letter in </a:t>
            </a:r>
            <a:r>
              <a:rPr lang="nb-NO" sz="2700" dirty="0" err="1"/>
              <a:t>the</a:t>
            </a:r>
            <a:r>
              <a:rPr lang="nb-NO" sz="2700" dirty="0"/>
              <a:t> mail, </a:t>
            </a:r>
            <a:r>
              <a:rPr lang="nb-NO" sz="2700" dirty="0" err="1"/>
              <a:t>but</a:t>
            </a:r>
            <a:r>
              <a:rPr lang="nb-NO" sz="2700" dirty="0"/>
              <a:t> it </a:t>
            </a:r>
            <a:r>
              <a:rPr lang="nb-NO" sz="2700" dirty="0" err="1"/>
              <a:t>will</a:t>
            </a:r>
            <a:r>
              <a:rPr lang="nb-NO" sz="2700" dirty="0"/>
              <a:t> </a:t>
            </a:r>
            <a:r>
              <a:rPr lang="nb-NO" sz="2700" dirty="0" err="1"/>
              <a:t>take</a:t>
            </a:r>
            <a:r>
              <a:rPr lang="nb-NO" sz="2700" dirty="0"/>
              <a:t> 6-8 </a:t>
            </a:r>
            <a:r>
              <a:rPr lang="nb-NO" sz="2700" dirty="0" err="1"/>
              <a:t>weeks</a:t>
            </a:r>
            <a:r>
              <a:rPr lang="nb-NO" sz="2700" dirty="0"/>
              <a:t> and </a:t>
            </a:r>
            <a:r>
              <a:rPr lang="nb-NO" sz="2700" dirty="0" err="1"/>
              <a:t>the</a:t>
            </a:r>
            <a:r>
              <a:rPr lang="nb-NO" sz="2700" dirty="0"/>
              <a:t> prisoner </a:t>
            </a:r>
            <a:r>
              <a:rPr lang="nb-NO" sz="2700" dirty="0" err="1"/>
              <a:t>will</a:t>
            </a:r>
            <a:r>
              <a:rPr lang="nb-NO" sz="2700" dirty="0"/>
              <a:t> not </a:t>
            </a:r>
            <a:r>
              <a:rPr lang="nb-NO" sz="2700" dirty="0" err="1"/>
              <a:t>get</a:t>
            </a:r>
            <a:r>
              <a:rPr lang="nb-NO" sz="2700" dirty="0"/>
              <a:t> a form for a </a:t>
            </a:r>
            <a:r>
              <a:rPr lang="nb-NO" sz="2700" dirty="0" err="1"/>
              <a:t>response</a:t>
            </a:r>
            <a:r>
              <a:rPr lang="nb-NO" sz="2700" dirty="0"/>
              <a:t>.</a:t>
            </a:r>
            <a:endParaRPr lang="en-NO" sz="2700" dirty="0"/>
          </a:p>
        </p:txBody>
      </p:sp>
    </p:spTree>
    <p:extLst>
      <p:ext uri="{BB962C8B-B14F-4D97-AF65-F5344CB8AC3E}">
        <p14:creationId xmlns:p14="http://schemas.microsoft.com/office/powerpoint/2010/main" val="175025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62E1-E66B-DBAA-BBF2-BC53E2C4C3AE}"/>
              </a:ext>
            </a:extLst>
          </p:cNvPr>
          <p:cNvSpPr>
            <a:spLocks noGrp="1"/>
          </p:cNvSpPr>
          <p:nvPr>
            <p:ph type="title"/>
          </p:nvPr>
        </p:nvSpPr>
        <p:spPr/>
        <p:txBody>
          <a:bodyPr/>
          <a:lstStyle/>
          <a:p>
            <a:r>
              <a:rPr lang="en-NO" dirty="0"/>
              <a:t>My own experience</a:t>
            </a:r>
          </a:p>
        </p:txBody>
      </p:sp>
      <p:sp>
        <p:nvSpPr>
          <p:cNvPr id="3" name="Content Placeholder 2">
            <a:extLst>
              <a:ext uri="{FF2B5EF4-FFF2-40B4-BE49-F238E27FC236}">
                <a16:creationId xmlns:a16="http://schemas.microsoft.com/office/drawing/2014/main" id="{6D12C2D7-5513-D41B-FEA1-70B48356EDFB}"/>
              </a:ext>
            </a:extLst>
          </p:cNvPr>
          <p:cNvSpPr>
            <a:spLocks noGrp="1"/>
          </p:cNvSpPr>
          <p:nvPr>
            <p:ph idx="1"/>
          </p:nvPr>
        </p:nvSpPr>
        <p:spPr>
          <a:xfrm>
            <a:off x="838200" y="1825625"/>
            <a:ext cx="10628870" cy="4351338"/>
          </a:xfrm>
        </p:spPr>
        <p:txBody>
          <a:bodyPr/>
          <a:lstStyle/>
          <a:p>
            <a:r>
              <a:rPr lang="en-NO" dirty="0"/>
              <a:t>In 2023 I started writing to a political prisoner, who was released in the prisoner exchange in August 2024. After that </a:t>
            </a:r>
            <a:r>
              <a:rPr lang="en-GB" dirty="0"/>
              <a:t>I</a:t>
            </a:r>
            <a:r>
              <a:rPr lang="en-NO" dirty="0"/>
              <a:t> started writing to other prisoners. At present I am actively corresponding with 5.</a:t>
            </a:r>
          </a:p>
          <a:p>
            <a:r>
              <a:rPr lang="en-NO" dirty="0"/>
              <a:t>I have written over 350 letters to prisoners and received over 120 letters back (some several pages long). Most letters do get through.</a:t>
            </a:r>
          </a:p>
          <a:p>
            <a:r>
              <a:rPr lang="en-NO" dirty="0"/>
              <a:t>I have also sent some cards (e.g., birthday cards, postcards) through </a:t>
            </a:r>
            <a:r>
              <a:rPr lang="en-GB" dirty="0" err="1"/>
              <a:t>th</a:t>
            </a:r>
            <a:r>
              <a:rPr lang="en-NO" dirty="0"/>
              <a:t>e mail.</a:t>
            </a:r>
          </a:p>
          <a:p>
            <a:r>
              <a:rPr lang="en-NO" dirty="0"/>
              <a:t>Prisoners are very grateful. Sometimes they will tell me about a book they are reading, so I can read it too. Sometimes they will tell me about a problem they are having that I can help with.</a:t>
            </a:r>
          </a:p>
        </p:txBody>
      </p:sp>
    </p:spTree>
    <p:extLst>
      <p:ext uri="{BB962C8B-B14F-4D97-AF65-F5344CB8AC3E}">
        <p14:creationId xmlns:p14="http://schemas.microsoft.com/office/powerpoint/2010/main" val="1869824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AC62A6D-5567-D985-EA78-9B51770C87A1}"/>
              </a:ext>
            </a:extLst>
          </p:cNvPr>
          <p:cNvSpPr>
            <a:spLocks noGrp="1"/>
          </p:cNvSpPr>
          <p:nvPr>
            <p:ph type="title"/>
          </p:nvPr>
        </p:nvSpPr>
        <p:spPr/>
        <p:txBody>
          <a:bodyPr>
            <a:normAutofit/>
          </a:bodyPr>
          <a:lstStyle/>
          <a:p>
            <a:r>
              <a:rPr lang="en-NO" sz="4800" dirty="0"/>
              <a:t>I recommend OVD-Info’s </a:t>
            </a:r>
            <a:r>
              <a:rPr lang="ru-RU" sz="4800" dirty="0"/>
              <a:t>«Весточка»:</a:t>
            </a:r>
            <a:r>
              <a:rPr lang="en-NO" sz="4800" dirty="0"/>
              <a:t>  </a:t>
            </a:r>
          </a:p>
        </p:txBody>
      </p:sp>
      <p:sp>
        <p:nvSpPr>
          <p:cNvPr id="8" name="Content Placeholder 7">
            <a:extLst>
              <a:ext uri="{FF2B5EF4-FFF2-40B4-BE49-F238E27FC236}">
                <a16:creationId xmlns:a16="http://schemas.microsoft.com/office/drawing/2014/main" id="{4ADD645E-81AA-8557-5EEF-0ED6751C2AFC}"/>
              </a:ext>
            </a:extLst>
          </p:cNvPr>
          <p:cNvSpPr>
            <a:spLocks noGrp="1"/>
          </p:cNvSpPr>
          <p:nvPr>
            <p:ph idx="1"/>
          </p:nvPr>
        </p:nvSpPr>
        <p:spPr/>
        <p:txBody>
          <a:bodyPr>
            <a:normAutofit/>
          </a:bodyPr>
          <a:lstStyle/>
          <a:p>
            <a:pPr marL="0" indent="0">
              <a:buNone/>
            </a:pPr>
            <a:r>
              <a:rPr lang="en-GB" sz="6000" dirty="0">
                <a:hlinkClick r:id="rId2"/>
              </a:rPr>
              <a:t>https://lettersnow.org/search/</a:t>
            </a:r>
            <a:r>
              <a:rPr lang="en-GB" sz="6000" dirty="0"/>
              <a:t> </a:t>
            </a:r>
          </a:p>
          <a:p>
            <a:pPr marL="0" indent="0">
              <a:buNone/>
            </a:pPr>
            <a:endParaRPr lang="en-GB" sz="4400" dirty="0"/>
          </a:p>
          <a:p>
            <a:pPr marL="0" indent="0">
              <a:buNone/>
            </a:pPr>
            <a:r>
              <a:rPr lang="en-GB" sz="4400" dirty="0"/>
              <a:t>An alternative that works similarly:</a:t>
            </a:r>
          </a:p>
          <a:p>
            <a:pPr marL="0" indent="0">
              <a:buNone/>
            </a:pPr>
            <a:r>
              <a:rPr lang="en-GB" sz="4400" dirty="0">
                <a:hlinkClick r:id="rId3"/>
              </a:rPr>
              <a:t>https://memorial-france.org/prisonniere-s-politiques/</a:t>
            </a:r>
            <a:endParaRPr lang="en-GB" sz="4400" dirty="0"/>
          </a:p>
          <a:p>
            <a:pPr marL="0" indent="0">
              <a:buNone/>
            </a:pPr>
            <a:endParaRPr lang="en-GB" sz="4400" dirty="0"/>
          </a:p>
          <a:p>
            <a:pPr marL="0" indent="0">
              <a:buNone/>
            </a:pPr>
            <a:endParaRPr lang="en-GB" sz="4400" dirty="0"/>
          </a:p>
          <a:p>
            <a:pPr marL="0" indent="0">
              <a:buNone/>
            </a:pPr>
            <a:endParaRPr lang="en-NO" sz="6000" dirty="0"/>
          </a:p>
        </p:txBody>
      </p:sp>
    </p:spTree>
    <p:extLst>
      <p:ext uri="{BB962C8B-B14F-4D97-AF65-F5344CB8AC3E}">
        <p14:creationId xmlns:p14="http://schemas.microsoft.com/office/powerpoint/2010/main" val="783940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BB025-4067-A13F-BC31-BCFE79676A89}"/>
              </a:ext>
            </a:extLst>
          </p:cNvPr>
          <p:cNvSpPr>
            <a:spLocks noGrp="1"/>
          </p:cNvSpPr>
          <p:nvPr>
            <p:ph type="title"/>
          </p:nvPr>
        </p:nvSpPr>
        <p:spPr/>
        <p:txBody>
          <a:bodyPr/>
          <a:lstStyle/>
          <a:p>
            <a:endParaRPr lang="en-NO"/>
          </a:p>
        </p:txBody>
      </p:sp>
      <p:pic>
        <p:nvPicPr>
          <p:cNvPr id="7" name="Picture 6" descr="A black and white logo&#10;&#10;AI-generated content may be incorrect.">
            <a:extLst>
              <a:ext uri="{FF2B5EF4-FFF2-40B4-BE49-F238E27FC236}">
                <a16:creationId xmlns:a16="http://schemas.microsoft.com/office/drawing/2014/main" id="{CEADCC50-1395-0F25-37AD-1189D8C2DEF3}"/>
              </a:ext>
            </a:extLst>
          </p:cNvPr>
          <p:cNvPicPr>
            <a:picLocks noChangeAspect="1"/>
          </p:cNvPicPr>
          <p:nvPr/>
        </p:nvPicPr>
        <p:blipFill>
          <a:blip r:embed="rId2"/>
          <a:stretch>
            <a:fillRect/>
          </a:stretch>
        </p:blipFill>
        <p:spPr>
          <a:xfrm>
            <a:off x="2362200" y="0"/>
            <a:ext cx="7467600" cy="2032000"/>
          </a:xfrm>
          <a:prstGeom prst="rect">
            <a:avLst/>
          </a:prstGeom>
        </p:spPr>
      </p:pic>
      <p:sp>
        <p:nvSpPr>
          <p:cNvPr id="9" name="Content Placeholder 8">
            <a:extLst>
              <a:ext uri="{FF2B5EF4-FFF2-40B4-BE49-F238E27FC236}">
                <a16:creationId xmlns:a16="http://schemas.microsoft.com/office/drawing/2014/main" id="{821A72FA-63F7-BA76-3A1F-39F05905D1BD}"/>
              </a:ext>
            </a:extLst>
          </p:cNvPr>
          <p:cNvSpPr>
            <a:spLocks noGrp="1"/>
          </p:cNvSpPr>
          <p:nvPr>
            <p:ph idx="1"/>
          </p:nvPr>
        </p:nvSpPr>
        <p:spPr>
          <a:xfrm>
            <a:off x="838200" y="2286000"/>
            <a:ext cx="10515600" cy="4206875"/>
          </a:xfrm>
        </p:spPr>
        <p:txBody>
          <a:bodyPr>
            <a:normAutofit fontScale="92500" lnSpcReduction="10000"/>
          </a:bodyPr>
          <a:lstStyle/>
          <a:p>
            <a:r>
              <a:rPr lang="en-NO" dirty="0"/>
              <a:t>On this site, you can choose a prisoner according to: geographical region, hobby, age, occupation, religious views, citizenship, marital status, whether they have children, whether they have expressed anti-war views, and whether they have a birthday this month</a:t>
            </a:r>
          </a:p>
          <a:p>
            <a:r>
              <a:rPr lang="en-NO" dirty="0"/>
              <a:t>Or you can have a prisoner suggested to you at random.</a:t>
            </a:r>
          </a:p>
          <a:p>
            <a:r>
              <a:rPr lang="en-NO" dirty="0"/>
              <a:t>I suggest that you also look up your prisoner on Memorial’s website: </a:t>
            </a:r>
            <a:r>
              <a:rPr lang="en-GB" dirty="0">
                <a:hlinkClick r:id="rId3"/>
              </a:rPr>
              <a:t>https://memopzk.org/</a:t>
            </a:r>
            <a:r>
              <a:rPr lang="ru-RU" dirty="0"/>
              <a:t>.</a:t>
            </a:r>
            <a:endParaRPr lang="en-NO" dirty="0"/>
          </a:p>
          <a:p>
            <a:r>
              <a:rPr lang="en-NO" dirty="0"/>
              <a:t>You paste your letter into a box. Maximum 2400 characters.</a:t>
            </a:r>
          </a:p>
          <a:p>
            <a:r>
              <a:rPr lang="en-NO" dirty="0"/>
              <a:t>Y</a:t>
            </a:r>
            <a:r>
              <a:rPr lang="en-GB" dirty="0"/>
              <a:t>o</a:t>
            </a:r>
            <a:r>
              <a:rPr lang="en-NO" dirty="0"/>
              <a:t>u paste your email address into a box.</a:t>
            </a:r>
          </a:p>
          <a:p>
            <a:r>
              <a:rPr lang="en-NO" dirty="0"/>
              <a:t>You click “send”.</a:t>
            </a:r>
          </a:p>
        </p:txBody>
      </p:sp>
    </p:spTree>
    <p:extLst>
      <p:ext uri="{BB962C8B-B14F-4D97-AF65-F5344CB8AC3E}">
        <p14:creationId xmlns:p14="http://schemas.microsoft.com/office/powerpoint/2010/main" val="76553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4B569-F083-51E2-EA4A-257A9A19FB68}"/>
              </a:ext>
            </a:extLst>
          </p:cNvPr>
          <p:cNvSpPr>
            <a:spLocks noGrp="1"/>
          </p:cNvSpPr>
          <p:nvPr>
            <p:ph type="title"/>
          </p:nvPr>
        </p:nvSpPr>
        <p:spPr/>
        <p:txBody>
          <a:bodyPr/>
          <a:lstStyle/>
          <a:p>
            <a:r>
              <a:rPr lang="en-NO" b="1" dirty="0"/>
              <a:t>What to write:</a:t>
            </a:r>
            <a:endParaRPr lang="en-NO" dirty="0"/>
          </a:p>
        </p:txBody>
      </p:sp>
      <p:sp>
        <p:nvSpPr>
          <p:cNvPr id="3" name="Content Placeholder 2">
            <a:extLst>
              <a:ext uri="{FF2B5EF4-FFF2-40B4-BE49-F238E27FC236}">
                <a16:creationId xmlns:a16="http://schemas.microsoft.com/office/drawing/2014/main" id="{BE3DDC69-0103-2434-BEBE-B9DD232D5C18}"/>
              </a:ext>
            </a:extLst>
          </p:cNvPr>
          <p:cNvSpPr>
            <a:spLocks noGrp="1"/>
          </p:cNvSpPr>
          <p:nvPr>
            <p:ph idx="1"/>
          </p:nvPr>
        </p:nvSpPr>
        <p:spPr/>
        <p:txBody>
          <a:bodyPr>
            <a:normAutofit fontScale="92500"/>
          </a:bodyPr>
          <a:lstStyle/>
          <a:p>
            <a:pPr marL="342900" indent="-342900"/>
            <a:r>
              <a:rPr lang="en-NO" dirty="0"/>
              <a:t>Introduce yourself</a:t>
            </a:r>
          </a:p>
          <a:p>
            <a:pPr marL="342900" indent="-342900"/>
            <a:r>
              <a:rPr lang="en-NO" dirty="0"/>
              <a:t>Tell about something: a book you read, a movie you saw, a podcast you listened to, how you spent your vacation, your pet, etc.</a:t>
            </a:r>
          </a:p>
          <a:p>
            <a:pPr marL="342900" indent="-342900"/>
            <a:r>
              <a:rPr lang="en-GB" dirty="0"/>
              <a:t>Close by saying that you are writing to support them, that you respect and value them and care about what happens to them</a:t>
            </a:r>
            <a:endParaRPr lang="en-NO" dirty="0"/>
          </a:p>
          <a:p>
            <a:endParaRPr lang="en-NO" dirty="0"/>
          </a:p>
          <a:p>
            <a:r>
              <a:rPr lang="en-NO" dirty="0"/>
              <a:t>See an example letter here: </a:t>
            </a:r>
            <a:r>
              <a:rPr lang="en-GB" dirty="0">
                <a:hlinkClick r:id="rId2"/>
              </a:rPr>
              <a:t>https://lajanda.github.io/letters/example_russian.docx</a:t>
            </a:r>
            <a:r>
              <a:rPr lang="en-GB" dirty="0"/>
              <a:t> </a:t>
            </a:r>
            <a:endParaRPr lang="en-NO" dirty="0"/>
          </a:p>
          <a:p>
            <a:pPr marL="0" indent="0">
              <a:buNone/>
            </a:pPr>
            <a:r>
              <a:rPr lang="en-NO" dirty="0"/>
              <a:t>(English translation: </a:t>
            </a:r>
            <a:r>
              <a:rPr lang="en-GB" dirty="0">
                <a:hlinkClick r:id="rId3"/>
              </a:rPr>
              <a:t>https://lajanda.github.io/letters/example_english.docx</a:t>
            </a:r>
            <a:r>
              <a:rPr lang="en-GB" dirty="0"/>
              <a:t>) </a:t>
            </a:r>
            <a:endParaRPr lang="en-NO" dirty="0"/>
          </a:p>
        </p:txBody>
      </p:sp>
    </p:spTree>
    <p:extLst>
      <p:ext uri="{BB962C8B-B14F-4D97-AF65-F5344CB8AC3E}">
        <p14:creationId xmlns:p14="http://schemas.microsoft.com/office/powerpoint/2010/main" val="3154542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960</Words>
  <Application>Microsoft Macintosh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PowerPoint Presentation</vt:lpstr>
      <vt:lpstr>Who are political prisoners in Russia?</vt:lpstr>
      <vt:lpstr>Why write to political prisoners in Russia?</vt:lpstr>
      <vt:lpstr>How letters move through the system</vt:lpstr>
      <vt:lpstr>My own experience</vt:lpstr>
      <vt:lpstr>I recommend OVD-Info’s «Весточка»:  </vt:lpstr>
      <vt:lpstr>PowerPoint Presentation</vt:lpstr>
      <vt:lpstr>What to write:</vt:lpstr>
      <vt:lpstr>What not to write:</vt:lpstr>
      <vt:lpstr>PowerPoint Presentation</vt:lpstr>
      <vt:lpstr>Is it dangerous?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Laura Alexis Janda</dc:creator>
  <cp:lastModifiedBy>Laura Alexis Janda</cp:lastModifiedBy>
  <cp:revision>1</cp:revision>
  <dcterms:created xsi:type="dcterms:W3CDTF">2025-04-22T07:56:29Z</dcterms:created>
  <dcterms:modified xsi:type="dcterms:W3CDTF">2025-10-23T17:56:30Z</dcterms:modified>
</cp:coreProperties>
</file>