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93" r:id="rId2"/>
    <p:sldId id="494" r:id="rId3"/>
    <p:sldId id="497" r:id="rId4"/>
    <p:sldId id="496" r:id="rId5"/>
    <p:sldId id="504" r:id="rId6"/>
    <p:sldId id="499" r:id="rId7"/>
    <p:sldId id="514" r:id="rId8"/>
    <p:sldId id="501" r:id="rId9"/>
    <p:sldId id="258" r:id="rId10"/>
    <p:sldId id="260" r:id="rId11"/>
    <p:sldId id="502" r:id="rId12"/>
    <p:sldId id="261" r:id="rId13"/>
    <p:sldId id="263" r:id="rId14"/>
    <p:sldId id="264" r:id="rId15"/>
    <p:sldId id="508" r:id="rId16"/>
    <p:sldId id="505" r:id="rId17"/>
    <p:sldId id="509" r:id="rId18"/>
    <p:sldId id="510" r:id="rId19"/>
    <p:sldId id="512" r:id="rId20"/>
    <p:sldId id="511" r:id="rId21"/>
    <p:sldId id="513" r:id="rId22"/>
    <p:sldId id="503" r:id="rId23"/>
    <p:sldId id="262" r:id="rId24"/>
  </p:sldIdLst>
  <p:sldSz cx="12192000" cy="6858000"/>
  <p:notesSz cx="9144000" cy="6858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04BA7-A097-A444-9346-D3B91D0FB2A6}" v="26" dt="2023-07-07T13:20:0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25"/>
    <p:restoredTop sz="94972"/>
  </p:normalViewPr>
  <p:slideViewPr>
    <p:cSldViewPr snapToGrid="0" snapToObjects="1">
      <p:cViewPr varScale="1">
        <p:scale>
          <a:sx n="73" d="100"/>
          <a:sy n="73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 Janda" userId="1f227e26-6259-47d3-b693-dce21943f79e" providerId="ADAL" clId="{5FF3EA26-8227-F440-85A7-5B7F2357E58E}"/>
    <pc:docChg chg="undo custSel addSld delSld modSld sldOrd">
      <pc:chgData name="Laura A Janda" userId="1f227e26-6259-47d3-b693-dce21943f79e" providerId="ADAL" clId="{5FF3EA26-8227-F440-85A7-5B7F2357E58E}" dt="2021-11-02T13:57:59.909" v="860" actId="1076"/>
      <pc:docMkLst>
        <pc:docMk/>
      </pc:docMkLst>
      <pc:sldChg chg="add">
        <pc:chgData name="Laura A Janda" userId="1f227e26-6259-47d3-b693-dce21943f79e" providerId="ADAL" clId="{5FF3EA26-8227-F440-85A7-5B7F2357E58E}" dt="2021-11-02T12:46:38.751" v="748"/>
        <pc:sldMkLst>
          <pc:docMk/>
          <pc:sldMk cId="2113173486" sldId="271"/>
        </pc:sldMkLst>
      </pc:sldChg>
      <pc:sldChg chg="addSp delSp modSp mod">
        <pc:chgData name="Laura A Janda" userId="1f227e26-6259-47d3-b693-dce21943f79e" providerId="ADAL" clId="{5FF3EA26-8227-F440-85A7-5B7F2357E58E}" dt="2021-11-02T13:57:59.909" v="860" actId="1076"/>
        <pc:sldMkLst>
          <pc:docMk/>
          <pc:sldMk cId="823719426" sldId="493"/>
        </pc:sldMkLst>
        <pc:spChg chg="add mod">
          <ac:chgData name="Laura A Janda" userId="1f227e26-6259-47d3-b693-dce21943f79e" providerId="ADAL" clId="{5FF3EA26-8227-F440-85A7-5B7F2357E58E}" dt="2021-11-02T13:57:59.909" v="860" actId="1076"/>
          <ac:spMkLst>
            <pc:docMk/>
            <pc:sldMk cId="823719426" sldId="493"/>
            <ac:spMk id="5" creationId="{6D818681-94C3-9C48-A22D-F7AADFE8890C}"/>
          </ac:spMkLst>
        </pc:spChg>
        <pc:picChg chg="add del mod">
          <ac:chgData name="Laura A Janda" userId="1f227e26-6259-47d3-b693-dce21943f79e" providerId="ADAL" clId="{5FF3EA26-8227-F440-85A7-5B7F2357E58E}" dt="2021-11-02T13:56:15.007" v="850" actId="21"/>
          <ac:picMkLst>
            <pc:docMk/>
            <pc:sldMk cId="823719426" sldId="493"/>
            <ac:picMk id="4" creationId="{824319B1-B677-EC49-AB76-3BF4F3C22063}"/>
          </ac:picMkLst>
        </pc:picChg>
        <pc:picChg chg="add mod">
          <ac:chgData name="Laura A Janda" userId="1f227e26-6259-47d3-b693-dce21943f79e" providerId="ADAL" clId="{5FF3EA26-8227-F440-85A7-5B7F2357E58E}" dt="2021-11-02T13:57:56.442" v="859"/>
          <ac:picMkLst>
            <pc:docMk/>
            <pc:sldMk cId="823719426" sldId="493"/>
            <ac:picMk id="7" creationId="{07C1FBD6-4074-184E-947C-5E7AE3312741}"/>
          </ac:picMkLst>
        </pc:picChg>
      </pc:sldChg>
      <pc:sldChg chg="new del">
        <pc:chgData name="Laura A Janda" userId="1f227e26-6259-47d3-b693-dce21943f79e" providerId="ADAL" clId="{5FF3EA26-8227-F440-85A7-5B7F2357E58E}" dt="2021-11-02T09:32:34.528" v="1" actId="2696"/>
        <pc:sldMkLst>
          <pc:docMk/>
          <pc:sldMk cId="756142305" sldId="494"/>
        </pc:sldMkLst>
      </pc:sldChg>
      <pc:sldChg chg="addSp delSp modSp new mod setBg">
        <pc:chgData name="Laura A Janda" userId="1f227e26-6259-47d3-b693-dce21943f79e" providerId="ADAL" clId="{5FF3EA26-8227-F440-85A7-5B7F2357E58E}" dt="2021-11-02T09:52:43.694" v="130" actId="1035"/>
        <pc:sldMkLst>
          <pc:docMk/>
          <pc:sldMk cId="2586513563" sldId="494"/>
        </pc:sldMkLst>
        <pc:spChg chg="mod">
          <ac:chgData name="Laura A Janda" userId="1f227e26-6259-47d3-b693-dce21943f79e" providerId="ADAL" clId="{5FF3EA26-8227-F440-85A7-5B7F2357E58E}" dt="2021-11-02T09:52:43.694" v="130" actId="1035"/>
          <ac:spMkLst>
            <pc:docMk/>
            <pc:sldMk cId="2586513563" sldId="494"/>
            <ac:spMk id="2" creationId="{867CA6CA-1309-3444-BD3B-73531AF48BC8}"/>
          </ac:spMkLst>
        </pc:spChg>
        <pc:spChg chg="del mod">
          <ac:chgData name="Laura A Janda" userId="1f227e26-6259-47d3-b693-dce21943f79e" providerId="ADAL" clId="{5FF3EA26-8227-F440-85A7-5B7F2357E58E}" dt="2021-11-02T09:35:13.459" v="45"/>
          <ac:spMkLst>
            <pc:docMk/>
            <pc:sldMk cId="2586513563" sldId="494"/>
            <ac:spMk id="3" creationId="{AE689637-7859-E04B-8958-DF77F26BEBB6}"/>
          </ac:spMkLst>
        </pc:spChg>
        <pc:spChg chg="add del mod">
          <ac:chgData name="Laura A Janda" userId="1f227e26-6259-47d3-b693-dce21943f79e" providerId="ADAL" clId="{5FF3EA26-8227-F440-85A7-5B7F2357E58E}" dt="2021-11-02T09:45:00.169" v="63"/>
          <ac:spMkLst>
            <pc:docMk/>
            <pc:sldMk cId="2586513563" sldId="494"/>
            <ac:spMk id="5" creationId="{B221B2D6-9727-7C4B-A41A-CD46EBBF09ED}"/>
          </ac:spMkLst>
        </pc:spChg>
        <pc:spChg chg="add">
          <ac:chgData name="Laura A Janda" userId="1f227e26-6259-47d3-b693-dce21943f79e" providerId="ADAL" clId="{5FF3EA26-8227-F440-85A7-5B7F2357E58E}" dt="2021-11-02T09:42:38.211" v="53" actId="26606"/>
          <ac:spMkLst>
            <pc:docMk/>
            <pc:sldMk cId="2586513563" sldId="494"/>
            <ac:spMk id="71" creationId="{34790F99-C881-47C9-B3DC-C959D4418EA2}"/>
          </ac:spMkLst>
        </pc:spChg>
        <pc:spChg chg="add">
          <ac:chgData name="Laura A Janda" userId="1f227e26-6259-47d3-b693-dce21943f79e" providerId="ADAL" clId="{5FF3EA26-8227-F440-85A7-5B7F2357E58E}" dt="2021-11-02T09:42:38.211" v="53" actId="26606"/>
          <ac:spMkLst>
            <pc:docMk/>
            <pc:sldMk cId="2586513563" sldId="494"/>
            <ac:spMk id="73" creationId="{EED8D03E-F375-4E67-B932-FF9B007BB420}"/>
          </ac:spMkLst>
        </pc:spChg>
        <pc:picChg chg="add mod or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4" creationId="{811F9E04-8438-DF40-8F03-756691ADB12C}"/>
          </ac:picMkLst>
        </pc:picChg>
        <pc:picChg chg="add mod">
          <ac:chgData name="Laura A Janda" userId="1f227e26-6259-47d3-b693-dce21943f79e" providerId="ADAL" clId="{5FF3EA26-8227-F440-85A7-5B7F2357E58E}" dt="2021-11-02T09:51:29.440" v="107" actId="1076"/>
          <ac:picMkLst>
            <pc:docMk/>
            <pc:sldMk cId="2586513563" sldId="494"/>
            <ac:picMk id="6" creationId="{148EA73E-5EC7-A546-B36C-74FCAF9CF5E3}"/>
          </ac:picMkLst>
        </pc:picChg>
        <pc:picChg chg="add mo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8" creationId="{FDABC7DE-8F47-EF43-AFAD-A9777994DD0F}"/>
          </ac:picMkLst>
        </pc:picChg>
        <pc:picChg chg="add mod">
          <ac:chgData name="Laura A Janda" userId="1f227e26-6259-47d3-b693-dce21943f79e" providerId="ADAL" clId="{5FF3EA26-8227-F440-85A7-5B7F2357E58E}" dt="2021-11-02T09:52:36.304" v="115" actId="1076"/>
          <ac:picMkLst>
            <pc:docMk/>
            <pc:sldMk cId="2586513563" sldId="494"/>
            <ac:picMk id="16" creationId="{AF3E5167-9A2A-F448-9B12-2256830C9BB4}"/>
          </ac:picMkLst>
        </pc:picChg>
        <pc:picChg chg="add mo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1026" creationId="{861FB8FC-3E7C-B645-8AB1-A511F9BCC604}"/>
          </ac:picMkLst>
        </pc:picChg>
        <pc:picChg chg="add del mod">
          <ac:chgData name="Laura A Janda" userId="1f227e26-6259-47d3-b693-dce21943f79e" providerId="ADAL" clId="{5FF3EA26-8227-F440-85A7-5B7F2357E58E}" dt="2021-11-02T09:44:38.007" v="59" actId="478"/>
          <ac:picMkLst>
            <pc:docMk/>
            <pc:sldMk cId="2586513563" sldId="494"/>
            <ac:picMk id="1028" creationId="{FE3C0295-8801-4B46-A013-0929C879B0EC}"/>
          </ac:picMkLst>
        </pc:picChg>
        <pc:picChg chg="add mod">
          <ac:chgData name="Laura A Janda" userId="1f227e26-6259-47d3-b693-dce21943f79e" providerId="ADAL" clId="{5FF3EA26-8227-F440-85A7-5B7F2357E58E}" dt="2021-11-02T09:51:23.171" v="106" actId="1076"/>
          <ac:picMkLst>
            <pc:docMk/>
            <pc:sldMk cId="2586513563" sldId="494"/>
            <ac:picMk id="1032" creationId="{6DBC498C-7BA7-1946-BD48-7798E6B6E883}"/>
          </ac:picMkLst>
        </pc:picChg>
        <pc:picChg chg="add del mod">
          <ac:chgData name="Laura A Janda" userId="1f227e26-6259-47d3-b693-dce21943f79e" providerId="ADAL" clId="{5FF3EA26-8227-F440-85A7-5B7F2357E58E}" dt="2021-11-02T09:50:05.249" v="77"/>
          <ac:picMkLst>
            <pc:docMk/>
            <pc:sldMk cId="2586513563" sldId="494"/>
            <ac:picMk id="1034" creationId="{2914B22C-C66E-444B-9768-E2C0B66918D9}"/>
          </ac:picMkLst>
        </pc:picChg>
        <pc:picChg chg="add mod">
          <ac:chgData name="Laura A Janda" userId="1f227e26-6259-47d3-b693-dce21943f79e" providerId="ADAL" clId="{5FF3EA26-8227-F440-85A7-5B7F2357E58E}" dt="2021-11-02T09:51:37.151" v="109" actId="14100"/>
          <ac:picMkLst>
            <pc:docMk/>
            <pc:sldMk cId="2586513563" sldId="494"/>
            <ac:picMk id="1036" creationId="{9BDFF82B-74E0-784E-91B1-108F3DD80C6D}"/>
          </ac:picMkLst>
        </pc:picChg>
      </pc:sldChg>
      <pc:sldChg chg="add">
        <pc:chgData name="Laura A Janda" userId="1f227e26-6259-47d3-b693-dce21943f79e" providerId="ADAL" clId="{5FF3EA26-8227-F440-85A7-5B7F2357E58E}" dt="2021-11-02T09:53:33.094" v="131"/>
        <pc:sldMkLst>
          <pc:docMk/>
          <pc:sldMk cId="2220659691" sldId="495"/>
        </pc:sldMkLst>
      </pc:sldChg>
      <pc:sldChg chg="addSp modSp add mod">
        <pc:chgData name="Laura A Janda" userId="1f227e26-6259-47d3-b693-dce21943f79e" providerId="ADAL" clId="{5FF3EA26-8227-F440-85A7-5B7F2357E58E}" dt="2021-11-02T09:55:12.934" v="197" actId="14100"/>
        <pc:sldMkLst>
          <pc:docMk/>
          <pc:sldMk cId="2865615957" sldId="496"/>
        </pc:sldMkLst>
        <pc:spChg chg="add mod">
          <ac:chgData name="Laura A Janda" userId="1f227e26-6259-47d3-b693-dce21943f79e" providerId="ADAL" clId="{5FF3EA26-8227-F440-85A7-5B7F2357E58E}" dt="2021-11-02T09:55:12.934" v="197" actId="14100"/>
          <ac:spMkLst>
            <pc:docMk/>
            <pc:sldMk cId="2865615957" sldId="496"/>
            <ac:spMk id="3" creationId="{A7EAD6A4-85A1-8141-9EEF-82446AA069F0}"/>
          </ac:spMkLst>
        </pc:spChg>
      </pc:sldChg>
      <pc:sldChg chg="addSp modSp new mod setBg">
        <pc:chgData name="Laura A Janda" userId="1f227e26-6259-47d3-b693-dce21943f79e" providerId="ADAL" clId="{5FF3EA26-8227-F440-85A7-5B7F2357E58E}" dt="2021-11-02T10:27:41.493" v="372" actId="20577"/>
        <pc:sldMkLst>
          <pc:docMk/>
          <pc:sldMk cId="3620406" sldId="497"/>
        </pc:sldMkLst>
        <pc:spChg chg="mod">
          <ac:chgData name="Laura A Janda" userId="1f227e26-6259-47d3-b693-dce21943f79e" providerId="ADAL" clId="{5FF3EA26-8227-F440-85A7-5B7F2357E58E}" dt="2021-11-02T10:27:41.493" v="372" actId="20577"/>
          <ac:spMkLst>
            <pc:docMk/>
            <pc:sldMk cId="3620406" sldId="497"/>
            <ac:spMk id="2" creationId="{40963608-5866-BF42-A603-946E881769DA}"/>
          </ac:spMkLst>
        </pc:spChg>
        <pc:spChg chg="mo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3" creationId="{1A5C418F-BAAA-3D42-A372-104267B998E7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8" creationId="{B26EE4FD-480F-42A5-9FEB-DA630457CFB7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0" creationId="{A187062F-BE14-42FC-B06A-607DB23849C3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2" creationId="{731FE21B-2A45-4BF5-8B03-E12341988774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4" creationId="{2DC5A94D-79ED-48F5-9DC5-96CBB507CEC8}"/>
          </ac:spMkLst>
        </pc:spChg>
        <pc:spChg chg="add">
          <ac:chgData name="Laura A Janda" userId="1f227e26-6259-47d3-b693-dce21943f79e" providerId="ADAL" clId="{5FF3EA26-8227-F440-85A7-5B7F2357E58E}" dt="2021-11-02T09:57:03.015" v="213" actId="26606"/>
          <ac:spMkLst>
            <pc:docMk/>
            <pc:sldMk cId="3620406" sldId="497"/>
            <ac:spMk id="16" creationId="{93A3D4BE-AF25-4F9A-9C29-1145CCE24A28}"/>
          </ac:spMkLst>
        </pc:spChg>
      </pc:sldChg>
      <pc:sldChg chg="addSp delSp modSp new mod">
        <pc:chgData name="Laura A Janda" userId="1f227e26-6259-47d3-b693-dce21943f79e" providerId="ADAL" clId="{5FF3EA26-8227-F440-85A7-5B7F2357E58E}" dt="2021-11-02T10:33:04.148" v="388" actId="478"/>
        <pc:sldMkLst>
          <pc:docMk/>
          <pc:sldMk cId="3414858155" sldId="498"/>
        </pc:sldMkLst>
        <pc:spChg chg="mod">
          <ac:chgData name="Laura A Janda" userId="1f227e26-6259-47d3-b693-dce21943f79e" providerId="ADAL" clId="{5FF3EA26-8227-F440-85A7-5B7F2357E58E}" dt="2021-11-02T10:26:40.913" v="356" actId="255"/>
          <ac:spMkLst>
            <pc:docMk/>
            <pc:sldMk cId="3414858155" sldId="498"/>
            <ac:spMk id="2" creationId="{68A15711-634A-C342-8D26-7E52BAD2B47A}"/>
          </ac:spMkLst>
        </pc:spChg>
        <pc:spChg chg="mod">
          <ac:chgData name="Laura A Janda" userId="1f227e26-6259-47d3-b693-dce21943f79e" providerId="ADAL" clId="{5FF3EA26-8227-F440-85A7-5B7F2357E58E}" dt="2021-11-02T10:26:16.306" v="353" actId="255"/>
          <ac:spMkLst>
            <pc:docMk/>
            <pc:sldMk cId="3414858155" sldId="498"/>
            <ac:spMk id="3" creationId="{AF93700A-ADAF-B447-903B-31C872557DC8}"/>
          </ac:spMkLst>
        </pc:spChg>
        <pc:spChg chg="add del mod">
          <ac:chgData name="Laura A Janda" userId="1f227e26-6259-47d3-b693-dce21943f79e" providerId="ADAL" clId="{5FF3EA26-8227-F440-85A7-5B7F2357E58E}" dt="2021-11-02T10:33:04.148" v="388" actId="478"/>
          <ac:spMkLst>
            <pc:docMk/>
            <pc:sldMk cId="3414858155" sldId="498"/>
            <ac:spMk id="5" creationId="{2612927F-6017-F647-BD82-4EC9A68026D2}"/>
          </ac:spMkLst>
        </pc:spChg>
        <pc:picChg chg="add mod">
          <ac:chgData name="Laura A Janda" userId="1f227e26-6259-47d3-b693-dce21943f79e" providerId="ADAL" clId="{5FF3EA26-8227-F440-85A7-5B7F2357E58E}" dt="2021-11-02T10:27:25.684" v="360" actId="14100"/>
          <ac:picMkLst>
            <pc:docMk/>
            <pc:sldMk cId="3414858155" sldId="498"/>
            <ac:picMk id="4" creationId="{BE2570DB-7AF1-9A4A-B1B9-9389CE46A6B3}"/>
          </ac:picMkLst>
        </pc:picChg>
      </pc:sldChg>
      <pc:sldChg chg="modSp add">
        <pc:chgData name="Laura A Janda" userId="1f227e26-6259-47d3-b693-dce21943f79e" providerId="ADAL" clId="{5FF3EA26-8227-F440-85A7-5B7F2357E58E}" dt="2021-11-02T10:28:13.268" v="376"/>
        <pc:sldMkLst>
          <pc:docMk/>
          <pc:sldMk cId="3099105572" sldId="499"/>
        </pc:sldMkLst>
        <pc:spChg chg="mod">
          <ac:chgData name="Laura A Janda" userId="1f227e26-6259-47d3-b693-dce21943f79e" providerId="ADAL" clId="{5FF3EA26-8227-F440-85A7-5B7F2357E58E}" dt="2021-11-02T10:28:13.268" v="376"/>
          <ac:spMkLst>
            <pc:docMk/>
            <pc:sldMk cId="3099105572" sldId="499"/>
            <ac:spMk id="2" creationId="{40963608-5866-BF42-A603-946E881769DA}"/>
          </ac:spMkLst>
        </pc:spChg>
      </pc:sldChg>
      <pc:sldChg chg="modSp add mod">
        <pc:chgData name="Laura A Janda" userId="1f227e26-6259-47d3-b693-dce21943f79e" providerId="ADAL" clId="{5FF3EA26-8227-F440-85A7-5B7F2357E58E}" dt="2021-11-02T10:28:20.889" v="382" actId="20577"/>
        <pc:sldMkLst>
          <pc:docMk/>
          <pc:sldMk cId="3268563536" sldId="500"/>
        </pc:sldMkLst>
        <pc:spChg chg="mod">
          <ac:chgData name="Laura A Janda" userId="1f227e26-6259-47d3-b693-dce21943f79e" providerId="ADAL" clId="{5FF3EA26-8227-F440-85A7-5B7F2357E58E}" dt="2021-11-02T10:28:20.889" v="382" actId="20577"/>
          <ac:spMkLst>
            <pc:docMk/>
            <pc:sldMk cId="3268563536" sldId="500"/>
            <ac:spMk id="2" creationId="{40963608-5866-BF42-A603-946E881769DA}"/>
          </ac:spMkLst>
        </pc:spChg>
      </pc:sldChg>
      <pc:sldChg chg="add">
        <pc:chgData name="Laura A Janda" userId="1f227e26-6259-47d3-b693-dce21943f79e" providerId="ADAL" clId="{5FF3EA26-8227-F440-85A7-5B7F2357E58E}" dt="2021-11-02T10:32:42.491" v="387" actId="2890"/>
        <pc:sldMkLst>
          <pc:docMk/>
          <pc:sldMk cId="4274892522" sldId="501"/>
        </pc:sldMkLst>
      </pc:sldChg>
      <pc:sldChg chg="modSp add mod">
        <pc:chgData name="Laura A Janda" userId="1f227e26-6259-47d3-b693-dce21943f79e" providerId="ADAL" clId="{5FF3EA26-8227-F440-85A7-5B7F2357E58E}" dt="2021-11-02T12:49:19.324" v="848" actId="20577"/>
        <pc:sldMkLst>
          <pc:docMk/>
          <pc:sldMk cId="574425218" sldId="502"/>
        </pc:sldMkLst>
        <pc:spChg chg="mod">
          <ac:chgData name="Laura A Janda" userId="1f227e26-6259-47d3-b693-dce21943f79e" providerId="ADAL" clId="{5FF3EA26-8227-F440-85A7-5B7F2357E58E}" dt="2021-11-02T12:49:19.324" v="848" actId="20577"/>
          <ac:spMkLst>
            <pc:docMk/>
            <pc:sldMk cId="574425218" sldId="502"/>
            <ac:spMk id="4" creationId="{47F62CBD-F118-7C4E-965B-E1CFC705FA23}"/>
          </ac:spMkLst>
        </pc:spChg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97071176" sldId="504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1514860406" sldId="505"/>
        </pc:sldMkLst>
      </pc:sldChg>
      <pc:sldChg chg="addSp delSp add del setBg delDesignElem">
        <pc:chgData name="Laura A Janda" userId="1f227e26-6259-47d3-b693-dce21943f79e" providerId="ADAL" clId="{5FF3EA26-8227-F440-85A7-5B7F2357E58E}" dt="2021-11-02T09:56:22.892" v="200"/>
        <pc:sldMkLst>
          <pc:docMk/>
          <pc:sldMk cId="1093329037" sldId="508"/>
        </pc:sldMkLst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3" creationId="{B26EE4FD-480F-42A5-9FEB-DA630457CFB7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5" creationId="{A187062F-BE14-42FC-B06A-607DB23849C3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7" creationId="{731FE21B-2A45-4BF5-8B03-E12341988774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19" creationId="{2DC5A94D-79ED-48F5-9DC5-96CBB507CEC8}"/>
          </ac:spMkLst>
        </pc:spChg>
        <pc:spChg chg="add del">
          <ac:chgData name="Laura A Janda" userId="1f227e26-6259-47d3-b693-dce21943f79e" providerId="ADAL" clId="{5FF3EA26-8227-F440-85A7-5B7F2357E58E}" dt="2021-11-02T09:56:22.892" v="200"/>
          <ac:spMkLst>
            <pc:docMk/>
            <pc:sldMk cId="1093329037" sldId="508"/>
            <ac:spMk id="21" creationId="{93A3D4BE-AF25-4F9A-9C29-1145CCE24A28}"/>
          </ac:spMkLst>
        </pc:spChg>
      </pc:sldChg>
      <pc:sldChg chg="addSp delSp modSp add mod">
        <pc:chgData name="Laura A Janda" userId="1f227e26-6259-47d3-b693-dce21943f79e" providerId="ADAL" clId="{5FF3EA26-8227-F440-85A7-5B7F2357E58E}" dt="2021-11-02T10:36:54.645" v="463" actId="1076"/>
        <pc:sldMkLst>
          <pc:docMk/>
          <pc:sldMk cId="153349623" sldId="513"/>
        </pc:sldMkLst>
        <pc:spChg chg="mod">
          <ac:chgData name="Laura A Janda" userId="1f227e26-6259-47d3-b693-dce21943f79e" providerId="ADAL" clId="{5FF3EA26-8227-F440-85A7-5B7F2357E58E}" dt="2021-11-02T10:35:13.808" v="459" actId="20577"/>
          <ac:spMkLst>
            <pc:docMk/>
            <pc:sldMk cId="153349623" sldId="513"/>
            <ac:spMk id="3" creationId="{B6ADD86B-5D45-2949-A41D-471D9D4B5775}"/>
          </ac:spMkLst>
        </pc:spChg>
        <pc:spChg chg="del">
          <ac:chgData name="Laura A Janda" userId="1f227e26-6259-47d3-b693-dce21943f79e" providerId="ADAL" clId="{5FF3EA26-8227-F440-85A7-5B7F2357E58E}" dt="2021-11-02T10:34:39.718" v="391" actId="478"/>
          <ac:spMkLst>
            <pc:docMk/>
            <pc:sldMk cId="153349623" sldId="513"/>
            <ac:spMk id="5" creationId="{CEF2B991-B9FE-3A41-ABFE-F4ED57006707}"/>
          </ac:spMkLst>
        </pc:spChg>
        <pc:picChg chg="del">
          <ac:chgData name="Laura A Janda" userId="1f227e26-6259-47d3-b693-dce21943f79e" providerId="ADAL" clId="{5FF3EA26-8227-F440-85A7-5B7F2357E58E}" dt="2021-11-02T10:34:31.334" v="390" actId="478"/>
          <ac:picMkLst>
            <pc:docMk/>
            <pc:sldMk cId="153349623" sldId="513"/>
            <ac:picMk id="4" creationId="{77916B90-F9EC-2948-8631-7595A7B297C7}"/>
          </ac:picMkLst>
        </pc:picChg>
        <pc:picChg chg="add mod">
          <ac:chgData name="Laura A Janda" userId="1f227e26-6259-47d3-b693-dce21943f79e" providerId="ADAL" clId="{5FF3EA26-8227-F440-85A7-5B7F2357E58E}" dt="2021-11-02T10:36:54.645" v="463" actId="1076"/>
          <ac:picMkLst>
            <pc:docMk/>
            <pc:sldMk cId="153349623" sldId="513"/>
            <ac:picMk id="6" creationId="{789C572E-AAA0-D448-8C25-F771714F006B}"/>
          </ac:picMkLst>
        </pc:picChg>
      </pc:sldChg>
      <pc:sldChg chg="add setBg">
        <pc:chgData name="Laura A Janda" userId="1f227e26-6259-47d3-b693-dce21943f79e" providerId="ADAL" clId="{5FF3EA26-8227-F440-85A7-5B7F2357E58E}" dt="2021-11-02T10:36:28.738" v="460"/>
        <pc:sldMkLst>
          <pc:docMk/>
          <pc:sldMk cId="3120568248" sldId="526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4162158530" sldId="532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16061585" sldId="534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806562752" sldId="535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921381992" sldId="536"/>
        </pc:sldMkLst>
      </pc:sldChg>
      <pc:sldChg chg="add ord">
        <pc:chgData name="Laura A Janda" userId="1f227e26-6259-47d3-b693-dce21943f79e" providerId="ADAL" clId="{5FF3EA26-8227-F440-85A7-5B7F2357E58E}" dt="2021-11-02T10:38:42.871" v="464" actId="20578"/>
        <pc:sldMkLst>
          <pc:docMk/>
          <pc:sldMk cId="2450195944" sldId="543"/>
        </pc:sldMkLst>
      </pc:sldChg>
      <pc:sldChg chg="add ord">
        <pc:chgData name="Laura A Janda" userId="1f227e26-6259-47d3-b693-dce21943f79e" providerId="ADAL" clId="{5FF3EA26-8227-F440-85A7-5B7F2357E58E}" dt="2021-11-02T10:38:42.871" v="464" actId="20578"/>
        <pc:sldMkLst>
          <pc:docMk/>
          <pc:sldMk cId="1644792575" sldId="545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157043346" sldId="546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663327775" sldId="550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498610791" sldId="570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199904226" sldId="586"/>
        </pc:sldMkLst>
      </pc:sldChg>
      <pc:sldChg chg="add">
        <pc:chgData name="Laura A Janda" userId="1f227e26-6259-47d3-b693-dce21943f79e" providerId="ADAL" clId="{5FF3EA26-8227-F440-85A7-5B7F2357E58E}" dt="2021-11-02T10:34:16.935" v="389"/>
        <pc:sldMkLst>
          <pc:docMk/>
          <pc:sldMk cId="2703355651" sldId="593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2562823904" sldId="613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1772701157" sldId="617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3232145973" sldId="619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4200667346" sldId="622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3856087670" sldId="638"/>
        </pc:sldMkLst>
      </pc:sldChg>
      <pc:sldChg chg="add">
        <pc:chgData name="Laura A Janda" userId="1f227e26-6259-47d3-b693-dce21943f79e" providerId="ADAL" clId="{5FF3EA26-8227-F440-85A7-5B7F2357E58E}" dt="2021-11-02T10:42:14.347" v="465"/>
        <pc:sldMkLst>
          <pc:docMk/>
          <pc:sldMk cId="827467365" sldId="639"/>
        </pc:sldMkLst>
      </pc:sldChg>
      <pc:sldChg chg="add">
        <pc:chgData name="Laura A Janda" userId="1f227e26-6259-47d3-b693-dce21943f79e" providerId="ADAL" clId="{5FF3EA26-8227-F440-85A7-5B7F2357E58E}" dt="2021-11-02T10:42:14.347" v="465"/>
        <pc:sldMkLst>
          <pc:docMk/>
          <pc:sldMk cId="2444063420" sldId="640"/>
        </pc:sldMkLst>
      </pc:sldChg>
      <pc:sldChg chg="addSp modSp new mod">
        <pc:chgData name="Laura A Janda" userId="1f227e26-6259-47d3-b693-dce21943f79e" providerId="ADAL" clId="{5FF3EA26-8227-F440-85A7-5B7F2357E58E}" dt="2021-11-02T10:47:27.906" v="655" actId="20577"/>
        <pc:sldMkLst>
          <pc:docMk/>
          <pc:sldMk cId="2729019957" sldId="641"/>
        </pc:sldMkLst>
        <pc:spChg chg="add mod">
          <ac:chgData name="Laura A Janda" userId="1f227e26-6259-47d3-b693-dce21943f79e" providerId="ADAL" clId="{5FF3EA26-8227-F440-85A7-5B7F2357E58E}" dt="2021-11-02T10:44:28.544" v="472" actId="14100"/>
          <ac:spMkLst>
            <pc:docMk/>
            <pc:sldMk cId="2729019957" sldId="641"/>
            <ac:spMk id="4" creationId="{0333E219-BC73-DB4F-AE3D-67BC7793523D}"/>
          </ac:spMkLst>
        </pc:spChg>
        <pc:spChg chg="add mod">
          <ac:chgData name="Laura A Janda" userId="1f227e26-6259-47d3-b693-dce21943f79e" providerId="ADAL" clId="{5FF3EA26-8227-F440-85A7-5B7F2357E58E}" dt="2021-11-02T10:47:27.906" v="655" actId="20577"/>
          <ac:spMkLst>
            <pc:docMk/>
            <pc:sldMk cId="2729019957" sldId="641"/>
            <ac:spMk id="7" creationId="{CEFF1F06-26D2-DD45-8ADF-D1FD853ACF04}"/>
          </ac:spMkLst>
        </pc:spChg>
        <pc:picChg chg="add mod">
          <ac:chgData name="Laura A Janda" userId="1f227e26-6259-47d3-b693-dce21943f79e" providerId="ADAL" clId="{5FF3EA26-8227-F440-85A7-5B7F2357E58E}" dt="2021-11-02T10:45:52.196" v="476" actId="1076"/>
          <ac:picMkLst>
            <pc:docMk/>
            <pc:sldMk cId="2729019957" sldId="641"/>
            <ac:picMk id="3" creationId="{DF3904DC-0979-194D-A71C-718B78C585DC}"/>
          </ac:picMkLst>
        </pc:picChg>
        <pc:picChg chg="add mod">
          <ac:chgData name="Laura A Janda" userId="1f227e26-6259-47d3-b693-dce21943f79e" providerId="ADAL" clId="{5FF3EA26-8227-F440-85A7-5B7F2357E58E}" dt="2021-11-02T10:44:19.734" v="471" actId="1076"/>
          <ac:picMkLst>
            <pc:docMk/>
            <pc:sldMk cId="2729019957" sldId="641"/>
            <ac:picMk id="5" creationId="{5F3EED15-E552-AB40-B42D-EBA3371E4D02}"/>
          </ac:picMkLst>
        </pc:picChg>
        <pc:picChg chg="add mod">
          <ac:chgData name="Laura A Janda" userId="1f227e26-6259-47d3-b693-dce21943f79e" providerId="ADAL" clId="{5FF3EA26-8227-F440-85A7-5B7F2357E58E}" dt="2021-11-02T10:45:01.878" v="474" actId="1076"/>
          <ac:picMkLst>
            <pc:docMk/>
            <pc:sldMk cId="2729019957" sldId="641"/>
            <ac:picMk id="6" creationId="{3418968F-B509-4D44-A8AE-A3B4022A996F}"/>
          </ac:picMkLst>
        </pc:picChg>
      </pc:sldChg>
      <pc:sldChg chg="addSp modSp new mod">
        <pc:chgData name="Laura A Janda" userId="1f227e26-6259-47d3-b693-dce21943f79e" providerId="ADAL" clId="{5FF3EA26-8227-F440-85A7-5B7F2357E58E}" dt="2021-11-02T10:53:25.569" v="744" actId="207"/>
        <pc:sldMkLst>
          <pc:docMk/>
          <pc:sldMk cId="1989782590" sldId="642"/>
        </pc:sldMkLst>
        <pc:spChg chg="add mod">
          <ac:chgData name="Laura A Janda" userId="1f227e26-6259-47d3-b693-dce21943f79e" providerId="ADAL" clId="{5FF3EA26-8227-F440-85A7-5B7F2357E58E}" dt="2021-11-02T10:53:25.569" v="744" actId="207"/>
          <ac:spMkLst>
            <pc:docMk/>
            <pc:sldMk cId="1989782590" sldId="642"/>
            <ac:spMk id="4" creationId="{B706B4D9-4E3E-E142-93CD-C258089BD5A3}"/>
          </ac:spMkLst>
        </pc:spChg>
        <pc:picChg chg="add mod">
          <ac:chgData name="Laura A Janda" userId="1f227e26-6259-47d3-b693-dce21943f79e" providerId="ADAL" clId="{5FF3EA26-8227-F440-85A7-5B7F2357E58E}" dt="2021-11-02T10:50:40.471" v="661" actId="14100"/>
          <ac:picMkLst>
            <pc:docMk/>
            <pc:sldMk cId="1989782590" sldId="642"/>
            <ac:picMk id="3" creationId="{A37BD5E6-927F-C045-8BAC-BDFD30B19D5C}"/>
          </ac:picMkLst>
        </pc:picChg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2296605503" sldId="643"/>
        </pc:sldMkLst>
      </pc:sldChg>
      <pc:sldChg chg="add">
        <pc:chgData name="Laura A Janda" userId="1f227e26-6259-47d3-b693-dce21943f79e" providerId="ADAL" clId="{5FF3EA26-8227-F440-85A7-5B7F2357E58E}" dt="2021-11-02T12:42:55.722" v="745"/>
        <pc:sldMkLst>
          <pc:docMk/>
          <pc:sldMk cId="1924714942" sldId="644"/>
        </pc:sldMkLst>
      </pc:sldChg>
      <pc:sldChg chg="add del">
        <pc:chgData name="Laura A Janda" userId="1f227e26-6259-47d3-b693-dce21943f79e" providerId="ADAL" clId="{5FF3EA26-8227-F440-85A7-5B7F2357E58E}" dt="2021-11-02T12:44:54.795" v="747" actId="2696"/>
        <pc:sldMkLst>
          <pc:docMk/>
          <pc:sldMk cId="528223644" sldId="648"/>
        </pc:sldMkLst>
      </pc:sldChg>
      <pc:sldChg chg="add">
        <pc:chgData name="Laura A Janda" userId="1f227e26-6259-47d3-b693-dce21943f79e" providerId="ADAL" clId="{5FF3EA26-8227-F440-85A7-5B7F2357E58E}" dt="2021-11-02T12:46:38.751" v="748"/>
        <pc:sldMkLst>
          <pc:docMk/>
          <pc:sldMk cId="543801121" sldId="649"/>
        </pc:sldMkLst>
      </pc:sldChg>
      <pc:sldChg chg="modSp add">
        <pc:chgData name="Laura A Janda" userId="1f227e26-6259-47d3-b693-dce21943f79e" providerId="ADAL" clId="{5FF3EA26-8227-F440-85A7-5B7F2357E58E}" dt="2021-11-02T12:47:22.150" v="759" actId="20577"/>
        <pc:sldMkLst>
          <pc:docMk/>
          <pc:sldMk cId="2650771473" sldId="650"/>
        </pc:sldMkLst>
        <pc:spChg chg="mod">
          <ac:chgData name="Laura A Janda" userId="1f227e26-6259-47d3-b693-dce21943f79e" providerId="ADAL" clId="{5FF3EA26-8227-F440-85A7-5B7F2357E58E}" dt="2021-11-02T12:47:08.087" v="754" actId="20577"/>
          <ac:spMkLst>
            <pc:docMk/>
            <pc:sldMk cId="2650771473" sldId="650"/>
            <ac:spMk id="18" creationId="{5C5BB2BF-5AA1-CC49-9ACB-625E4BF0A558}"/>
          </ac:spMkLst>
        </pc:spChg>
        <pc:spChg chg="mod">
          <ac:chgData name="Laura A Janda" userId="1f227e26-6259-47d3-b693-dce21943f79e" providerId="ADAL" clId="{5FF3EA26-8227-F440-85A7-5B7F2357E58E}" dt="2021-11-02T12:47:22.150" v="759" actId="20577"/>
          <ac:spMkLst>
            <pc:docMk/>
            <pc:sldMk cId="2650771473" sldId="650"/>
            <ac:spMk id="19" creationId="{D70280A0-DA5E-5D4D-8269-513A896B1236}"/>
          </ac:spMkLst>
        </pc:spChg>
      </pc:sldChg>
      <pc:sldChg chg="add">
        <pc:chgData name="Laura A Janda" userId="1f227e26-6259-47d3-b693-dce21943f79e" providerId="ADAL" clId="{5FF3EA26-8227-F440-85A7-5B7F2357E58E}" dt="2021-11-02T12:46:38.751" v="748"/>
        <pc:sldMkLst>
          <pc:docMk/>
          <pc:sldMk cId="1713356316" sldId="651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2786104577" sldId="654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249600719" sldId="655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3644168503" sldId="656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541880915" sldId="657"/>
        </pc:sldMkLst>
      </pc:sldChg>
      <pc:sldChg chg="add">
        <pc:chgData name="Laura A Janda" userId="1f227e26-6259-47d3-b693-dce21943f79e" providerId="ADAL" clId="{5FF3EA26-8227-F440-85A7-5B7F2357E58E}" dt="2021-11-02T12:44:47.655" v="746"/>
        <pc:sldMkLst>
          <pc:docMk/>
          <pc:sldMk cId="3301805226" sldId="658"/>
        </pc:sldMkLst>
      </pc:sldChg>
    </pc:docChg>
  </pc:docChgLst>
  <pc:docChgLst>
    <pc:chgData name="Laura Alexis Janda" userId="1f227e26-6259-47d3-b693-dce21943f79e" providerId="ADAL" clId="{86A5B5B8-75C8-3E4C-B358-D8903C9DCB5C}"/>
    <pc:docChg chg="custSel addSld delSld modSld sldOrd">
      <pc:chgData name="Laura Alexis Janda" userId="1f227e26-6259-47d3-b693-dce21943f79e" providerId="ADAL" clId="{86A5B5B8-75C8-3E4C-B358-D8903C9DCB5C}" dt="2022-10-10T19:02:58.021" v="3730" actId="20577"/>
      <pc:docMkLst>
        <pc:docMk/>
      </pc:docMkLst>
      <pc:sldChg chg="modSp add mod">
        <pc:chgData name="Laura Alexis Janda" userId="1f227e26-6259-47d3-b693-dce21943f79e" providerId="ADAL" clId="{86A5B5B8-75C8-3E4C-B358-D8903C9DCB5C}" dt="2022-10-04T18:07:21.877" v="1888" actId="20577"/>
        <pc:sldMkLst>
          <pc:docMk/>
          <pc:sldMk cId="4283815164" sldId="258"/>
        </pc:sldMkLst>
        <pc:spChg chg="mod">
          <ac:chgData name="Laura Alexis Janda" userId="1f227e26-6259-47d3-b693-dce21943f79e" providerId="ADAL" clId="{86A5B5B8-75C8-3E4C-B358-D8903C9DCB5C}" dt="2022-10-04T13:01:57.559" v="1747" actId="20577"/>
          <ac:spMkLst>
            <pc:docMk/>
            <pc:sldMk cId="4283815164" sldId="258"/>
            <ac:spMk id="2" creationId="{0FEA1485-7BF8-C2C8-83E0-CC9E2A092FA6}"/>
          </ac:spMkLst>
        </pc:spChg>
        <pc:spChg chg="mod">
          <ac:chgData name="Laura Alexis Janda" userId="1f227e26-6259-47d3-b693-dce21943f79e" providerId="ADAL" clId="{86A5B5B8-75C8-3E4C-B358-D8903C9DCB5C}" dt="2022-10-04T18:07:21.877" v="1888" actId="20577"/>
          <ac:spMkLst>
            <pc:docMk/>
            <pc:sldMk cId="4283815164" sldId="258"/>
            <ac:spMk id="3" creationId="{56E3FAC1-3877-A404-DAA9-13C529B240EB}"/>
          </ac:spMkLst>
        </pc:spChg>
      </pc:sldChg>
      <pc:sldChg chg="modSp add mod">
        <pc:chgData name="Laura Alexis Janda" userId="1f227e26-6259-47d3-b693-dce21943f79e" providerId="ADAL" clId="{86A5B5B8-75C8-3E4C-B358-D8903C9DCB5C}" dt="2022-10-10T18:57:44.884" v="3668" actId="20577"/>
        <pc:sldMkLst>
          <pc:docMk/>
          <pc:sldMk cId="2403473910" sldId="259"/>
        </pc:sldMkLst>
        <pc:spChg chg="mod">
          <ac:chgData name="Laura Alexis Janda" userId="1f227e26-6259-47d3-b693-dce21943f79e" providerId="ADAL" clId="{86A5B5B8-75C8-3E4C-B358-D8903C9DCB5C}" dt="2022-10-04T18:29:15.466" v="2669" actId="20577"/>
          <ac:spMkLst>
            <pc:docMk/>
            <pc:sldMk cId="2403473910" sldId="259"/>
            <ac:spMk id="2" creationId="{441BF9E4-A5FC-770F-3B01-8DDB90397A63}"/>
          </ac:spMkLst>
        </pc:spChg>
        <pc:spChg chg="mod">
          <ac:chgData name="Laura Alexis Janda" userId="1f227e26-6259-47d3-b693-dce21943f79e" providerId="ADAL" clId="{86A5B5B8-75C8-3E4C-B358-D8903C9DCB5C}" dt="2022-10-10T18:57:44.884" v="3668" actId="20577"/>
          <ac:spMkLst>
            <pc:docMk/>
            <pc:sldMk cId="2403473910" sldId="259"/>
            <ac:spMk id="3" creationId="{6E6A22DF-B5AE-039E-D652-1D8BA06260BE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08:42.293" v="1934" actId="14100"/>
        <pc:sldMkLst>
          <pc:docMk/>
          <pc:sldMk cId="1257768985" sldId="260"/>
        </pc:sldMkLst>
        <pc:spChg chg="mod">
          <ac:chgData name="Laura Alexis Janda" userId="1f227e26-6259-47d3-b693-dce21943f79e" providerId="ADAL" clId="{86A5B5B8-75C8-3E4C-B358-D8903C9DCB5C}" dt="2022-10-04T18:08:42.293" v="1934" actId="14100"/>
          <ac:spMkLst>
            <pc:docMk/>
            <pc:sldMk cId="1257768985" sldId="260"/>
            <ac:spMk id="2" creationId="{EADA9397-B17B-4044-7E92-D768733BA6F9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11:35.305" v="2097" actId="20577"/>
        <pc:sldMkLst>
          <pc:docMk/>
          <pc:sldMk cId="2195068184" sldId="261"/>
        </pc:sldMkLst>
        <pc:spChg chg="mod">
          <ac:chgData name="Laura Alexis Janda" userId="1f227e26-6259-47d3-b693-dce21943f79e" providerId="ADAL" clId="{86A5B5B8-75C8-3E4C-B358-D8903C9DCB5C}" dt="2022-10-04T18:10:07.364" v="1968" actId="20577"/>
          <ac:spMkLst>
            <pc:docMk/>
            <pc:sldMk cId="2195068184" sldId="261"/>
            <ac:spMk id="2" creationId="{A270C3AA-D3B8-3F98-3144-957DD8471D04}"/>
          </ac:spMkLst>
        </pc:spChg>
        <pc:spChg chg="mod">
          <ac:chgData name="Laura Alexis Janda" userId="1f227e26-6259-47d3-b693-dce21943f79e" providerId="ADAL" clId="{86A5B5B8-75C8-3E4C-B358-D8903C9DCB5C}" dt="2022-10-04T18:11:35.305" v="2097" actId="20577"/>
          <ac:spMkLst>
            <pc:docMk/>
            <pc:sldMk cId="2195068184" sldId="261"/>
            <ac:spMk id="3" creationId="{0F6D2238-63A4-1A3E-90FF-6E940EEE4634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16:37.629" v="2476" actId="20577"/>
        <pc:sldMkLst>
          <pc:docMk/>
          <pc:sldMk cId="1958360635" sldId="262"/>
        </pc:sldMkLst>
        <pc:spChg chg="mod">
          <ac:chgData name="Laura Alexis Janda" userId="1f227e26-6259-47d3-b693-dce21943f79e" providerId="ADAL" clId="{86A5B5B8-75C8-3E4C-B358-D8903C9DCB5C}" dt="2022-10-04T18:14:47.398" v="2330" actId="20577"/>
          <ac:spMkLst>
            <pc:docMk/>
            <pc:sldMk cId="1958360635" sldId="262"/>
            <ac:spMk id="2" creationId="{6A2ACAB1-CF0D-BC49-B1D9-01E2235E02CB}"/>
          </ac:spMkLst>
        </pc:spChg>
        <pc:spChg chg="mod">
          <ac:chgData name="Laura Alexis Janda" userId="1f227e26-6259-47d3-b693-dce21943f79e" providerId="ADAL" clId="{86A5B5B8-75C8-3E4C-B358-D8903C9DCB5C}" dt="2022-10-04T18:16:37.629" v="2476" actId="20577"/>
          <ac:spMkLst>
            <pc:docMk/>
            <pc:sldMk cId="1958360635" sldId="262"/>
            <ac:spMk id="3" creationId="{09E278E5-C416-88AD-7030-406B45BEF0A1}"/>
          </ac:spMkLst>
        </pc:spChg>
        <pc:picChg chg="mod">
          <ac:chgData name="Laura Alexis Janda" userId="1f227e26-6259-47d3-b693-dce21943f79e" providerId="ADAL" clId="{86A5B5B8-75C8-3E4C-B358-D8903C9DCB5C}" dt="2022-10-04T18:15:36.252" v="2384" actId="1035"/>
          <ac:picMkLst>
            <pc:docMk/>
            <pc:sldMk cId="1958360635" sldId="262"/>
            <ac:picMk id="4" creationId="{624CA666-6F5D-9FD7-222E-F48CE91333DD}"/>
          </ac:picMkLst>
        </pc:picChg>
      </pc:sldChg>
      <pc:sldChg chg="modSp add mod">
        <pc:chgData name="Laura Alexis Janda" userId="1f227e26-6259-47d3-b693-dce21943f79e" providerId="ADAL" clId="{86A5B5B8-75C8-3E4C-B358-D8903C9DCB5C}" dt="2022-10-04T18:12:54.898" v="2180" actId="20577"/>
        <pc:sldMkLst>
          <pc:docMk/>
          <pc:sldMk cId="1622546983" sldId="263"/>
        </pc:sldMkLst>
        <pc:spChg chg="mod">
          <ac:chgData name="Laura Alexis Janda" userId="1f227e26-6259-47d3-b693-dce21943f79e" providerId="ADAL" clId="{86A5B5B8-75C8-3E4C-B358-D8903C9DCB5C}" dt="2022-10-04T18:11:44.909" v="2100" actId="20577"/>
          <ac:spMkLst>
            <pc:docMk/>
            <pc:sldMk cId="1622546983" sldId="263"/>
            <ac:spMk id="2" creationId="{BA0BF171-C087-42C3-C936-FED5E47CDD4B}"/>
          </ac:spMkLst>
        </pc:spChg>
        <pc:spChg chg="mod">
          <ac:chgData name="Laura Alexis Janda" userId="1f227e26-6259-47d3-b693-dce21943f79e" providerId="ADAL" clId="{86A5B5B8-75C8-3E4C-B358-D8903C9DCB5C}" dt="2022-10-04T18:12:54.898" v="2180" actId="20577"/>
          <ac:spMkLst>
            <pc:docMk/>
            <pc:sldMk cId="1622546983" sldId="263"/>
            <ac:spMk id="3" creationId="{85826ACF-9FB9-A3ED-5DEE-0928817A0BF3}"/>
          </ac:spMkLst>
        </pc:spChg>
      </pc:sldChg>
      <pc:sldChg chg="modSp add mod">
        <pc:chgData name="Laura Alexis Janda" userId="1f227e26-6259-47d3-b693-dce21943f79e" providerId="ADAL" clId="{86A5B5B8-75C8-3E4C-B358-D8903C9DCB5C}" dt="2022-10-04T18:14:31.729" v="2305" actId="20577"/>
        <pc:sldMkLst>
          <pc:docMk/>
          <pc:sldMk cId="4260208377" sldId="264"/>
        </pc:sldMkLst>
        <pc:spChg chg="mod">
          <ac:chgData name="Laura Alexis Janda" userId="1f227e26-6259-47d3-b693-dce21943f79e" providerId="ADAL" clId="{86A5B5B8-75C8-3E4C-B358-D8903C9DCB5C}" dt="2022-10-04T18:13:17.125" v="2183" actId="20577"/>
          <ac:spMkLst>
            <pc:docMk/>
            <pc:sldMk cId="4260208377" sldId="264"/>
            <ac:spMk id="2" creationId="{5D8291DB-5589-3E46-F190-E5C02F6A2D4C}"/>
          </ac:spMkLst>
        </pc:spChg>
        <pc:spChg chg="mod">
          <ac:chgData name="Laura Alexis Janda" userId="1f227e26-6259-47d3-b693-dce21943f79e" providerId="ADAL" clId="{86A5B5B8-75C8-3E4C-B358-D8903C9DCB5C}" dt="2022-10-04T18:14:31.729" v="2305" actId="20577"/>
          <ac:spMkLst>
            <pc:docMk/>
            <pc:sldMk cId="4260208377" sldId="264"/>
            <ac:spMk id="3" creationId="{8A93D061-A8E4-A4A1-E2CF-3D942168A1F1}"/>
          </ac:spMkLst>
        </pc:spChg>
      </pc:sldChg>
      <pc:sldChg chg="modSp add mod ord">
        <pc:chgData name="Laura Alexis Janda" userId="1f227e26-6259-47d3-b693-dce21943f79e" providerId="ADAL" clId="{86A5B5B8-75C8-3E4C-B358-D8903C9DCB5C}" dt="2022-10-04T18:30:09.031" v="2673" actId="20578"/>
        <pc:sldMkLst>
          <pc:docMk/>
          <pc:sldMk cId="1297199091" sldId="265"/>
        </pc:sldMkLst>
        <pc:spChg chg="mod">
          <ac:chgData name="Laura Alexis Janda" userId="1f227e26-6259-47d3-b693-dce21943f79e" providerId="ADAL" clId="{86A5B5B8-75C8-3E4C-B358-D8903C9DCB5C}" dt="2022-10-04T18:09:20.938" v="1960" actId="20577"/>
          <ac:spMkLst>
            <pc:docMk/>
            <pc:sldMk cId="1297199091" sldId="265"/>
            <ac:spMk id="2" creationId="{C3348915-1A59-18A0-63A9-232A9A78B1C1}"/>
          </ac:spMkLst>
        </pc:spChg>
        <pc:graphicFrameChg chg="modGraphic">
          <ac:chgData name="Laura Alexis Janda" userId="1f227e26-6259-47d3-b693-dce21943f79e" providerId="ADAL" clId="{86A5B5B8-75C8-3E4C-B358-D8903C9DCB5C}" dt="2022-10-04T18:09:39.859" v="1967" actId="20577"/>
          <ac:graphicFrameMkLst>
            <pc:docMk/>
            <pc:sldMk cId="1297199091" sldId="265"/>
            <ac:graphicFrameMk id="4" creationId="{372B22ED-7E97-D5E4-C104-220216A9EA4F}"/>
          </ac:graphicFrameMkLst>
        </pc:graphicFrameChg>
      </pc:sldChg>
      <pc:sldChg chg="addSp delSp modSp mod">
        <pc:chgData name="Laura Alexis Janda" userId="1f227e26-6259-47d3-b693-dce21943f79e" providerId="ADAL" clId="{86A5B5B8-75C8-3E4C-B358-D8903C9DCB5C}" dt="2022-10-10T18:46:28.912" v="3666" actId="20577"/>
        <pc:sldMkLst>
          <pc:docMk/>
          <pc:sldMk cId="823719426" sldId="493"/>
        </pc:sldMkLst>
        <pc:spChg chg="mod">
          <ac:chgData name="Laura Alexis Janda" userId="1f227e26-6259-47d3-b693-dce21943f79e" providerId="ADAL" clId="{86A5B5B8-75C8-3E4C-B358-D8903C9DCB5C}" dt="2022-10-04T11:55:17.498" v="43" actId="1076"/>
          <ac:spMkLst>
            <pc:docMk/>
            <pc:sldMk cId="823719426" sldId="493"/>
            <ac:spMk id="2" creationId="{00000000-0000-0000-0000-000000000000}"/>
          </ac:spMkLst>
        </pc:spChg>
        <pc:spChg chg="add del mod">
          <ac:chgData name="Laura Alexis Janda" userId="1f227e26-6259-47d3-b693-dce21943f79e" providerId="ADAL" clId="{86A5B5B8-75C8-3E4C-B358-D8903C9DCB5C}" dt="2022-10-04T11:56:10.699" v="50" actId="478"/>
          <ac:spMkLst>
            <pc:docMk/>
            <pc:sldMk cId="823719426" sldId="493"/>
            <ac:spMk id="5" creationId="{61420446-03F7-FC7D-CC7E-7E63C37E609A}"/>
          </ac:spMkLst>
        </pc:spChg>
        <pc:spChg chg="del">
          <ac:chgData name="Laura Alexis Janda" userId="1f227e26-6259-47d3-b693-dce21943f79e" providerId="ADAL" clId="{86A5B5B8-75C8-3E4C-B358-D8903C9DCB5C}" dt="2022-10-04T11:55:07.871" v="41" actId="478"/>
          <ac:spMkLst>
            <pc:docMk/>
            <pc:sldMk cId="823719426" sldId="493"/>
            <ac:spMk id="6" creationId="{1A5A35F6-3814-D248-AA3C-C5941066DE63}"/>
          </ac:spMkLst>
        </pc:spChg>
        <pc:spChg chg="add mod">
          <ac:chgData name="Laura Alexis Janda" userId="1f227e26-6259-47d3-b693-dce21943f79e" providerId="ADAL" clId="{86A5B5B8-75C8-3E4C-B358-D8903C9DCB5C}" dt="2022-10-10T18:46:28.912" v="3666" actId="20577"/>
          <ac:spMkLst>
            <pc:docMk/>
            <pc:sldMk cId="823719426" sldId="493"/>
            <ac:spMk id="7" creationId="{A39621A3-2B83-BB40-3D05-63FD81EFC78E}"/>
          </ac:spMkLst>
        </pc:spChg>
        <pc:spChg chg="add mod">
          <ac:chgData name="Laura Alexis Janda" userId="1f227e26-6259-47d3-b693-dce21943f79e" providerId="ADAL" clId="{86A5B5B8-75C8-3E4C-B358-D8903C9DCB5C}" dt="2022-10-04T11:57:32.742" v="125" actId="1036"/>
          <ac:spMkLst>
            <pc:docMk/>
            <pc:sldMk cId="823719426" sldId="493"/>
            <ac:spMk id="9" creationId="{2E09C005-2B5B-2F29-E5CA-EA9ECE8952F0}"/>
          </ac:spMkLst>
        </pc:spChg>
        <pc:picChg chg="mod">
          <ac:chgData name="Laura Alexis Janda" userId="1f227e26-6259-47d3-b693-dce21943f79e" providerId="ADAL" clId="{86A5B5B8-75C8-3E4C-B358-D8903C9DCB5C}" dt="2022-10-04T11:55:25.715" v="44" actId="1076"/>
          <ac:picMkLst>
            <pc:docMk/>
            <pc:sldMk cId="823719426" sldId="493"/>
            <ac:picMk id="4" creationId="{9FD03C6C-365D-36BD-0E21-EDDA1887DBA7}"/>
          </ac:picMkLst>
        </pc:picChg>
        <pc:picChg chg="add mod">
          <ac:chgData name="Laura Alexis Janda" userId="1f227e26-6259-47d3-b693-dce21943f79e" providerId="ADAL" clId="{86A5B5B8-75C8-3E4C-B358-D8903C9DCB5C}" dt="2022-10-04T11:57:32.742" v="125" actId="1036"/>
          <ac:picMkLst>
            <pc:docMk/>
            <pc:sldMk cId="823719426" sldId="493"/>
            <ac:picMk id="8" creationId="{CF7A49DF-DF90-03AF-DAD6-72BB9277165E}"/>
          </ac:picMkLst>
        </pc:picChg>
      </pc:sldChg>
      <pc:sldChg chg="addSp modSp new mod">
        <pc:chgData name="Laura Alexis Janda" userId="1f227e26-6259-47d3-b693-dce21943f79e" providerId="ADAL" clId="{86A5B5B8-75C8-3E4C-B358-D8903C9DCB5C}" dt="2022-10-04T12:28:24.826" v="768" actId="20577"/>
        <pc:sldMkLst>
          <pc:docMk/>
          <pc:sldMk cId="2374623432" sldId="494"/>
        </pc:sldMkLst>
        <pc:spChg chg="add mod">
          <ac:chgData name="Laura Alexis Janda" userId="1f227e26-6259-47d3-b693-dce21943f79e" providerId="ADAL" clId="{86A5B5B8-75C8-3E4C-B358-D8903C9DCB5C}" dt="2022-10-04T12:11:31.645" v="190" actId="20577"/>
          <ac:spMkLst>
            <pc:docMk/>
            <pc:sldMk cId="2374623432" sldId="494"/>
            <ac:spMk id="4" creationId="{43C64A59-4708-7E2D-C250-7E41CCCADFFC}"/>
          </ac:spMkLst>
        </pc:spChg>
        <pc:spChg chg="add mod">
          <ac:chgData name="Laura Alexis Janda" userId="1f227e26-6259-47d3-b693-dce21943f79e" providerId="ADAL" clId="{86A5B5B8-75C8-3E4C-B358-D8903C9DCB5C}" dt="2022-10-04T12:28:24.826" v="768" actId="20577"/>
          <ac:spMkLst>
            <pc:docMk/>
            <pc:sldMk cId="2374623432" sldId="494"/>
            <ac:spMk id="5" creationId="{82FB3C1C-A7C2-912B-2066-E97C8F24E570}"/>
          </ac:spMkLst>
        </pc:spChg>
        <pc:spChg chg="add mod">
          <ac:chgData name="Laura Alexis Janda" userId="1f227e26-6259-47d3-b693-dce21943f79e" providerId="ADAL" clId="{86A5B5B8-75C8-3E4C-B358-D8903C9DCB5C}" dt="2022-10-04T12:16:56.910" v="358" actId="122"/>
          <ac:spMkLst>
            <pc:docMk/>
            <pc:sldMk cId="2374623432" sldId="494"/>
            <ac:spMk id="6" creationId="{9AE3C277-05F5-8D10-563F-2D5FD020A5FA}"/>
          </ac:spMkLst>
        </pc:spChg>
        <pc:picChg chg="add mod">
          <ac:chgData name="Laura Alexis Janda" userId="1f227e26-6259-47d3-b693-dce21943f79e" providerId="ADAL" clId="{86A5B5B8-75C8-3E4C-B358-D8903C9DCB5C}" dt="2022-10-04T12:03:36.585" v="128" actId="1076"/>
          <ac:picMkLst>
            <pc:docMk/>
            <pc:sldMk cId="2374623432" sldId="494"/>
            <ac:picMk id="3" creationId="{1E64DC7B-9374-194C-1B3D-502402DF67D9}"/>
          </ac:picMkLst>
        </pc:picChg>
      </pc:sldChg>
      <pc:sldChg chg="addSp delSp modSp new mod">
        <pc:chgData name="Laura Alexis Janda" userId="1f227e26-6259-47d3-b693-dce21943f79e" providerId="ADAL" clId="{86A5B5B8-75C8-3E4C-B358-D8903C9DCB5C}" dt="2022-10-04T12:22:53.850" v="753" actId="20577"/>
        <pc:sldMkLst>
          <pc:docMk/>
          <pc:sldMk cId="3387241435" sldId="495"/>
        </pc:sldMkLst>
        <pc:spChg chg="add mod">
          <ac:chgData name="Laura Alexis Janda" userId="1f227e26-6259-47d3-b693-dce21943f79e" providerId="ADAL" clId="{86A5B5B8-75C8-3E4C-B358-D8903C9DCB5C}" dt="2022-10-04T12:17:34.823" v="371" actId="20577"/>
          <ac:spMkLst>
            <pc:docMk/>
            <pc:sldMk cId="3387241435" sldId="495"/>
            <ac:spMk id="6" creationId="{6FE660DA-575D-1B2C-A85A-49B767E502EA}"/>
          </ac:spMkLst>
        </pc:spChg>
        <pc:spChg chg="add mod">
          <ac:chgData name="Laura Alexis Janda" userId="1f227e26-6259-47d3-b693-dce21943f79e" providerId="ADAL" clId="{86A5B5B8-75C8-3E4C-B358-D8903C9DCB5C}" dt="2022-10-04T12:17:59.762" v="372"/>
          <ac:spMkLst>
            <pc:docMk/>
            <pc:sldMk cId="3387241435" sldId="495"/>
            <ac:spMk id="7" creationId="{8AECA653-BD5A-053C-719A-2BC71CDD8727}"/>
          </ac:spMkLst>
        </pc:spChg>
        <pc:spChg chg="add mod">
          <ac:chgData name="Laura Alexis Janda" userId="1f227e26-6259-47d3-b693-dce21943f79e" providerId="ADAL" clId="{86A5B5B8-75C8-3E4C-B358-D8903C9DCB5C}" dt="2022-10-04T12:22:53.850" v="753" actId="20577"/>
          <ac:spMkLst>
            <pc:docMk/>
            <pc:sldMk cId="3387241435" sldId="495"/>
            <ac:spMk id="8" creationId="{42DBFD55-6385-A9CA-DB39-AFEBF5BC09BD}"/>
          </ac:spMkLst>
        </pc:spChg>
        <pc:picChg chg="add del mod">
          <ac:chgData name="Laura Alexis Janda" userId="1f227e26-6259-47d3-b693-dce21943f79e" providerId="ADAL" clId="{86A5B5B8-75C8-3E4C-B358-D8903C9DCB5C}" dt="2022-10-04T12:11:50.100" v="193"/>
          <ac:picMkLst>
            <pc:docMk/>
            <pc:sldMk cId="3387241435" sldId="495"/>
            <ac:picMk id="3" creationId="{C3B42BC6-EBDB-B8BF-8BF1-D894B8819421}"/>
          </ac:picMkLst>
        </pc:picChg>
        <pc:picChg chg="add mod">
          <ac:chgData name="Laura Alexis Janda" userId="1f227e26-6259-47d3-b693-dce21943f79e" providerId="ADAL" clId="{86A5B5B8-75C8-3E4C-B358-D8903C9DCB5C}" dt="2022-10-04T12:11:59.269" v="195" actId="1076"/>
          <ac:picMkLst>
            <pc:docMk/>
            <pc:sldMk cId="3387241435" sldId="495"/>
            <ac:picMk id="5" creationId="{624CA32D-08AA-288E-8136-2806A5301B9B}"/>
          </ac:picMkLst>
        </pc:picChg>
      </pc:sldChg>
      <pc:sldChg chg="modSp new mod">
        <pc:chgData name="Laura Alexis Janda" userId="1f227e26-6259-47d3-b693-dce21943f79e" providerId="ADAL" clId="{86A5B5B8-75C8-3E4C-B358-D8903C9DCB5C}" dt="2022-10-04T18:46:27.786" v="3614" actId="20577"/>
        <pc:sldMkLst>
          <pc:docMk/>
          <pc:sldMk cId="685990864" sldId="496"/>
        </pc:sldMkLst>
        <pc:spChg chg="mod">
          <ac:chgData name="Laura Alexis Janda" userId="1f227e26-6259-47d3-b693-dce21943f79e" providerId="ADAL" clId="{86A5B5B8-75C8-3E4C-B358-D8903C9DCB5C}" dt="2022-10-04T12:30:25.183" v="778" actId="20577"/>
          <ac:spMkLst>
            <pc:docMk/>
            <pc:sldMk cId="685990864" sldId="496"/>
            <ac:spMk id="2" creationId="{C2BF7262-F8CB-631C-7E5C-19C764ACDA83}"/>
          </ac:spMkLst>
        </pc:spChg>
        <pc:spChg chg="mod">
          <ac:chgData name="Laura Alexis Janda" userId="1f227e26-6259-47d3-b693-dce21943f79e" providerId="ADAL" clId="{86A5B5B8-75C8-3E4C-B358-D8903C9DCB5C}" dt="2022-10-04T18:46:27.786" v="3614" actId="20577"/>
          <ac:spMkLst>
            <pc:docMk/>
            <pc:sldMk cId="685990864" sldId="496"/>
            <ac:spMk id="3" creationId="{DC60617D-3479-9CAC-AABB-430812C4A708}"/>
          </ac:spMkLst>
        </pc:spChg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620406" sldId="497"/>
        </pc:sldMkLst>
      </pc:sldChg>
      <pc:sldChg chg="addSp modSp new mod">
        <pc:chgData name="Laura Alexis Janda" userId="1f227e26-6259-47d3-b693-dce21943f79e" providerId="ADAL" clId="{86A5B5B8-75C8-3E4C-B358-D8903C9DCB5C}" dt="2022-10-04T18:05:53.398" v="1848" actId="1036"/>
        <pc:sldMkLst>
          <pc:docMk/>
          <pc:sldMk cId="628417287" sldId="497"/>
        </pc:sldMkLst>
        <pc:spChg chg="mod">
          <ac:chgData name="Laura Alexis Janda" userId="1f227e26-6259-47d3-b693-dce21943f79e" providerId="ADAL" clId="{86A5B5B8-75C8-3E4C-B358-D8903C9DCB5C}" dt="2022-10-04T18:05:53.398" v="1848" actId="1036"/>
          <ac:spMkLst>
            <pc:docMk/>
            <pc:sldMk cId="628417287" sldId="497"/>
            <ac:spMk id="2" creationId="{C1AE5EBA-2C6D-CE81-8984-D8646885871E}"/>
          </ac:spMkLst>
        </pc:spChg>
        <pc:spChg chg="mod">
          <ac:chgData name="Laura Alexis Janda" userId="1f227e26-6259-47d3-b693-dce21943f79e" providerId="ADAL" clId="{86A5B5B8-75C8-3E4C-B358-D8903C9DCB5C}" dt="2022-10-04T18:05:53.398" v="1848" actId="1036"/>
          <ac:spMkLst>
            <pc:docMk/>
            <pc:sldMk cId="628417287" sldId="497"/>
            <ac:spMk id="3" creationId="{4BF674C4-70D9-3007-EF30-BB0F5A429827}"/>
          </ac:spMkLst>
        </pc:spChg>
        <pc:picChg chg="add mod">
          <ac:chgData name="Laura Alexis Janda" userId="1f227e26-6259-47d3-b693-dce21943f79e" providerId="ADAL" clId="{86A5B5B8-75C8-3E4C-B358-D8903C9DCB5C}" dt="2022-10-04T18:05:41.772" v="1807" actId="1076"/>
          <ac:picMkLst>
            <pc:docMk/>
            <pc:sldMk cId="628417287" sldId="497"/>
            <ac:picMk id="4" creationId="{799098BE-BAAF-4AF0-71C0-DD9978387102}"/>
          </ac:picMkLst>
        </pc:picChg>
      </pc:sldChg>
      <pc:sldChg chg="addSp modSp new mod">
        <pc:chgData name="Laura Alexis Janda" userId="1f227e26-6259-47d3-b693-dce21943f79e" providerId="ADAL" clId="{86A5B5B8-75C8-3E4C-B358-D8903C9DCB5C}" dt="2022-10-04T12:50:12.925" v="1687" actId="1036"/>
        <pc:sldMkLst>
          <pc:docMk/>
          <pc:sldMk cId="2788450972" sldId="498"/>
        </pc:sldMkLst>
        <pc:spChg chg="mod">
          <ac:chgData name="Laura Alexis Janda" userId="1f227e26-6259-47d3-b693-dce21943f79e" providerId="ADAL" clId="{86A5B5B8-75C8-3E4C-B358-D8903C9DCB5C}" dt="2022-10-04T12:50:12.925" v="1687" actId="1036"/>
          <ac:spMkLst>
            <pc:docMk/>
            <pc:sldMk cId="2788450972" sldId="498"/>
            <ac:spMk id="2" creationId="{868A74E7-21E5-65DD-EEDF-177D45C0A072}"/>
          </ac:spMkLst>
        </pc:spChg>
        <pc:spChg chg="mod">
          <ac:chgData name="Laura Alexis Janda" userId="1f227e26-6259-47d3-b693-dce21943f79e" providerId="ADAL" clId="{86A5B5B8-75C8-3E4C-B358-D8903C9DCB5C}" dt="2022-10-04T12:50:12.925" v="1687" actId="1036"/>
          <ac:spMkLst>
            <pc:docMk/>
            <pc:sldMk cId="2788450972" sldId="498"/>
            <ac:spMk id="3" creationId="{877F436B-60CD-B2CF-1E58-3A4320C2DB02}"/>
          </ac:spMkLst>
        </pc:spChg>
        <pc:picChg chg="add mod">
          <ac:chgData name="Laura Alexis Janda" userId="1f227e26-6259-47d3-b693-dce21943f79e" providerId="ADAL" clId="{86A5B5B8-75C8-3E4C-B358-D8903C9DCB5C}" dt="2022-10-04T12:50:12.925" v="1687" actId="1036"/>
          <ac:picMkLst>
            <pc:docMk/>
            <pc:sldMk cId="2788450972" sldId="498"/>
            <ac:picMk id="1026" creationId="{70C403EA-24F7-87EA-F795-08B67FE42550}"/>
          </ac:picMkLst>
        </pc:picChg>
      </pc:sldChg>
      <pc:sldChg chg="addSp delSp modSp new mod">
        <pc:chgData name="Laura Alexis Janda" userId="1f227e26-6259-47d3-b693-dce21943f79e" providerId="ADAL" clId="{86A5B5B8-75C8-3E4C-B358-D8903C9DCB5C}" dt="2022-10-04T18:45:45.551" v="3570" actId="20577"/>
        <pc:sldMkLst>
          <pc:docMk/>
          <pc:sldMk cId="1551306214" sldId="499"/>
        </pc:sldMkLst>
        <pc:spChg chg="mod">
          <ac:chgData name="Laura Alexis Janda" userId="1f227e26-6259-47d3-b693-dce21943f79e" providerId="ADAL" clId="{86A5B5B8-75C8-3E4C-B358-D8903C9DCB5C}" dt="2022-10-04T18:29:31.282" v="2672"/>
          <ac:spMkLst>
            <pc:docMk/>
            <pc:sldMk cId="1551306214" sldId="499"/>
            <ac:spMk id="2" creationId="{3898E98D-5939-CBED-D0C6-60E65C0D084C}"/>
          </ac:spMkLst>
        </pc:spChg>
        <pc:spChg chg="mod">
          <ac:chgData name="Laura Alexis Janda" userId="1f227e26-6259-47d3-b693-dce21943f79e" providerId="ADAL" clId="{86A5B5B8-75C8-3E4C-B358-D8903C9DCB5C}" dt="2022-10-04T18:45:45.551" v="3570" actId="20577"/>
          <ac:spMkLst>
            <pc:docMk/>
            <pc:sldMk cId="1551306214" sldId="499"/>
            <ac:spMk id="3" creationId="{A45506DE-A5A4-EEE9-C5AE-5D348EC01FEA}"/>
          </ac:spMkLst>
        </pc:spChg>
        <pc:picChg chg="add del mod">
          <ac:chgData name="Laura Alexis Janda" userId="1f227e26-6259-47d3-b693-dce21943f79e" providerId="ADAL" clId="{86A5B5B8-75C8-3E4C-B358-D8903C9DCB5C}" dt="2022-10-04T12:58:19.478" v="1726"/>
          <ac:picMkLst>
            <pc:docMk/>
            <pc:sldMk cId="1551306214" sldId="499"/>
            <ac:picMk id="4" creationId="{835ECB9B-4E85-3653-81E6-32CC4DFB9D46}"/>
          </ac:picMkLst>
        </pc:picChg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099105572" sldId="49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268563536" sldId="500"/>
        </pc:sldMkLst>
      </pc:sldChg>
      <pc:sldChg chg="addSp modSp new mod">
        <pc:chgData name="Laura Alexis Janda" userId="1f227e26-6259-47d3-b693-dce21943f79e" providerId="ADAL" clId="{86A5B5B8-75C8-3E4C-B358-D8903C9DCB5C}" dt="2022-10-04T12:59:44.595" v="1734" actId="1076"/>
        <pc:sldMkLst>
          <pc:docMk/>
          <pc:sldMk cId="3277729844" sldId="500"/>
        </pc:sldMkLst>
        <pc:picChg chg="add mod">
          <ac:chgData name="Laura Alexis Janda" userId="1f227e26-6259-47d3-b693-dce21943f79e" providerId="ADAL" clId="{86A5B5B8-75C8-3E4C-B358-D8903C9DCB5C}" dt="2022-10-04T12:59:44.595" v="1734" actId="1076"/>
          <ac:picMkLst>
            <pc:docMk/>
            <pc:sldMk cId="3277729844" sldId="500"/>
            <ac:picMk id="2" creationId="{DDEB18FC-AF59-EAB1-488A-7E6465E74F56}"/>
          </ac:picMkLst>
        </pc:picChg>
      </pc:sldChg>
      <pc:sldChg chg="modSp new mod">
        <pc:chgData name="Laura Alexis Janda" userId="1f227e26-6259-47d3-b693-dce21943f79e" providerId="ADAL" clId="{86A5B5B8-75C8-3E4C-B358-D8903C9DCB5C}" dt="2022-10-10T18:58:27.581" v="3669" actId="20577"/>
        <pc:sldMkLst>
          <pc:docMk/>
          <pc:sldMk cId="3457215498" sldId="501"/>
        </pc:sldMkLst>
        <pc:spChg chg="mod">
          <ac:chgData name="Laura Alexis Janda" userId="1f227e26-6259-47d3-b693-dce21943f79e" providerId="ADAL" clId="{86A5B5B8-75C8-3E4C-B358-D8903C9DCB5C}" dt="2022-10-10T18:58:27.581" v="3669" actId="20577"/>
          <ac:spMkLst>
            <pc:docMk/>
            <pc:sldMk cId="3457215498" sldId="501"/>
            <ac:spMk id="2" creationId="{91D4FFB0-FE64-ED15-455B-A4CB1BCF7BFA}"/>
          </ac:spMkLst>
        </pc:spChg>
        <pc:spChg chg="mod">
          <ac:chgData name="Laura Alexis Janda" userId="1f227e26-6259-47d3-b693-dce21943f79e" providerId="ADAL" clId="{86A5B5B8-75C8-3E4C-B358-D8903C9DCB5C}" dt="2022-10-04T18:31:43.592" v="2769" actId="20577"/>
          <ac:spMkLst>
            <pc:docMk/>
            <pc:sldMk cId="3457215498" sldId="501"/>
            <ac:spMk id="3" creationId="{6E3D46E5-C314-1510-66EE-488F7ACEFECE}"/>
          </ac:spMkLst>
        </pc:spChg>
      </pc:sldChg>
      <pc:sldChg chg="modSp new mod">
        <pc:chgData name="Laura Alexis Janda" userId="1f227e26-6259-47d3-b693-dce21943f79e" providerId="ADAL" clId="{86A5B5B8-75C8-3E4C-B358-D8903C9DCB5C}" dt="2022-10-10T19:02:58.021" v="3730" actId="20577"/>
        <pc:sldMkLst>
          <pc:docMk/>
          <pc:sldMk cId="65750652" sldId="502"/>
        </pc:sldMkLst>
        <pc:spChg chg="mod">
          <ac:chgData name="Laura Alexis Janda" userId="1f227e26-6259-47d3-b693-dce21943f79e" providerId="ADAL" clId="{86A5B5B8-75C8-3E4C-B358-D8903C9DCB5C}" dt="2022-10-04T18:32:23.722" v="2774" actId="27636"/>
          <ac:spMkLst>
            <pc:docMk/>
            <pc:sldMk cId="65750652" sldId="502"/>
            <ac:spMk id="2" creationId="{3541F4B1-89BC-9D1B-4390-688D3DA228CF}"/>
          </ac:spMkLst>
        </pc:spChg>
        <pc:spChg chg="mod">
          <ac:chgData name="Laura Alexis Janda" userId="1f227e26-6259-47d3-b693-dce21943f79e" providerId="ADAL" clId="{86A5B5B8-75C8-3E4C-B358-D8903C9DCB5C}" dt="2022-10-10T19:02:58.021" v="3730" actId="20577"/>
          <ac:spMkLst>
            <pc:docMk/>
            <pc:sldMk cId="65750652" sldId="502"/>
            <ac:spMk id="3" creationId="{F9F6BB27-CB91-66F9-DF2B-722D1A3F7B3B}"/>
          </ac:spMkLst>
        </pc:spChg>
      </pc:sldChg>
      <pc:sldChg chg="modSp new mod">
        <pc:chgData name="Laura Alexis Janda" userId="1f227e26-6259-47d3-b693-dce21943f79e" providerId="ADAL" clId="{86A5B5B8-75C8-3E4C-B358-D8903C9DCB5C}" dt="2022-10-04T18:40:13.714" v="3272" actId="20577"/>
        <pc:sldMkLst>
          <pc:docMk/>
          <pc:sldMk cId="3632074277" sldId="503"/>
        </pc:sldMkLst>
        <pc:spChg chg="mod">
          <ac:chgData name="Laura Alexis Janda" userId="1f227e26-6259-47d3-b693-dce21943f79e" providerId="ADAL" clId="{86A5B5B8-75C8-3E4C-B358-D8903C9DCB5C}" dt="2022-10-04T18:33:45.767" v="2827" actId="20577"/>
          <ac:spMkLst>
            <pc:docMk/>
            <pc:sldMk cId="3632074277" sldId="503"/>
            <ac:spMk id="2" creationId="{E9F80649-21CA-BC3C-313B-E5BD618ACDDC}"/>
          </ac:spMkLst>
        </pc:spChg>
        <pc:spChg chg="mod">
          <ac:chgData name="Laura Alexis Janda" userId="1f227e26-6259-47d3-b693-dce21943f79e" providerId="ADAL" clId="{86A5B5B8-75C8-3E4C-B358-D8903C9DCB5C}" dt="2022-10-04T18:40:13.714" v="3272" actId="20577"/>
          <ac:spMkLst>
            <pc:docMk/>
            <pc:sldMk cId="3632074277" sldId="503"/>
            <ac:spMk id="3" creationId="{DD85D136-E1F6-8EB5-7243-223CF730A3D4}"/>
          </ac:spMkLst>
        </pc:spChg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120568248" sldId="526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937957104" sldId="65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38220332" sldId="674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511391444" sldId="675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693131971" sldId="676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6111045" sldId="677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958238430" sldId="678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43123013" sldId="67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266610383" sldId="680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864804970" sldId="681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94472975" sldId="682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476707850" sldId="683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188155947" sldId="684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146879469" sldId="685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397743706" sldId="686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195702411" sldId="687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794559795" sldId="688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349126079" sldId="689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157948135" sldId="690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01169192" sldId="691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2677370023" sldId="692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253940903" sldId="693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3584674263" sldId="694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671483921" sldId="695"/>
        </pc:sldMkLst>
      </pc:sldChg>
      <pc:sldChg chg="del">
        <pc:chgData name="Laura Alexis Janda" userId="1f227e26-6259-47d3-b693-dce21943f79e" providerId="ADAL" clId="{86A5B5B8-75C8-3E4C-B358-D8903C9DCB5C}" dt="2022-10-04T11:54:12.070" v="0" actId="2696"/>
        <pc:sldMkLst>
          <pc:docMk/>
          <pc:sldMk cId="946744282" sldId="696"/>
        </pc:sldMkLst>
      </pc:sldChg>
    </pc:docChg>
  </pc:docChgLst>
  <pc:docChgLst>
    <pc:chgData name="Laura Alexis Janda" userId="1f227e26-6259-47d3-b693-dce21943f79e" providerId="ADAL" clId="{2D104BA7-A097-A444-9346-D3B91D0FB2A6}"/>
    <pc:docChg chg="undo custSel addSld delSld modSld">
      <pc:chgData name="Laura Alexis Janda" userId="1f227e26-6259-47d3-b693-dce21943f79e" providerId="ADAL" clId="{2D104BA7-A097-A444-9346-D3B91D0FB2A6}" dt="2023-07-07T13:20:02.159" v="741" actId="14100"/>
      <pc:docMkLst>
        <pc:docMk/>
      </pc:docMkLst>
      <pc:sldChg chg="mod modShow">
        <pc:chgData name="Laura Alexis Janda" userId="1f227e26-6259-47d3-b693-dce21943f79e" providerId="ADAL" clId="{2D104BA7-A097-A444-9346-D3B91D0FB2A6}" dt="2023-07-07T13:18:53.281" v="726" actId="729"/>
        <pc:sldMkLst>
          <pc:docMk/>
          <pc:sldMk cId="2403473910" sldId="259"/>
        </pc:sldMkLst>
      </pc:sldChg>
      <pc:sldChg chg="modSp mod modNotesTx">
        <pc:chgData name="Laura Alexis Janda" userId="1f227e26-6259-47d3-b693-dce21943f79e" providerId="ADAL" clId="{2D104BA7-A097-A444-9346-D3B91D0FB2A6}" dt="2023-07-07T10:55:45.512" v="698" actId="20577"/>
        <pc:sldMkLst>
          <pc:docMk/>
          <pc:sldMk cId="1257768985" sldId="260"/>
        </pc:sldMkLst>
        <pc:spChg chg="mod">
          <ac:chgData name="Laura Alexis Janda" userId="1f227e26-6259-47d3-b693-dce21943f79e" providerId="ADAL" clId="{2D104BA7-A097-A444-9346-D3B91D0FB2A6}" dt="2023-07-07T10:50:58.044" v="577" actId="14100"/>
          <ac:spMkLst>
            <pc:docMk/>
            <pc:sldMk cId="1257768985" sldId="260"/>
            <ac:spMk id="3" creationId="{7DB0D768-E278-F459-58ED-8F9E00E9F5A0}"/>
          </ac:spMkLst>
        </pc:spChg>
      </pc:sldChg>
      <pc:sldChg chg="addSp modSp mod">
        <pc:chgData name="Laura Alexis Janda" userId="1f227e26-6259-47d3-b693-dce21943f79e" providerId="ADAL" clId="{2D104BA7-A097-A444-9346-D3B91D0FB2A6}" dt="2023-07-05T09:51:49.992" v="472" actId="113"/>
        <pc:sldMkLst>
          <pc:docMk/>
          <pc:sldMk cId="1958360635" sldId="262"/>
        </pc:sldMkLst>
        <pc:spChg chg="mod">
          <ac:chgData name="Laura Alexis Janda" userId="1f227e26-6259-47d3-b693-dce21943f79e" providerId="ADAL" clId="{2D104BA7-A097-A444-9346-D3B91D0FB2A6}" dt="2023-07-05T09:51:49.992" v="472" actId="113"/>
          <ac:spMkLst>
            <pc:docMk/>
            <pc:sldMk cId="1958360635" sldId="262"/>
            <ac:spMk id="2" creationId="{6A2ACAB1-CF0D-BC49-B1D9-01E2235E02CB}"/>
          </ac:spMkLst>
        </pc:spChg>
        <pc:spChg chg="mod">
          <ac:chgData name="Laura Alexis Janda" userId="1f227e26-6259-47d3-b693-dce21943f79e" providerId="ADAL" clId="{2D104BA7-A097-A444-9346-D3B91D0FB2A6}" dt="2023-07-05T09:51:32.633" v="470" actId="20577"/>
          <ac:spMkLst>
            <pc:docMk/>
            <pc:sldMk cId="1958360635" sldId="262"/>
            <ac:spMk id="3" creationId="{09E278E5-C416-88AD-7030-406B45BEF0A1}"/>
          </ac:spMkLst>
        </pc:spChg>
        <pc:picChg chg="mod">
          <ac:chgData name="Laura Alexis Janda" userId="1f227e26-6259-47d3-b693-dce21943f79e" providerId="ADAL" clId="{2D104BA7-A097-A444-9346-D3B91D0FB2A6}" dt="2023-07-05T09:48:28.948" v="387" actId="1076"/>
          <ac:picMkLst>
            <pc:docMk/>
            <pc:sldMk cId="1958360635" sldId="262"/>
            <ac:picMk id="4" creationId="{624CA666-6F5D-9FD7-222E-F48CE91333DD}"/>
          </ac:picMkLst>
        </pc:picChg>
        <pc:picChg chg="add mod">
          <ac:chgData name="Laura Alexis Janda" userId="1f227e26-6259-47d3-b693-dce21943f79e" providerId="ADAL" clId="{2D104BA7-A097-A444-9346-D3B91D0FB2A6}" dt="2023-07-05T09:49:52.816" v="463" actId="1076"/>
          <ac:picMkLst>
            <pc:docMk/>
            <pc:sldMk cId="1958360635" sldId="262"/>
            <ac:picMk id="5" creationId="{30C27A6D-CB36-F17B-4F5F-AD40AD206B29}"/>
          </ac:picMkLst>
        </pc:picChg>
      </pc:sldChg>
      <pc:sldChg chg="mod modShow">
        <pc:chgData name="Laura Alexis Janda" userId="1f227e26-6259-47d3-b693-dce21943f79e" providerId="ADAL" clId="{2D104BA7-A097-A444-9346-D3B91D0FB2A6}" dt="2023-07-05T09:41:58.213" v="195" actId="729"/>
        <pc:sldMkLst>
          <pc:docMk/>
          <pc:sldMk cId="1297199091" sldId="265"/>
        </pc:sldMkLst>
      </pc:sldChg>
      <pc:sldChg chg="modSp mod">
        <pc:chgData name="Laura Alexis Janda" userId="1f227e26-6259-47d3-b693-dce21943f79e" providerId="ADAL" clId="{2D104BA7-A097-A444-9346-D3B91D0FB2A6}" dt="2023-07-05T09:17:31.587" v="20" actId="20577"/>
        <pc:sldMkLst>
          <pc:docMk/>
          <pc:sldMk cId="823719426" sldId="493"/>
        </pc:sldMkLst>
        <pc:spChg chg="mod">
          <ac:chgData name="Laura Alexis Janda" userId="1f227e26-6259-47d3-b693-dce21943f79e" providerId="ADAL" clId="{2D104BA7-A097-A444-9346-D3B91D0FB2A6}" dt="2023-07-05T09:17:11.503" v="19" actId="20577"/>
          <ac:spMkLst>
            <pc:docMk/>
            <pc:sldMk cId="823719426" sldId="493"/>
            <ac:spMk id="2" creationId="{00000000-0000-0000-0000-000000000000}"/>
          </ac:spMkLst>
        </pc:spChg>
        <pc:spChg chg="mod">
          <ac:chgData name="Laura Alexis Janda" userId="1f227e26-6259-47d3-b693-dce21943f79e" providerId="ADAL" clId="{2D104BA7-A097-A444-9346-D3B91D0FB2A6}" dt="2023-07-05T09:17:31.587" v="20" actId="20577"/>
          <ac:spMkLst>
            <pc:docMk/>
            <pc:sldMk cId="823719426" sldId="493"/>
            <ac:spMk id="7" creationId="{A39621A3-2B83-BB40-3D05-63FD81EFC78E}"/>
          </ac:spMkLst>
        </pc:spChg>
      </pc:sldChg>
      <pc:sldChg chg="addSp delSp modSp mod">
        <pc:chgData name="Laura Alexis Janda" userId="1f227e26-6259-47d3-b693-dce21943f79e" providerId="ADAL" clId="{2D104BA7-A097-A444-9346-D3B91D0FB2A6}" dt="2023-07-05T09:45:24.058" v="366" actId="1076"/>
        <pc:sldMkLst>
          <pc:docMk/>
          <pc:sldMk cId="2374623432" sldId="494"/>
        </pc:sldMkLst>
        <pc:spChg chg="add mod">
          <ac:chgData name="Laura Alexis Janda" userId="1f227e26-6259-47d3-b693-dce21943f79e" providerId="ADAL" clId="{2D104BA7-A097-A444-9346-D3B91D0FB2A6}" dt="2023-07-05T09:45:24.058" v="366" actId="1076"/>
          <ac:spMkLst>
            <pc:docMk/>
            <pc:sldMk cId="2374623432" sldId="494"/>
            <ac:spMk id="2" creationId="{2BC2C4DA-7070-01BB-998D-53EC43268A63}"/>
          </ac:spMkLst>
        </pc:spChg>
        <pc:spChg chg="mod">
          <ac:chgData name="Laura Alexis Janda" userId="1f227e26-6259-47d3-b693-dce21943f79e" providerId="ADAL" clId="{2D104BA7-A097-A444-9346-D3B91D0FB2A6}" dt="2023-07-05T09:43:45.563" v="226" actId="1076"/>
          <ac:spMkLst>
            <pc:docMk/>
            <pc:sldMk cId="2374623432" sldId="494"/>
            <ac:spMk id="4" creationId="{43C64A59-4708-7E2D-C250-7E41CCCADFFC}"/>
          </ac:spMkLst>
        </pc:spChg>
        <pc:spChg chg="mod">
          <ac:chgData name="Laura Alexis Janda" userId="1f227e26-6259-47d3-b693-dce21943f79e" providerId="ADAL" clId="{2D104BA7-A097-A444-9346-D3B91D0FB2A6}" dt="2023-07-05T09:45:08.106" v="363" actId="255"/>
          <ac:spMkLst>
            <pc:docMk/>
            <pc:sldMk cId="2374623432" sldId="494"/>
            <ac:spMk id="5" creationId="{82FB3C1C-A7C2-912B-2066-E97C8F24E570}"/>
          </ac:spMkLst>
        </pc:spChg>
        <pc:spChg chg="mod">
          <ac:chgData name="Laura Alexis Janda" userId="1f227e26-6259-47d3-b693-dce21943f79e" providerId="ADAL" clId="{2D104BA7-A097-A444-9346-D3B91D0FB2A6}" dt="2023-07-05T09:31:26.451" v="60" actId="20577"/>
          <ac:spMkLst>
            <pc:docMk/>
            <pc:sldMk cId="2374623432" sldId="494"/>
            <ac:spMk id="6" creationId="{9AE3C277-05F5-8D10-563F-2D5FD020A5FA}"/>
          </ac:spMkLst>
        </pc:spChg>
        <pc:picChg chg="del mod">
          <ac:chgData name="Laura Alexis Janda" userId="1f227e26-6259-47d3-b693-dce21943f79e" providerId="ADAL" clId="{2D104BA7-A097-A444-9346-D3B91D0FB2A6}" dt="2023-07-05T09:28:47.480" v="31" actId="478"/>
          <ac:picMkLst>
            <pc:docMk/>
            <pc:sldMk cId="2374623432" sldId="494"/>
            <ac:picMk id="3" creationId="{7258D374-14DF-B33F-76DD-E6002B6F281B}"/>
          </ac:picMkLst>
        </pc:picChg>
        <pc:picChg chg="add mod">
          <ac:chgData name="Laura Alexis Janda" userId="1f227e26-6259-47d3-b693-dce21943f79e" providerId="ADAL" clId="{2D104BA7-A097-A444-9346-D3B91D0FB2A6}" dt="2023-07-05T09:29:55.301" v="35" actId="14100"/>
          <ac:picMkLst>
            <pc:docMk/>
            <pc:sldMk cId="2374623432" sldId="494"/>
            <ac:picMk id="7" creationId="{D3C4FECF-7B98-4548-47C5-36F43A6B4AE6}"/>
          </ac:picMkLst>
        </pc:picChg>
        <pc:picChg chg="mod">
          <ac:chgData name="Laura Alexis Janda" userId="1f227e26-6259-47d3-b693-dce21943f79e" providerId="ADAL" clId="{2D104BA7-A097-A444-9346-D3B91D0FB2A6}" dt="2023-07-05T09:43:48.859" v="227" actId="1076"/>
          <ac:picMkLst>
            <pc:docMk/>
            <pc:sldMk cId="2374623432" sldId="494"/>
            <ac:picMk id="8" creationId="{52A12F19-2A07-998E-AA67-C6189404CC21}"/>
          </ac:picMkLst>
        </pc:picChg>
      </pc:sldChg>
      <pc:sldChg chg="modSp mod">
        <pc:chgData name="Laura Alexis Janda" userId="1f227e26-6259-47d3-b693-dce21943f79e" providerId="ADAL" clId="{2D104BA7-A097-A444-9346-D3B91D0FB2A6}" dt="2023-07-05T09:55:31.007" v="575" actId="122"/>
        <pc:sldMkLst>
          <pc:docMk/>
          <pc:sldMk cId="628417287" sldId="497"/>
        </pc:sldMkLst>
        <pc:spChg chg="mod">
          <ac:chgData name="Laura Alexis Janda" userId="1f227e26-6259-47d3-b693-dce21943f79e" providerId="ADAL" clId="{2D104BA7-A097-A444-9346-D3B91D0FB2A6}" dt="2023-07-05T09:55:31.007" v="575" actId="122"/>
          <ac:spMkLst>
            <pc:docMk/>
            <pc:sldMk cId="628417287" sldId="497"/>
            <ac:spMk id="2" creationId="{C1AE5EBA-2C6D-CE81-8984-D8646885871E}"/>
          </ac:spMkLst>
        </pc:spChg>
        <pc:spChg chg="mod">
          <ac:chgData name="Laura Alexis Janda" userId="1f227e26-6259-47d3-b693-dce21943f79e" providerId="ADAL" clId="{2D104BA7-A097-A444-9346-D3B91D0FB2A6}" dt="2023-07-05T09:53:56.341" v="538" actId="20577"/>
          <ac:spMkLst>
            <pc:docMk/>
            <pc:sldMk cId="628417287" sldId="497"/>
            <ac:spMk id="3" creationId="{4BF674C4-70D9-3007-EF30-BB0F5A429827}"/>
          </ac:spMkLst>
        </pc:spChg>
      </pc:sldChg>
      <pc:sldChg chg="modSp mod">
        <pc:chgData name="Laura Alexis Janda" userId="1f227e26-6259-47d3-b693-dce21943f79e" providerId="ADAL" clId="{2D104BA7-A097-A444-9346-D3B91D0FB2A6}" dt="2023-07-07T13:17:32.440" v="724" actId="20577"/>
        <pc:sldMkLst>
          <pc:docMk/>
          <pc:sldMk cId="1551306214" sldId="499"/>
        </pc:sldMkLst>
        <pc:spChg chg="mod">
          <ac:chgData name="Laura Alexis Janda" userId="1f227e26-6259-47d3-b693-dce21943f79e" providerId="ADAL" clId="{2D104BA7-A097-A444-9346-D3B91D0FB2A6}" dt="2023-07-07T13:17:32.440" v="724" actId="20577"/>
          <ac:spMkLst>
            <pc:docMk/>
            <pc:sldMk cId="1551306214" sldId="499"/>
            <ac:spMk id="3" creationId="{A45506DE-A5A4-EEE9-C5AE-5D348EC01FEA}"/>
          </ac:spMkLst>
        </pc:spChg>
      </pc:sldChg>
      <pc:sldChg chg="mod modShow">
        <pc:chgData name="Laura Alexis Janda" userId="1f227e26-6259-47d3-b693-dce21943f79e" providerId="ADAL" clId="{2D104BA7-A097-A444-9346-D3B91D0FB2A6}" dt="2023-07-05T09:41:55.106" v="194" actId="729"/>
        <pc:sldMkLst>
          <pc:docMk/>
          <pc:sldMk cId="3277729844" sldId="500"/>
        </pc:sldMkLst>
      </pc:sldChg>
      <pc:sldChg chg="modSp mod">
        <pc:chgData name="Laura Alexis Janda" userId="1f227e26-6259-47d3-b693-dce21943f79e" providerId="ADAL" clId="{2D104BA7-A097-A444-9346-D3B91D0FB2A6}" dt="2023-07-07T10:53:34.364" v="604" actId="20577"/>
        <pc:sldMkLst>
          <pc:docMk/>
          <pc:sldMk cId="3632074277" sldId="503"/>
        </pc:sldMkLst>
        <pc:spChg chg="mod">
          <ac:chgData name="Laura Alexis Janda" userId="1f227e26-6259-47d3-b693-dce21943f79e" providerId="ADAL" clId="{2D104BA7-A097-A444-9346-D3B91D0FB2A6}" dt="2023-07-07T10:53:34.364" v="604" actId="20577"/>
          <ac:spMkLst>
            <pc:docMk/>
            <pc:sldMk cId="3632074277" sldId="503"/>
            <ac:spMk id="3" creationId="{DD85D136-E1F6-8EB5-7243-223CF730A3D4}"/>
          </ac:spMkLst>
        </pc:spChg>
      </pc:sldChg>
      <pc:sldChg chg="addSp delSp modSp del mod">
        <pc:chgData name="Laura Alexis Janda" userId="1f227e26-6259-47d3-b693-dce21943f79e" providerId="ADAL" clId="{2D104BA7-A097-A444-9346-D3B91D0FB2A6}" dt="2023-07-05T09:43:05.906" v="208" actId="2696"/>
        <pc:sldMkLst>
          <pc:docMk/>
          <pc:sldMk cId="4120954834" sldId="506"/>
        </pc:sldMkLst>
        <pc:spChg chg="del">
          <ac:chgData name="Laura Alexis Janda" userId="1f227e26-6259-47d3-b693-dce21943f79e" providerId="ADAL" clId="{2D104BA7-A097-A444-9346-D3B91D0FB2A6}" dt="2023-07-05T09:36:57.261" v="116" actId="478"/>
          <ac:spMkLst>
            <pc:docMk/>
            <pc:sldMk cId="4120954834" sldId="506"/>
            <ac:spMk id="4" creationId="{07AF22E7-AB2D-25FC-2739-2B6C31B93DB3}"/>
          </ac:spMkLst>
        </pc:spChg>
        <pc:spChg chg="del">
          <ac:chgData name="Laura Alexis Janda" userId="1f227e26-6259-47d3-b693-dce21943f79e" providerId="ADAL" clId="{2D104BA7-A097-A444-9346-D3B91D0FB2A6}" dt="2023-07-05T09:37:48.016" v="149" actId="478"/>
          <ac:spMkLst>
            <pc:docMk/>
            <pc:sldMk cId="4120954834" sldId="506"/>
            <ac:spMk id="5" creationId="{98BC5BB2-1163-BEC5-2C40-4A84A2503713}"/>
          </ac:spMkLst>
        </pc:spChg>
        <pc:spChg chg="add del mod">
          <ac:chgData name="Laura Alexis Janda" userId="1f227e26-6259-47d3-b693-dce21943f79e" providerId="ADAL" clId="{2D104BA7-A097-A444-9346-D3B91D0FB2A6}" dt="2023-07-05T09:39:38.038" v="168" actId="1037"/>
          <ac:spMkLst>
            <pc:docMk/>
            <pc:sldMk cId="4120954834" sldId="506"/>
            <ac:spMk id="7" creationId="{43B5FE50-1729-AD5E-31A1-F5414E943BDF}"/>
          </ac:spMkLst>
        </pc:spChg>
        <pc:spChg chg="add del mod">
          <ac:chgData name="Laura Alexis Janda" userId="1f227e26-6259-47d3-b693-dce21943f79e" providerId="ADAL" clId="{2D104BA7-A097-A444-9346-D3B91D0FB2A6}" dt="2023-07-05T09:39:38.038" v="168" actId="1037"/>
          <ac:spMkLst>
            <pc:docMk/>
            <pc:sldMk cId="4120954834" sldId="506"/>
            <ac:spMk id="8" creationId="{D3751778-6E19-23B9-F9B5-9A3078E33687}"/>
          </ac:spMkLst>
        </pc:spChg>
        <pc:spChg chg="add del mod">
          <ac:chgData name="Laura Alexis Janda" userId="1f227e26-6259-47d3-b693-dce21943f79e" providerId="ADAL" clId="{2D104BA7-A097-A444-9346-D3B91D0FB2A6}" dt="2023-07-05T09:39:54.037" v="169" actId="1036"/>
          <ac:spMkLst>
            <pc:docMk/>
            <pc:sldMk cId="4120954834" sldId="506"/>
            <ac:spMk id="10" creationId="{E5FBE783-DE4F-8602-44F4-370E4D5330B4}"/>
          </ac:spMkLst>
        </pc:spChg>
        <pc:spChg chg="add del mod">
          <ac:chgData name="Laura Alexis Janda" userId="1f227e26-6259-47d3-b693-dce21943f79e" providerId="ADAL" clId="{2D104BA7-A097-A444-9346-D3B91D0FB2A6}" dt="2023-07-05T09:40:05.331" v="172" actId="1035"/>
          <ac:spMkLst>
            <pc:docMk/>
            <pc:sldMk cId="4120954834" sldId="506"/>
            <ac:spMk id="11" creationId="{608FDDBC-1361-D040-9290-EA3A19B3C164}"/>
          </ac:spMkLst>
        </pc:spChg>
        <pc:spChg chg="mod">
          <ac:chgData name="Laura Alexis Janda" userId="1f227e26-6259-47d3-b693-dce21943f79e" providerId="ADAL" clId="{2D104BA7-A097-A444-9346-D3B91D0FB2A6}" dt="2023-07-05T09:37:42.269" v="148" actId="14100"/>
          <ac:spMkLst>
            <pc:docMk/>
            <pc:sldMk cId="4120954834" sldId="506"/>
            <ac:spMk id="12" creationId="{310D3F49-23CE-6009-C7A8-0F2536403ECF}"/>
          </ac:spMkLst>
        </pc:spChg>
        <pc:picChg chg="add del mod">
          <ac:chgData name="Laura Alexis Janda" userId="1f227e26-6259-47d3-b693-dce21943f79e" providerId="ADAL" clId="{2D104BA7-A097-A444-9346-D3B91D0FB2A6}" dt="2023-07-05T09:39:38.038" v="168" actId="1037"/>
          <ac:picMkLst>
            <pc:docMk/>
            <pc:sldMk cId="4120954834" sldId="506"/>
            <ac:picMk id="3" creationId="{C18DA424-6D85-774F-D118-62EBDDD644D2}"/>
          </ac:picMkLst>
        </pc:picChg>
        <pc:picChg chg="del">
          <ac:chgData name="Laura Alexis Janda" userId="1f227e26-6259-47d3-b693-dce21943f79e" providerId="ADAL" clId="{2D104BA7-A097-A444-9346-D3B91D0FB2A6}" dt="2023-07-05T09:37:00.135" v="117" actId="478"/>
          <ac:picMkLst>
            <pc:docMk/>
            <pc:sldMk cId="4120954834" sldId="506"/>
            <ac:picMk id="6" creationId="{CF7D6E66-1061-6A7A-28D6-C5399211C849}"/>
          </ac:picMkLst>
        </pc:picChg>
      </pc:sldChg>
      <pc:sldChg chg="del">
        <pc:chgData name="Laura Alexis Janda" userId="1f227e26-6259-47d3-b693-dce21943f79e" providerId="ADAL" clId="{2D104BA7-A097-A444-9346-D3B91D0FB2A6}" dt="2023-07-05T09:52:00.441" v="473" actId="2696"/>
        <pc:sldMkLst>
          <pc:docMk/>
          <pc:sldMk cId="2337976008" sldId="507"/>
        </pc:sldMkLst>
      </pc:sldChg>
      <pc:sldChg chg="modSp mod">
        <pc:chgData name="Laura Alexis Janda" userId="1f227e26-6259-47d3-b693-dce21943f79e" providerId="ADAL" clId="{2D104BA7-A097-A444-9346-D3B91D0FB2A6}" dt="2023-07-07T10:51:59.023" v="579"/>
        <pc:sldMkLst>
          <pc:docMk/>
          <pc:sldMk cId="1291811129" sldId="510"/>
        </pc:sldMkLst>
        <pc:spChg chg="mod">
          <ac:chgData name="Laura Alexis Janda" userId="1f227e26-6259-47d3-b693-dce21943f79e" providerId="ADAL" clId="{2D104BA7-A097-A444-9346-D3B91D0FB2A6}" dt="2023-07-07T10:51:59.023" v="579"/>
          <ac:spMkLst>
            <pc:docMk/>
            <pc:sldMk cId="1291811129" sldId="510"/>
            <ac:spMk id="3" creationId="{85826ACF-9FB9-A3ED-5DEE-0928817A0BF3}"/>
          </ac:spMkLst>
        </pc:spChg>
      </pc:sldChg>
      <pc:sldChg chg="modSp add mod">
        <pc:chgData name="Laura Alexis Janda" userId="1f227e26-6259-47d3-b693-dce21943f79e" providerId="ADAL" clId="{2D104BA7-A097-A444-9346-D3B91D0FB2A6}" dt="2023-07-07T13:20:02.159" v="741" actId="14100"/>
        <pc:sldMkLst>
          <pc:docMk/>
          <pc:sldMk cId="1668078473" sldId="514"/>
        </pc:sldMkLst>
        <pc:spChg chg="mod">
          <ac:chgData name="Laura Alexis Janda" userId="1f227e26-6259-47d3-b693-dce21943f79e" providerId="ADAL" clId="{2D104BA7-A097-A444-9346-D3B91D0FB2A6}" dt="2023-07-07T13:19:57.364" v="740" actId="14100"/>
          <ac:spMkLst>
            <pc:docMk/>
            <pc:sldMk cId="1668078473" sldId="514"/>
            <ac:spMk id="3" creationId="{6E6A22DF-B5AE-039E-D652-1D8BA06260BE}"/>
          </ac:spMkLst>
        </pc:spChg>
        <pc:picChg chg="mod">
          <ac:chgData name="Laura Alexis Janda" userId="1f227e26-6259-47d3-b693-dce21943f79e" providerId="ADAL" clId="{2D104BA7-A097-A444-9346-D3B91D0FB2A6}" dt="2023-07-07T13:20:02.159" v="741" actId="14100"/>
          <ac:picMkLst>
            <pc:docMk/>
            <pc:sldMk cId="1668078473" sldId="514"/>
            <ac:picMk id="1026" creationId="{75B8EE55-A508-064F-8073-C363521AB8FA}"/>
          </ac:picMkLst>
        </pc:picChg>
      </pc:sldChg>
      <pc:sldChg chg="modSp add del mod">
        <pc:chgData name="Laura Alexis Janda" userId="1f227e26-6259-47d3-b693-dce21943f79e" providerId="ADAL" clId="{2D104BA7-A097-A444-9346-D3B91D0FB2A6}" dt="2023-07-05T09:31:31.101" v="61" actId="2696"/>
        <pc:sldMkLst>
          <pc:docMk/>
          <pc:sldMk cId="2289689059" sldId="514"/>
        </pc:sldMkLst>
        <pc:picChg chg="mod">
          <ac:chgData name="Laura Alexis Janda" userId="1f227e26-6259-47d3-b693-dce21943f79e" providerId="ADAL" clId="{2D104BA7-A097-A444-9346-D3B91D0FB2A6}" dt="2023-07-05T09:24:37.212" v="30" actId="1076"/>
          <ac:picMkLst>
            <pc:docMk/>
            <pc:sldMk cId="2289689059" sldId="514"/>
            <ac:picMk id="7" creationId="{D3C4FECF-7B98-4548-47C5-36F43A6B4AE6}"/>
          </ac:picMkLst>
        </pc:picChg>
      </pc:sldChg>
    </pc:docChg>
  </pc:docChgLst>
  <pc:docChgLst>
    <pc:chgData name="Laura A Janda" userId="1f227e26-6259-47d3-b693-dce21943f79e" providerId="ADAL" clId="{A51EE76D-CE6B-E34C-9FCE-85809E10586A}"/>
    <pc:docChg chg="undo custSel addSld delSld modSld sldOrd modNotesMaster">
      <pc:chgData name="Laura A Janda" userId="1f227e26-6259-47d3-b693-dce21943f79e" providerId="ADAL" clId="{A51EE76D-CE6B-E34C-9FCE-85809E10586A}" dt="2022-04-18T07:00:23.121" v="3049"/>
      <pc:docMkLst>
        <pc:docMk/>
      </pc:docMkLst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2549017848" sldId="262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1889077563" sldId="265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2500832920" sldId="279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3546017316" sldId="282"/>
        </pc:sldMkLst>
      </pc:sldChg>
      <pc:sldChg chg="modSp add mod">
        <pc:chgData name="Laura A Janda" userId="1f227e26-6259-47d3-b693-dce21943f79e" providerId="ADAL" clId="{A51EE76D-CE6B-E34C-9FCE-85809E10586A}" dt="2022-04-13T07:13:47.435" v="247" actId="27636"/>
        <pc:sldMkLst>
          <pc:docMk/>
          <pc:sldMk cId="3568281286" sldId="286"/>
        </pc:sldMkLst>
        <pc:spChg chg="mod">
          <ac:chgData name="Laura A Janda" userId="1f227e26-6259-47d3-b693-dce21943f79e" providerId="ADAL" clId="{A51EE76D-CE6B-E34C-9FCE-85809E10586A}" dt="2022-04-13T07:13:47.435" v="247" actId="27636"/>
          <ac:spMkLst>
            <pc:docMk/>
            <pc:sldMk cId="3568281286" sldId="286"/>
            <ac:spMk id="2" creationId="{00000000-0000-0000-0000-000000000000}"/>
          </ac:spMkLst>
        </pc:spChg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2564058094" sldId="288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3871074979" sldId="410"/>
        </pc:sldMkLst>
      </pc:sldChg>
      <pc:sldChg chg="add">
        <pc:chgData name="Laura A Janda" userId="1f227e26-6259-47d3-b693-dce21943f79e" providerId="ADAL" clId="{A51EE76D-CE6B-E34C-9FCE-85809E10586A}" dt="2022-04-13T07:13:47.303" v="246"/>
        <pc:sldMkLst>
          <pc:docMk/>
          <pc:sldMk cId="1091123232" sldId="411"/>
        </pc:sldMkLst>
      </pc:sldChg>
      <pc:sldChg chg="delSp modSp mod">
        <pc:chgData name="Laura A Janda" userId="1f227e26-6259-47d3-b693-dce21943f79e" providerId="ADAL" clId="{A51EE76D-CE6B-E34C-9FCE-85809E10586A}" dt="2022-04-13T07:22:01.156" v="341" actId="478"/>
        <pc:sldMkLst>
          <pc:docMk/>
          <pc:sldMk cId="823719426" sldId="493"/>
        </pc:sldMkLst>
        <pc:spChg chg="mod">
          <ac:chgData name="Laura A Janda" userId="1f227e26-6259-47d3-b693-dce21943f79e" providerId="ADAL" clId="{A51EE76D-CE6B-E34C-9FCE-85809E10586A}" dt="2022-04-13T06:57:48.590" v="2" actId="255"/>
          <ac:spMkLst>
            <pc:docMk/>
            <pc:sldMk cId="823719426" sldId="493"/>
            <ac:spMk id="2" creationId="{00000000-0000-0000-0000-000000000000}"/>
          </ac:spMkLst>
        </pc:spChg>
        <pc:spChg chg="del">
          <ac:chgData name="Laura A Janda" userId="1f227e26-6259-47d3-b693-dce21943f79e" providerId="ADAL" clId="{A51EE76D-CE6B-E34C-9FCE-85809E10586A}" dt="2022-04-13T07:22:01.156" v="341" actId="478"/>
          <ac:spMkLst>
            <pc:docMk/>
            <pc:sldMk cId="823719426" sldId="493"/>
            <ac:spMk id="5" creationId="{6D818681-94C3-9C48-A22D-F7AADFE8890C}"/>
          </ac:spMkLst>
        </pc:spChg>
        <pc:spChg chg="mod">
          <ac:chgData name="Laura A Janda" userId="1f227e26-6259-47d3-b693-dce21943f79e" providerId="ADAL" clId="{A51EE76D-CE6B-E34C-9FCE-85809E10586A}" dt="2022-04-13T06:57:57.800" v="3" actId="20577"/>
          <ac:spMkLst>
            <pc:docMk/>
            <pc:sldMk cId="823719426" sldId="493"/>
            <ac:spMk id="6" creationId="{1A5A35F6-3814-D248-AA3C-C5941066DE63}"/>
          </ac:spMkLst>
        </pc:spChg>
        <pc:picChg chg="del">
          <ac:chgData name="Laura A Janda" userId="1f227e26-6259-47d3-b693-dce21943f79e" providerId="ADAL" clId="{A51EE76D-CE6B-E34C-9FCE-85809E10586A}" dt="2022-04-13T07:22:01.156" v="341" actId="478"/>
          <ac:picMkLst>
            <pc:docMk/>
            <pc:sldMk cId="823719426" sldId="493"/>
            <ac:picMk id="7" creationId="{07C1FBD6-4074-184E-947C-5E7AE3312741}"/>
          </ac:picMkLst>
        </pc:picChg>
      </pc:sldChg>
      <pc:sldChg chg="ord">
        <pc:chgData name="Laura A Janda" userId="1f227e26-6259-47d3-b693-dce21943f79e" providerId="ADAL" clId="{A51EE76D-CE6B-E34C-9FCE-85809E10586A}" dt="2022-04-13T07:10:55.737" v="245" actId="20578"/>
        <pc:sldMkLst>
          <pc:docMk/>
          <pc:sldMk cId="2586513563" sldId="494"/>
        </pc:sldMkLst>
      </pc:sldChg>
      <pc:sldChg chg="del mod modShow">
        <pc:chgData name="Laura A Janda" userId="1f227e26-6259-47d3-b693-dce21943f79e" providerId="ADAL" clId="{A51EE76D-CE6B-E34C-9FCE-85809E10586A}" dt="2022-04-13T09:08:31.883" v="3014" actId="2696"/>
        <pc:sldMkLst>
          <pc:docMk/>
          <pc:sldMk cId="2220659691" sldId="495"/>
        </pc:sldMkLst>
      </pc:sldChg>
      <pc:sldChg chg="del mod modShow">
        <pc:chgData name="Laura A Janda" userId="1f227e26-6259-47d3-b693-dce21943f79e" providerId="ADAL" clId="{A51EE76D-CE6B-E34C-9FCE-85809E10586A}" dt="2022-04-13T09:08:31.883" v="3014" actId="2696"/>
        <pc:sldMkLst>
          <pc:docMk/>
          <pc:sldMk cId="2865615957" sldId="49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4162158530" sldId="532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16061585" sldId="534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806562752" sldId="535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921381992" sldId="53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450195944" sldId="543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1644792575" sldId="545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157043346" sldId="54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663327775" sldId="550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498610791" sldId="570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199904226" sldId="586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703355651" sldId="593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827467365" sldId="639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444063420" sldId="640"/>
        </pc:sldMkLst>
      </pc:sldChg>
      <pc:sldChg chg="del mod modShow">
        <pc:chgData name="Laura A Janda" userId="1f227e26-6259-47d3-b693-dce21943f79e" providerId="ADAL" clId="{A51EE76D-CE6B-E34C-9FCE-85809E10586A}" dt="2022-04-13T09:08:15.448" v="3013" actId="2696"/>
        <pc:sldMkLst>
          <pc:docMk/>
          <pc:sldMk cId="2729019957" sldId="641"/>
        </pc:sldMkLst>
      </pc:sldChg>
      <pc:sldChg chg="modSp mod">
        <pc:chgData name="Laura A Janda" userId="1f227e26-6259-47d3-b693-dce21943f79e" providerId="ADAL" clId="{A51EE76D-CE6B-E34C-9FCE-85809E10586A}" dt="2022-04-13T08:09:59.119" v="550" actId="20577"/>
        <pc:sldMkLst>
          <pc:docMk/>
          <pc:sldMk cId="1924714942" sldId="644"/>
        </pc:sldMkLst>
        <pc:spChg chg="mod">
          <ac:chgData name="Laura A Janda" userId="1f227e26-6259-47d3-b693-dce21943f79e" providerId="ADAL" clId="{A51EE76D-CE6B-E34C-9FCE-85809E10586A}" dt="2022-04-13T08:09:59.119" v="550" actId="20577"/>
          <ac:spMkLst>
            <pc:docMk/>
            <pc:sldMk cId="1924714942" sldId="644"/>
            <ac:spMk id="2" creationId="{D12E1EEA-29BB-CD45-A435-C0DD2650064A}"/>
          </ac:spMkLst>
        </pc:spChg>
      </pc:sldChg>
      <pc:sldChg chg="modSp new mod ord">
        <pc:chgData name="Laura A Janda" userId="1f227e26-6259-47d3-b693-dce21943f79e" providerId="ADAL" clId="{A51EE76D-CE6B-E34C-9FCE-85809E10586A}" dt="2022-04-13T07:23:56.001" v="438" actId="20577"/>
        <pc:sldMkLst>
          <pc:docMk/>
          <pc:sldMk cId="3937957104" sldId="659"/>
        </pc:sldMkLst>
        <pc:spChg chg="mod">
          <ac:chgData name="Laura A Janda" userId="1f227e26-6259-47d3-b693-dce21943f79e" providerId="ADAL" clId="{A51EE76D-CE6B-E34C-9FCE-85809E10586A}" dt="2022-04-13T06:58:41.905" v="12" actId="20577"/>
          <ac:spMkLst>
            <pc:docMk/>
            <pc:sldMk cId="3937957104" sldId="659"/>
            <ac:spMk id="2" creationId="{CFFE9CC7-4D64-2E0F-7E27-66C763436D0A}"/>
          </ac:spMkLst>
        </pc:spChg>
        <pc:spChg chg="mod">
          <ac:chgData name="Laura A Janda" userId="1f227e26-6259-47d3-b693-dce21943f79e" providerId="ADAL" clId="{A51EE76D-CE6B-E34C-9FCE-85809E10586A}" dt="2022-04-13T07:23:56.001" v="438" actId="20577"/>
          <ac:spMkLst>
            <pc:docMk/>
            <pc:sldMk cId="3937957104" sldId="659"/>
            <ac:spMk id="3" creationId="{85841727-78F2-B0EC-962C-1A87E5287E38}"/>
          </ac:spMkLst>
        </pc:spChg>
      </pc:sldChg>
      <pc:sldChg chg="modSp new mod ord">
        <pc:chgData name="Laura A Janda" userId="1f227e26-6259-47d3-b693-dce21943f79e" providerId="ADAL" clId="{A51EE76D-CE6B-E34C-9FCE-85809E10586A}" dt="2022-04-13T07:19:42.116" v="301" actId="20578"/>
        <pc:sldMkLst>
          <pc:docMk/>
          <pc:sldMk cId="179816628" sldId="660"/>
        </pc:sldMkLst>
        <pc:spChg chg="mod">
          <ac:chgData name="Laura A Janda" userId="1f227e26-6259-47d3-b693-dce21943f79e" providerId="ADAL" clId="{A51EE76D-CE6B-E34C-9FCE-85809E10586A}" dt="2022-04-13T07:02:45.975" v="69" actId="20577"/>
          <ac:spMkLst>
            <pc:docMk/>
            <pc:sldMk cId="179816628" sldId="660"/>
            <ac:spMk id="2" creationId="{8E6266E5-BC15-D608-DA76-8353809B55C2}"/>
          </ac:spMkLst>
        </pc:spChg>
        <pc:spChg chg="mod">
          <ac:chgData name="Laura A Janda" userId="1f227e26-6259-47d3-b693-dce21943f79e" providerId="ADAL" clId="{A51EE76D-CE6B-E34C-9FCE-85809E10586A}" dt="2022-04-13T07:10:33.989" v="244" actId="20577"/>
          <ac:spMkLst>
            <pc:docMk/>
            <pc:sldMk cId="179816628" sldId="660"/>
            <ac:spMk id="3" creationId="{3C2FE6F8-108E-BEEA-85C0-7F080729BFC2}"/>
          </ac:spMkLst>
        </pc:spChg>
      </pc:sldChg>
      <pc:sldChg chg="modSp new mod ord">
        <pc:chgData name="Laura A Janda" userId="1f227e26-6259-47d3-b693-dce21943f79e" providerId="ADAL" clId="{A51EE76D-CE6B-E34C-9FCE-85809E10586A}" dt="2022-04-13T08:17:20.159" v="636" actId="20578"/>
        <pc:sldMkLst>
          <pc:docMk/>
          <pc:sldMk cId="1253770065" sldId="661"/>
        </pc:sldMkLst>
        <pc:spChg chg="mod">
          <ac:chgData name="Laura A Janda" userId="1f227e26-6259-47d3-b693-dce21943f79e" providerId="ADAL" clId="{A51EE76D-CE6B-E34C-9FCE-85809E10586A}" dt="2022-04-13T07:26:58.995" v="490" actId="20577"/>
          <ac:spMkLst>
            <pc:docMk/>
            <pc:sldMk cId="1253770065" sldId="661"/>
            <ac:spMk id="2" creationId="{EDE011A3-465D-1DC9-726E-B570C14B11BB}"/>
          </ac:spMkLst>
        </pc:spChg>
        <pc:spChg chg="mod">
          <ac:chgData name="Laura A Janda" userId="1f227e26-6259-47d3-b693-dce21943f79e" providerId="ADAL" clId="{A51EE76D-CE6B-E34C-9FCE-85809E10586A}" dt="2022-04-13T07:57:35.741" v="538" actId="20577"/>
          <ac:spMkLst>
            <pc:docMk/>
            <pc:sldMk cId="1253770065" sldId="661"/>
            <ac:spMk id="3" creationId="{6D6C8067-21EF-8B4F-FA8B-32484E07CE1A}"/>
          </ac:spMkLst>
        </pc:spChg>
      </pc:sldChg>
      <pc:sldChg chg="new del">
        <pc:chgData name="Laura A Janda" userId="1f227e26-6259-47d3-b693-dce21943f79e" providerId="ADAL" clId="{A51EE76D-CE6B-E34C-9FCE-85809E10586A}" dt="2022-04-13T07:16:00.523" v="249" actId="680"/>
        <pc:sldMkLst>
          <pc:docMk/>
          <pc:sldMk cId="1828935217" sldId="662"/>
        </pc:sldMkLst>
      </pc:sldChg>
      <pc:sldChg chg="addSp modSp new mod setBg modClrScheme chgLayout">
        <pc:chgData name="Laura A Janda" userId="1f227e26-6259-47d3-b693-dce21943f79e" providerId="ADAL" clId="{A51EE76D-CE6B-E34C-9FCE-85809E10586A}" dt="2022-04-13T07:18:32.186" v="299" actId="26606"/>
        <pc:sldMkLst>
          <pc:docMk/>
          <pc:sldMk cId="1904101609" sldId="662"/>
        </pc:sldMkLst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6" creationId="{D556CA95-517B-BA2F-8752-79A8ED1A6015}"/>
          </ac:spMkLst>
        </pc:spChg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7" creationId="{8FAB2053-7CEA-0AB4-FCE3-867AEB6ED48A}"/>
          </ac:spMkLst>
        </pc:spChg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8" creationId="{3971D19D-EA00-E1CF-342E-0C3AD2ED6A51}"/>
          </ac:spMkLst>
        </pc:spChg>
        <pc:spChg chg="add mod">
          <ac:chgData name="Laura A Janda" userId="1f227e26-6259-47d3-b693-dce21943f79e" providerId="ADAL" clId="{A51EE76D-CE6B-E34C-9FCE-85809E10586A}" dt="2022-04-13T07:17:20.432" v="259" actId="14100"/>
          <ac:spMkLst>
            <pc:docMk/>
            <pc:sldMk cId="1904101609" sldId="662"/>
            <ac:spMk id="9" creationId="{4C3BB69E-F404-208C-9972-2A22FD5FEFB7}"/>
          </ac:spMkLst>
        </pc:spChg>
        <pc:spChg chg="add mod ord">
          <ac:chgData name="Laura A Janda" userId="1f227e26-6259-47d3-b693-dce21943f79e" providerId="ADAL" clId="{A51EE76D-CE6B-E34C-9FCE-85809E10586A}" dt="2022-04-13T07:18:32.186" v="299" actId="26606"/>
          <ac:spMkLst>
            <pc:docMk/>
            <pc:sldMk cId="1904101609" sldId="662"/>
            <ac:spMk id="11" creationId="{5CE531EE-BBCE-A3C1-F3B5-E31C648C04F2}"/>
          </ac:spMkLst>
        </pc:spChg>
        <pc:spChg chg="add">
          <ac:chgData name="Laura A Janda" userId="1f227e26-6259-47d3-b693-dce21943f79e" providerId="ADAL" clId="{A51EE76D-CE6B-E34C-9FCE-85809E10586A}" dt="2022-04-13T07:18:32.186" v="299" actId="26606"/>
          <ac:spMkLst>
            <pc:docMk/>
            <pc:sldMk cId="1904101609" sldId="662"/>
            <ac:spMk id="16" creationId="{955A2079-FA98-4876-80F0-72364A7D2EA4}"/>
          </ac:spMkLst>
        </pc:spChg>
        <pc:grpChg chg="add mod ord">
          <ac:chgData name="Laura A Janda" userId="1f227e26-6259-47d3-b693-dce21943f79e" providerId="ADAL" clId="{A51EE76D-CE6B-E34C-9FCE-85809E10586A}" dt="2022-04-13T07:18:32.186" v="299" actId="26606"/>
          <ac:grpSpMkLst>
            <pc:docMk/>
            <pc:sldMk cId="1904101609" sldId="662"/>
            <ac:grpSpMk id="10" creationId="{5B822255-3D50-3391-BC56-82B133AC4E40}"/>
          </ac:grpSpMkLst>
        </pc:grp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2" creationId="{D781FEAB-8E0E-2676-479C-46CAE348C00E}"/>
          </ac:picMkLst>
        </pc:pic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3" creationId="{4AE8856A-4409-66B2-277F-FC37CFEFF41A}"/>
          </ac:picMkLst>
        </pc:pic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4" creationId="{14CB2098-7E78-B44E-F947-8DA9AC23D9E4}"/>
          </ac:picMkLst>
        </pc:picChg>
        <pc:picChg chg="add mod">
          <ac:chgData name="Laura A Janda" userId="1f227e26-6259-47d3-b693-dce21943f79e" providerId="ADAL" clId="{A51EE76D-CE6B-E34C-9FCE-85809E10586A}" dt="2022-04-13T07:17:20.432" v="259" actId="14100"/>
          <ac:picMkLst>
            <pc:docMk/>
            <pc:sldMk cId="1904101609" sldId="662"/>
            <ac:picMk id="5" creationId="{87D2A44E-AAD2-287C-8CE2-FA22D787B618}"/>
          </ac:picMkLst>
        </pc:picChg>
      </pc:sldChg>
      <pc:sldChg chg="addSp delSp modSp new mod modClrScheme chgLayout">
        <pc:chgData name="Laura A Janda" userId="1f227e26-6259-47d3-b693-dce21943f79e" providerId="ADAL" clId="{A51EE76D-CE6B-E34C-9FCE-85809E10586A}" dt="2022-04-13T07:21:39.770" v="340" actId="122"/>
        <pc:sldMkLst>
          <pc:docMk/>
          <pc:sldMk cId="3494880625" sldId="663"/>
        </pc:sldMkLst>
        <pc:spChg chg="mod ord">
          <ac:chgData name="Laura A Janda" userId="1f227e26-6259-47d3-b693-dce21943f79e" providerId="ADAL" clId="{A51EE76D-CE6B-E34C-9FCE-85809E10586A}" dt="2022-04-13T07:21:39.770" v="340" actId="122"/>
          <ac:spMkLst>
            <pc:docMk/>
            <pc:sldMk cId="3494880625" sldId="663"/>
            <ac:spMk id="2" creationId="{FFCE3EDB-A0E6-5E95-30BA-30509A509566}"/>
          </ac:spMkLst>
        </pc:spChg>
        <pc:spChg chg="del mod ord">
          <ac:chgData name="Laura A Janda" userId="1f227e26-6259-47d3-b693-dce21943f79e" providerId="ADAL" clId="{A51EE76D-CE6B-E34C-9FCE-85809E10586A}" dt="2022-04-13T07:20:31.013" v="309" actId="700"/>
          <ac:spMkLst>
            <pc:docMk/>
            <pc:sldMk cId="3494880625" sldId="663"/>
            <ac:spMk id="3" creationId="{FB6E1A52-4231-370F-05C9-02112C8EB432}"/>
          </ac:spMkLst>
        </pc:spChg>
        <pc:spChg chg="add mod ord">
          <ac:chgData name="Laura A Janda" userId="1f227e26-6259-47d3-b693-dce21943f79e" providerId="ADAL" clId="{A51EE76D-CE6B-E34C-9FCE-85809E10586A}" dt="2022-04-13T07:21:34.985" v="339" actId="255"/>
          <ac:spMkLst>
            <pc:docMk/>
            <pc:sldMk cId="3494880625" sldId="663"/>
            <ac:spMk id="4" creationId="{BB55C774-D754-3EE7-0054-70876434D3E6}"/>
          </ac:spMkLst>
        </pc:spChg>
      </pc:sldChg>
      <pc:sldChg chg="modSp new mod">
        <pc:chgData name="Laura A Janda" userId="1f227e26-6259-47d3-b693-dce21943f79e" providerId="ADAL" clId="{A51EE76D-CE6B-E34C-9FCE-85809E10586A}" dt="2022-04-13T07:23:20.932" v="377" actId="122"/>
        <pc:sldMkLst>
          <pc:docMk/>
          <pc:sldMk cId="2418572872" sldId="664"/>
        </pc:sldMkLst>
        <pc:spChg chg="mod">
          <ac:chgData name="Laura A Janda" userId="1f227e26-6259-47d3-b693-dce21943f79e" providerId="ADAL" clId="{A51EE76D-CE6B-E34C-9FCE-85809E10586A}" dt="2022-04-13T07:23:20.932" v="377" actId="122"/>
          <ac:spMkLst>
            <pc:docMk/>
            <pc:sldMk cId="2418572872" sldId="664"/>
            <ac:spMk id="2" creationId="{20CCD712-BFCD-AA8B-C30B-E3F573FD3BD1}"/>
          </ac:spMkLst>
        </pc:spChg>
        <pc:spChg chg="mod">
          <ac:chgData name="Laura A Janda" userId="1f227e26-6259-47d3-b693-dce21943f79e" providerId="ADAL" clId="{A51EE76D-CE6B-E34C-9FCE-85809E10586A}" dt="2022-04-13T07:23:17.932" v="376" actId="122"/>
          <ac:spMkLst>
            <pc:docMk/>
            <pc:sldMk cId="2418572872" sldId="664"/>
            <ac:spMk id="3" creationId="{6B55BB43-C152-77DA-F9B7-8F44A906846D}"/>
          </ac:spMkLst>
        </pc:spChg>
      </pc:sldChg>
      <pc:sldChg chg="modSp new mod">
        <pc:chgData name="Laura A Janda" userId="1f227e26-6259-47d3-b693-dce21943f79e" providerId="ADAL" clId="{A51EE76D-CE6B-E34C-9FCE-85809E10586A}" dt="2022-04-13T08:17:08.707" v="635" actId="20577"/>
        <pc:sldMkLst>
          <pc:docMk/>
          <pc:sldMk cId="2337606035" sldId="665"/>
        </pc:sldMkLst>
        <pc:spChg chg="mod">
          <ac:chgData name="Laura A Janda" userId="1f227e26-6259-47d3-b693-dce21943f79e" providerId="ADAL" clId="{A51EE76D-CE6B-E34C-9FCE-85809E10586A}" dt="2022-04-13T08:13:59.490" v="572" actId="115"/>
          <ac:spMkLst>
            <pc:docMk/>
            <pc:sldMk cId="2337606035" sldId="665"/>
            <ac:spMk id="2" creationId="{4ADB2F42-E88D-DFDA-0776-A822AC2EBB34}"/>
          </ac:spMkLst>
        </pc:spChg>
        <pc:spChg chg="mod">
          <ac:chgData name="Laura A Janda" userId="1f227e26-6259-47d3-b693-dce21943f79e" providerId="ADAL" clId="{A51EE76D-CE6B-E34C-9FCE-85809E10586A}" dt="2022-04-13T08:17:08.707" v="635" actId="20577"/>
          <ac:spMkLst>
            <pc:docMk/>
            <pc:sldMk cId="2337606035" sldId="665"/>
            <ac:spMk id="3" creationId="{63B9EBC4-FDC5-A429-3EF1-903516E11D1B}"/>
          </ac:spMkLst>
        </pc:spChg>
      </pc:sldChg>
      <pc:sldChg chg="modSp new mod">
        <pc:chgData name="Laura A Janda" userId="1f227e26-6259-47d3-b693-dce21943f79e" providerId="ADAL" clId="{A51EE76D-CE6B-E34C-9FCE-85809E10586A}" dt="2022-04-13T09:04:25.774" v="2804" actId="20577"/>
        <pc:sldMkLst>
          <pc:docMk/>
          <pc:sldMk cId="2548289364" sldId="666"/>
        </pc:sldMkLst>
        <pc:spChg chg="mod">
          <ac:chgData name="Laura A Janda" userId="1f227e26-6259-47d3-b693-dce21943f79e" providerId="ADAL" clId="{A51EE76D-CE6B-E34C-9FCE-85809E10586A}" dt="2022-04-13T08:23:15.701" v="838" actId="20577"/>
          <ac:spMkLst>
            <pc:docMk/>
            <pc:sldMk cId="2548289364" sldId="666"/>
            <ac:spMk id="2" creationId="{21D40B73-44DD-25B0-E3A5-F43846EA9606}"/>
          </ac:spMkLst>
        </pc:spChg>
        <pc:spChg chg="mod">
          <ac:chgData name="Laura A Janda" userId="1f227e26-6259-47d3-b693-dce21943f79e" providerId="ADAL" clId="{A51EE76D-CE6B-E34C-9FCE-85809E10586A}" dt="2022-04-13T09:04:25.774" v="2804" actId="20577"/>
          <ac:spMkLst>
            <pc:docMk/>
            <pc:sldMk cId="2548289364" sldId="666"/>
            <ac:spMk id="3" creationId="{5C0917D0-9772-1FA1-02E8-0015C04E03D3}"/>
          </ac:spMkLst>
        </pc:spChg>
      </pc:sldChg>
      <pc:sldChg chg="addSp modSp new mod">
        <pc:chgData name="Laura A Janda" userId="1f227e26-6259-47d3-b693-dce21943f79e" providerId="ADAL" clId="{A51EE76D-CE6B-E34C-9FCE-85809E10586A}" dt="2022-04-13T09:25:53.133" v="3048" actId="1076"/>
        <pc:sldMkLst>
          <pc:docMk/>
          <pc:sldMk cId="2761127641" sldId="667"/>
        </pc:sldMkLst>
        <pc:spChg chg="mod">
          <ac:chgData name="Laura A Janda" userId="1f227e26-6259-47d3-b693-dce21943f79e" providerId="ADAL" clId="{A51EE76D-CE6B-E34C-9FCE-85809E10586A}" dt="2022-04-13T08:22:33.737" v="792"/>
          <ac:spMkLst>
            <pc:docMk/>
            <pc:sldMk cId="2761127641" sldId="667"/>
            <ac:spMk id="2" creationId="{4362C83C-77FD-FF26-378C-84425736F790}"/>
          </ac:spMkLst>
        </pc:spChg>
        <pc:spChg chg="mod">
          <ac:chgData name="Laura A Janda" userId="1f227e26-6259-47d3-b693-dce21943f79e" providerId="ADAL" clId="{A51EE76D-CE6B-E34C-9FCE-85809E10586A}" dt="2022-04-13T08:22:52.940" v="833" actId="255"/>
          <ac:spMkLst>
            <pc:docMk/>
            <pc:sldMk cId="2761127641" sldId="667"/>
            <ac:spMk id="3" creationId="{E0B610F0-E68C-F961-EE4A-CCCC43054CE3}"/>
          </ac:spMkLst>
        </pc:spChg>
        <pc:spChg chg="add mod">
          <ac:chgData name="Laura A Janda" userId="1f227e26-6259-47d3-b693-dce21943f79e" providerId="ADAL" clId="{A51EE76D-CE6B-E34C-9FCE-85809E10586A}" dt="2022-04-13T09:25:53.133" v="3048" actId="1076"/>
          <ac:spMkLst>
            <pc:docMk/>
            <pc:sldMk cId="2761127641" sldId="667"/>
            <ac:spMk id="4" creationId="{A17309B9-9B68-A651-1F14-50AB3FAB69DE}"/>
          </ac:spMkLst>
        </pc:spChg>
        <pc:picChg chg="add mod">
          <ac:chgData name="Laura A Janda" userId="1f227e26-6259-47d3-b693-dce21943f79e" providerId="ADAL" clId="{A51EE76D-CE6B-E34C-9FCE-85809E10586A}" dt="2022-04-13T09:25:40.208" v="3047" actId="1076"/>
          <ac:picMkLst>
            <pc:docMk/>
            <pc:sldMk cId="2761127641" sldId="667"/>
            <ac:picMk id="4098" creationId="{382EE538-0553-EFC6-DD1A-54C84D1DA18A}"/>
          </ac:picMkLst>
        </pc:picChg>
      </pc:sldChg>
      <pc:sldChg chg="modSp new mod">
        <pc:chgData name="Laura A Janda" userId="1f227e26-6259-47d3-b693-dce21943f79e" providerId="ADAL" clId="{A51EE76D-CE6B-E34C-9FCE-85809E10586A}" dt="2022-04-13T08:26:52.892" v="1202" actId="20577"/>
        <pc:sldMkLst>
          <pc:docMk/>
          <pc:sldMk cId="1991354997" sldId="668"/>
        </pc:sldMkLst>
        <pc:spChg chg="mod">
          <ac:chgData name="Laura A Janda" userId="1f227e26-6259-47d3-b693-dce21943f79e" providerId="ADAL" clId="{A51EE76D-CE6B-E34C-9FCE-85809E10586A}" dt="2022-04-13T08:23:37.710" v="848" actId="20577"/>
          <ac:spMkLst>
            <pc:docMk/>
            <pc:sldMk cId="1991354997" sldId="668"/>
            <ac:spMk id="2" creationId="{8D500473-33A7-F2C4-DE16-7304EBDF961A}"/>
          </ac:spMkLst>
        </pc:spChg>
        <pc:spChg chg="mod">
          <ac:chgData name="Laura A Janda" userId="1f227e26-6259-47d3-b693-dce21943f79e" providerId="ADAL" clId="{A51EE76D-CE6B-E34C-9FCE-85809E10586A}" dt="2022-04-13T08:26:52.892" v="1202" actId="20577"/>
          <ac:spMkLst>
            <pc:docMk/>
            <pc:sldMk cId="1991354997" sldId="668"/>
            <ac:spMk id="3" creationId="{7E1A88A1-623D-14AE-F5CB-8F7DCEB8696F}"/>
          </ac:spMkLst>
        </pc:spChg>
      </pc:sldChg>
      <pc:sldChg chg="addSp delSp modSp new mod">
        <pc:chgData name="Laura A Janda" userId="1f227e26-6259-47d3-b693-dce21943f79e" providerId="ADAL" clId="{A51EE76D-CE6B-E34C-9FCE-85809E10586A}" dt="2022-04-13T09:16:48.713" v="3028" actId="1076"/>
        <pc:sldMkLst>
          <pc:docMk/>
          <pc:sldMk cId="3848219843" sldId="669"/>
        </pc:sldMkLst>
        <pc:spChg chg="mod">
          <ac:chgData name="Laura A Janda" userId="1f227e26-6259-47d3-b693-dce21943f79e" providerId="ADAL" clId="{A51EE76D-CE6B-E34C-9FCE-85809E10586A}" dt="2022-04-13T09:15:30.526" v="3017" actId="20577"/>
          <ac:spMkLst>
            <pc:docMk/>
            <pc:sldMk cId="3848219843" sldId="669"/>
            <ac:spMk id="2" creationId="{4B5E8A79-4596-3B55-8B0A-D404BA2952EF}"/>
          </ac:spMkLst>
        </pc:spChg>
        <pc:spChg chg="mod">
          <ac:chgData name="Laura A Janda" userId="1f227e26-6259-47d3-b693-dce21943f79e" providerId="ADAL" clId="{A51EE76D-CE6B-E34C-9FCE-85809E10586A}" dt="2022-04-13T09:15:49.400" v="3019" actId="1076"/>
          <ac:spMkLst>
            <pc:docMk/>
            <pc:sldMk cId="3848219843" sldId="669"/>
            <ac:spMk id="3" creationId="{03CB09AA-0877-C06F-3DAD-C7F8B038610B}"/>
          </ac:spMkLst>
        </pc:spChg>
        <pc:spChg chg="add mod">
          <ac:chgData name="Laura A Janda" userId="1f227e26-6259-47d3-b693-dce21943f79e" providerId="ADAL" clId="{A51EE76D-CE6B-E34C-9FCE-85809E10586A}" dt="2022-04-13T09:15:49.400" v="3019" actId="1076"/>
          <ac:spMkLst>
            <pc:docMk/>
            <pc:sldMk cId="3848219843" sldId="669"/>
            <ac:spMk id="4" creationId="{264A6599-0291-39CC-B624-D722A33AB762}"/>
          </ac:spMkLst>
        </pc:spChg>
        <pc:picChg chg="add del mod">
          <ac:chgData name="Laura A Janda" userId="1f227e26-6259-47d3-b693-dce21943f79e" providerId="ADAL" clId="{A51EE76D-CE6B-E34C-9FCE-85809E10586A}" dt="2022-04-13T09:16:30.182" v="3023" actId="478"/>
          <ac:picMkLst>
            <pc:docMk/>
            <pc:sldMk cId="3848219843" sldId="669"/>
            <ac:picMk id="1026" creationId="{BAA7E2EB-FE27-33D2-5C69-935668B07F93}"/>
          </ac:picMkLst>
        </pc:picChg>
        <pc:picChg chg="add mod">
          <ac:chgData name="Laura A Janda" userId="1f227e26-6259-47d3-b693-dce21943f79e" providerId="ADAL" clId="{A51EE76D-CE6B-E34C-9FCE-85809E10586A}" dt="2022-04-13T09:16:48.713" v="3028" actId="1076"/>
          <ac:picMkLst>
            <pc:docMk/>
            <pc:sldMk cId="3848219843" sldId="669"/>
            <ac:picMk id="1028" creationId="{4BCE615E-CAF5-74FE-293A-799BABC85606}"/>
          </ac:picMkLst>
        </pc:picChg>
      </pc:sldChg>
      <pc:sldChg chg="addSp modSp new mod">
        <pc:chgData name="Laura A Janda" userId="1f227e26-6259-47d3-b693-dce21943f79e" providerId="ADAL" clId="{A51EE76D-CE6B-E34C-9FCE-85809E10586A}" dt="2022-04-13T09:18:52.291" v="3035" actId="14100"/>
        <pc:sldMkLst>
          <pc:docMk/>
          <pc:sldMk cId="3214414334" sldId="670"/>
        </pc:sldMkLst>
        <pc:spChg chg="mod">
          <ac:chgData name="Laura A Janda" userId="1f227e26-6259-47d3-b693-dce21943f79e" providerId="ADAL" clId="{A51EE76D-CE6B-E34C-9FCE-85809E10586A}" dt="2022-04-13T08:41:17.855" v="1625" actId="20577"/>
          <ac:spMkLst>
            <pc:docMk/>
            <pc:sldMk cId="3214414334" sldId="670"/>
            <ac:spMk id="2" creationId="{4C491C72-94B4-A889-F2B7-3521F7C12274}"/>
          </ac:spMkLst>
        </pc:spChg>
        <pc:spChg chg="mod">
          <ac:chgData name="Laura A Janda" userId="1f227e26-6259-47d3-b693-dce21943f79e" providerId="ADAL" clId="{A51EE76D-CE6B-E34C-9FCE-85809E10586A}" dt="2022-04-13T09:18:52.291" v="3035" actId="14100"/>
          <ac:spMkLst>
            <pc:docMk/>
            <pc:sldMk cId="3214414334" sldId="670"/>
            <ac:spMk id="3" creationId="{B85DBBF5-2230-5AB1-5C93-CA60785AB194}"/>
          </ac:spMkLst>
        </pc:spChg>
        <pc:picChg chg="add mod">
          <ac:chgData name="Laura A Janda" userId="1f227e26-6259-47d3-b693-dce21943f79e" providerId="ADAL" clId="{A51EE76D-CE6B-E34C-9FCE-85809E10586A}" dt="2022-04-13T09:18:32.561" v="3033" actId="1076"/>
          <ac:picMkLst>
            <pc:docMk/>
            <pc:sldMk cId="3214414334" sldId="670"/>
            <ac:picMk id="2050" creationId="{7F66D300-22CA-965C-1C02-74220E583B24}"/>
          </ac:picMkLst>
        </pc:picChg>
      </pc:sldChg>
      <pc:sldChg chg="modSp new mod">
        <pc:chgData name="Laura A Janda" userId="1f227e26-6259-47d3-b693-dce21943f79e" providerId="ADAL" clId="{A51EE76D-CE6B-E34C-9FCE-85809E10586A}" dt="2022-04-13T08:57:03.359" v="2401" actId="20577"/>
        <pc:sldMkLst>
          <pc:docMk/>
          <pc:sldMk cId="834566181" sldId="671"/>
        </pc:sldMkLst>
        <pc:spChg chg="mod">
          <ac:chgData name="Laura A Janda" userId="1f227e26-6259-47d3-b693-dce21943f79e" providerId="ADAL" clId="{A51EE76D-CE6B-E34C-9FCE-85809E10586A}" dt="2022-04-13T08:36:20.600" v="1564" actId="20577"/>
          <ac:spMkLst>
            <pc:docMk/>
            <pc:sldMk cId="834566181" sldId="671"/>
            <ac:spMk id="2" creationId="{7517A94E-346E-70D8-C815-83DD740870ED}"/>
          </ac:spMkLst>
        </pc:spChg>
        <pc:spChg chg="mod">
          <ac:chgData name="Laura A Janda" userId="1f227e26-6259-47d3-b693-dce21943f79e" providerId="ADAL" clId="{A51EE76D-CE6B-E34C-9FCE-85809E10586A}" dt="2022-04-13T08:57:03.359" v="2401" actId="20577"/>
          <ac:spMkLst>
            <pc:docMk/>
            <pc:sldMk cId="834566181" sldId="671"/>
            <ac:spMk id="3" creationId="{7C3EAE48-168A-5851-5717-DF08702B5BE0}"/>
          </ac:spMkLst>
        </pc:spChg>
      </pc:sldChg>
      <pc:sldChg chg="modSp new mod">
        <pc:chgData name="Laura A Janda" userId="1f227e26-6259-47d3-b693-dce21943f79e" providerId="ADAL" clId="{A51EE76D-CE6B-E34C-9FCE-85809E10586A}" dt="2022-04-13T08:58:32.164" v="2426" actId="20577"/>
        <pc:sldMkLst>
          <pc:docMk/>
          <pc:sldMk cId="3431746078" sldId="672"/>
        </pc:sldMkLst>
        <pc:spChg chg="mod">
          <ac:chgData name="Laura A Janda" userId="1f227e26-6259-47d3-b693-dce21943f79e" providerId="ADAL" clId="{A51EE76D-CE6B-E34C-9FCE-85809E10586A}" dt="2022-04-13T08:36:54.570" v="1568" actId="14100"/>
          <ac:spMkLst>
            <pc:docMk/>
            <pc:sldMk cId="3431746078" sldId="672"/>
            <ac:spMk id="2" creationId="{415D2134-B8DB-33F2-04EF-BD318A9DB22D}"/>
          </ac:spMkLst>
        </pc:spChg>
        <pc:spChg chg="mod">
          <ac:chgData name="Laura A Janda" userId="1f227e26-6259-47d3-b693-dce21943f79e" providerId="ADAL" clId="{A51EE76D-CE6B-E34C-9FCE-85809E10586A}" dt="2022-04-13T08:58:32.164" v="2426" actId="20577"/>
          <ac:spMkLst>
            <pc:docMk/>
            <pc:sldMk cId="3431746078" sldId="672"/>
            <ac:spMk id="3" creationId="{88245E26-B21C-6C60-5703-61238EDD7462}"/>
          </ac:spMkLst>
        </pc:spChg>
      </pc:sldChg>
      <pc:sldChg chg="addSp modSp new mod">
        <pc:chgData name="Laura A Janda" userId="1f227e26-6259-47d3-b693-dce21943f79e" providerId="ADAL" clId="{A51EE76D-CE6B-E34C-9FCE-85809E10586A}" dt="2022-04-13T09:20:29.727" v="3042" actId="1076"/>
        <pc:sldMkLst>
          <pc:docMk/>
          <pc:sldMk cId="3580834085" sldId="673"/>
        </pc:sldMkLst>
        <pc:spChg chg="mod">
          <ac:chgData name="Laura A Janda" userId="1f227e26-6259-47d3-b693-dce21943f79e" providerId="ADAL" clId="{A51EE76D-CE6B-E34C-9FCE-85809E10586A}" dt="2022-04-13T08:37:36.506" v="1612" actId="20577"/>
          <ac:spMkLst>
            <pc:docMk/>
            <pc:sldMk cId="3580834085" sldId="673"/>
            <ac:spMk id="2" creationId="{2E2C956A-2980-F94D-9516-6C248AF54C36}"/>
          </ac:spMkLst>
        </pc:spChg>
        <pc:spChg chg="mod">
          <ac:chgData name="Laura A Janda" userId="1f227e26-6259-47d3-b693-dce21943f79e" providerId="ADAL" clId="{A51EE76D-CE6B-E34C-9FCE-85809E10586A}" dt="2022-04-13T09:03:46.871" v="2796" actId="20577"/>
          <ac:spMkLst>
            <pc:docMk/>
            <pc:sldMk cId="3580834085" sldId="673"/>
            <ac:spMk id="3" creationId="{A03D09CE-D3FB-F1F7-5643-07D3CF6935D2}"/>
          </ac:spMkLst>
        </pc:spChg>
        <pc:picChg chg="add mod">
          <ac:chgData name="Laura A Janda" userId="1f227e26-6259-47d3-b693-dce21943f79e" providerId="ADAL" clId="{A51EE76D-CE6B-E34C-9FCE-85809E10586A}" dt="2022-04-13T09:20:29.727" v="3042" actId="1076"/>
          <ac:picMkLst>
            <pc:docMk/>
            <pc:sldMk cId="3580834085" sldId="673"/>
            <ac:picMk id="3074" creationId="{9EEADB7D-9C65-5ECE-C94D-2F0D3F8E9B7E}"/>
          </ac:picMkLst>
        </pc:picChg>
      </pc:sldChg>
    </pc:docChg>
  </pc:docChgLst>
  <pc:docChgLst>
    <pc:chgData name="Laura Alexis Janda" userId="1f227e26-6259-47d3-b693-dce21943f79e" providerId="ADAL" clId="{99581905-7A5C-4544-88E2-3F9261C6F5E8}"/>
    <pc:docChg chg="custSel modSld">
      <pc:chgData name="Laura Alexis Janda" userId="1f227e26-6259-47d3-b693-dce21943f79e" providerId="ADAL" clId="{99581905-7A5C-4544-88E2-3F9261C6F5E8}" dt="2023-05-15T11:44:33.218" v="32" actId="1076"/>
      <pc:docMkLst>
        <pc:docMk/>
      </pc:docMkLst>
      <pc:sldChg chg="addSp delSp modSp mod">
        <pc:chgData name="Laura Alexis Janda" userId="1f227e26-6259-47d3-b693-dce21943f79e" providerId="ADAL" clId="{99581905-7A5C-4544-88E2-3F9261C6F5E8}" dt="2023-05-15T11:39:49.765" v="15" actId="20577"/>
        <pc:sldMkLst>
          <pc:docMk/>
          <pc:sldMk cId="2374623432" sldId="494"/>
        </pc:sldMkLst>
        <pc:spChg chg="mod">
          <ac:chgData name="Laura Alexis Janda" userId="1f227e26-6259-47d3-b693-dce21943f79e" providerId="ADAL" clId="{99581905-7A5C-4544-88E2-3F9261C6F5E8}" dt="2023-05-15T11:39:49.765" v="15" actId="20577"/>
          <ac:spMkLst>
            <pc:docMk/>
            <pc:sldMk cId="2374623432" sldId="494"/>
            <ac:spMk id="6" creationId="{9AE3C277-05F5-8D10-563F-2D5FD020A5FA}"/>
          </ac:spMkLst>
        </pc:spChg>
        <pc:picChg chg="add mod">
          <ac:chgData name="Laura Alexis Janda" userId="1f227e26-6259-47d3-b693-dce21943f79e" providerId="ADAL" clId="{99581905-7A5C-4544-88E2-3F9261C6F5E8}" dt="2023-05-15T11:39:35.730" v="10"/>
          <ac:picMkLst>
            <pc:docMk/>
            <pc:sldMk cId="2374623432" sldId="494"/>
            <ac:picMk id="3" creationId="{7258D374-14DF-B33F-76DD-E6002B6F281B}"/>
          </ac:picMkLst>
        </pc:picChg>
        <pc:picChg chg="del">
          <ac:chgData name="Laura Alexis Janda" userId="1f227e26-6259-47d3-b693-dce21943f79e" providerId="ADAL" clId="{99581905-7A5C-4544-88E2-3F9261C6F5E8}" dt="2023-05-15T11:38:28.900" v="0" actId="478"/>
          <ac:picMkLst>
            <pc:docMk/>
            <pc:sldMk cId="2374623432" sldId="494"/>
            <ac:picMk id="7" creationId="{E7B1947C-2067-DE30-EEE1-4715EBD8569C}"/>
          </ac:picMkLst>
        </pc:picChg>
      </pc:sldChg>
      <pc:sldChg chg="addSp delSp modSp mod">
        <pc:chgData name="Laura Alexis Janda" userId="1f227e26-6259-47d3-b693-dce21943f79e" providerId="ADAL" clId="{99581905-7A5C-4544-88E2-3F9261C6F5E8}" dt="2023-05-15T11:44:33.218" v="32" actId="1076"/>
        <pc:sldMkLst>
          <pc:docMk/>
          <pc:sldMk cId="4120954834" sldId="506"/>
        </pc:sldMkLst>
        <pc:spChg chg="mod">
          <ac:chgData name="Laura Alexis Janda" userId="1f227e26-6259-47d3-b693-dce21943f79e" providerId="ADAL" clId="{99581905-7A5C-4544-88E2-3F9261C6F5E8}" dt="2023-05-15T11:44:33.218" v="32" actId="1076"/>
          <ac:spMkLst>
            <pc:docMk/>
            <pc:sldMk cId="4120954834" sldId="506"/>
            <ac:spMk id="5" creationId="{98BC5BB2-1163-BEC5-2C40-4A84A2503713}"/>
          </ac:spMkLst>
        </pc:spChg>
        <pc:picChg chg="del mod">
          <ac:chgData name="Laura Alexis Janda" userId="1f227e26-6259-47d3-b693-dce21943f79e" providerId="ADAL" clId="{99581905-7A5C-4544-88E2-3F9261C6F5E8}" dt="2023-05-15T11:42:55.831" v="20" actId="478"/>
          <ac:picMkLst>
            <pc:docMk/>
            <pc:sldMk cId="4120954834" sldId="506"/>
            <ac:picMk id="3" creationId="{97FCB79B-BD5B-3A3A-ADA6-AB96805FE0AB}"/>
          </ac:picMkLst>
        </pc:picChg>
        <pc:picChg chg="add mod">
          <ac:chgData name="Laura Alexis Janda" userId="1f227e26-6259-47d3-b693-dce21943f79e" providerId="ADAL" clId="{99581905-7A5C-4544-88E2-3F9261C6F5E8}" dt="2023-05-15T11:43:18.379" v="23"/>
          <ac:picMkLst>
            <pc:docMk/>
            <pc:sldMk cId="4120954834" sldId="506"/>
            <ac:picMk id="6" creationId="{CF7D6E66-1061-6A7A-28D6-C5399211C849}"/>
          </ac:picMkLst>
        </pc:picChg>
      </pc:sldChg>
    </pc:docChg>
  </pc:docChgLst>
  <pc:docChgLst>
    <pc:chgData name="Laura Alexis Janda" userId="1f227e26-6259-47d3-b693-dce21943f79e" providerId="ADAL" clId="{4FE452A4-FB80-D04D-AB3C-1EE3296A1552}"/>
    <pc:docChg chg="undo custSel addSld delSld modSld sldOrd">
      <pc:chgData name="Laura Alexis Janda" userId="1f227e26-6259-47d3-b693-dce21943f79e" providerId="ADAL" clId="{4FE452A4-FB80-D04D-AB3C-1EE3296A1552}" dt="2022-07-08T16:51:41.966" v="4621" actId="20577"/>
      <pc:docMkLst>
        <pc:docMk/>
      </pc:docMkLst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49017848" sldId="26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889077563" sldId="26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113173486" sldId="27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00832920" sldId="27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546017316" sldId="28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568281286" sldId="286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64058094" sldId="288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871074979" sldId="41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091123232" sldId="411"/>
        </pc:sldMkLst>
      </pc:sldChg>
      <pc:sldChg chg="addSp modSp mod">
        <pc:chgData name="Laura Alexis Janda" userId="1f227e26-6259-47d3-b693-dce21943f79e" providerId="ADAL" clId="{4FE452A4-FB80-D04D-AB3C-1EE3296A1552}" dt="2022-06-30T07:32:52.251" v="8" actId="1076"/>
        <pc:sldMkLst>
          <pc:docMk/>
          <pc:sldMk cId="823719426" sldId="493"/>
        </pc:sldMkLst>
        <pc:spChg chg="mod">
          <ac:chgData name="Laura Alexis Janda" userId="1f227e26-6259-47d3-b693-dce21943f79e" providerId="ADAL" clId="{4FE452A4-FB80-D04D-AB3C-1EE3296A1552}" dt="2022-06-30T07:28:49.935" v="3" actId="255"/>
          <ac:spMkLst>
            <pc:docMk/>
            <pc:sldMk cId="823719426" sldId="493"/>
            <ac:spMk id="2" creationId="{00000000-0000-0000-0000-000000000000}"/>
          </ac:spMkLst>
        </pc:spChg>
        <pc:picChg chg="add mod">
          <ac:chgData name="Laura Alexis Janda" userId="1f227e26-6259-47d3-b693-dce21943f79e" providerId="ADAL" clId="{4FE452A4-FB80-D04D-AB3C-1EE3296A1552}" dt="2022-06-30T07:32:52.251" v="8" actId="1076"/>
          <ac:picMkLst>
            <pc:docMk/>
            <pc:sldMk cId="823719426" sldId="493"/>
            <ac:picMk id="4" creationId="{9FD03C6C-365D-36BD-0E21-EDDA1887DBA7}"/>
          </ac:picMkLst>
        </pc:pic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86513563" sldId="494"/>
        </pc:sldMkLst>
      </pc:sldChg>
      <pc:sldChg chg="modSp mod ord">
        <pc:chgData name="Laura Alexis Janda" userId="1f227e26-6259-47d3-b693-dce21943f79e" providerId="ADAL" clId="{4FE452A4-FB80-D04D-AB3C-1EE3296A1552}" dt="2022-06-30T07:45:18.149" v="190" actId="207"/>
        <pc:sldMkLst>
          <pc:docMk/>
          <pc:sldMk cId="3620406" sldId="497"/>
        </pc:sldMkLst>
        <pc:spChg chg="mod">
          <ac:chgData name="Laura Alexis Janda" userId="1f227e26-6259-47d3-b693-dce21943f79e" providerId="ADAL" clId="{4FE452A4-FB80-D04D-AB3C-1EE3296A1552}" dt="2022-06-30T07:45:18.149" v="190" actId="207"/>
          <ac:spMkLst>
            <pc:docMk/>
            <pc:sldMk cId="3620406" sldId="497"/>
            <ac:spMk id="2" creationId="{40963608-5866-BF42-A603-946E881769DA}"/>
          </ac:spMkLst>
        </pc:sp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414858155" sldId="498"/>
        </pc:sldMkLst>
      </pc:sldChg>
      <pc:sldChg chg="modSp mod ord">
        <pc:chgData name="Laura Alexis Janda" userId="1f227e26-6259-47d3-b693-dce21943f79e" providerId="ADAL" clId="{4FE452A4-FB80-D04D-AB3C-1EE3296A1552}" dt="2022-06-30T07:45:45.246" v="193" actId="207"/>
        <pc:sldMkLst>
          <pc:docMk/>
          <pc:sldMk cId="3099105572" sldId="499"/>
        </pc:sldMkLst>
        <pc:spChg chg="mod">
          <ac:chgData name="Laura Alexis Janda" userId="1f227e26-6259-47d3-b693-dce21943f79e" providerId="ADAL" clId="{4FE452A4-FB80-D04D-AB3C-1EE3296A1552}" dt="2022-06-30T07:45:45.246" v="193" actId="207"/>
          <ac:spMkLst>
            <pc:docMk/>
            <pc:sldMk cId="3099105572" sldId="499"/>
            <ac:spMk id="2" creationId="{40963608-5866-BF42-A603-946E881769DA}"/>
          </ac:spMkLst>
        </pc:spChg>
      </pc:sldChg>
      <pc:sldChg chg="modSp mod ord">
        <pc:chgData name="Laura Alexis Janda" userId="1f227e26-6259-47d3-b693-dce21943f79e" providerId="ADAL" clId="{4FE452A4-FB80-D04D-AB3C-1EE3296A1552}" dt="2022-06-30T07:49:33.476" v="205" actId="207"/>
        <pc:sldMkLst>
          <pc:docMk/>
          <pc:sldMk cId="3268563536" sldId="500"/>
        </pc:sldMkLst>
        <pc:spChg chg="mod">
          <ac:chgData name="Laura Alexis Janda" userId="1f227e26-6259-47d3-b693-dce21943f79e" providerId="ADAL" clId="{4FE452A4-FB80-D04D-AB3C-1EE3296A1552}" dt="2022-06-30T07:49:33.476" v="205" actId="207"/>
          <ac:spMkLst>
            <pc:docMk/>
            <pc:sldMk cId="3268563536" sldId="500"/>
            <ac:spMk id="2" creationId="{40963608-5866-BF42-A603-946E881769DA}"/>
          </ac:spMkLst>
        </pc:sp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4274892522" sldId="50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574425218" sldId="50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97071176" sldId="50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514860406" sldId="50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53349623" sldId="513"/>
        </pc:sldMkLst>
      </pc:sldChg>
      <pc:sldChg chg="addSp delSp modSp mod ord">
        <pc:chgData name="Laura Alexis Janda" userId="1f227e26-6259-47d3-b693-dce21943f79e" providerId="ADAL" clId="{4FE452A4-FB80-D04D-AB3C-1EE3296A1552}" dt="2022-06-30T07:47:38.715" v="199" actId="1076"/>
        <pc:sldMkLst>
          <pc:docMk/>
          <pc:sldMk cId="3120568248" sldId="526"/>
        </pc:sldMkLst>
        <pc:spChg chg="mod">
          <ac:chgData name="Laura Alexis Janda" userId="1f227e26-6259-47d3-b693-dce21943f79e" providerId="ADAL" clId="{4FE452A4-FB80-D04D-AB3C-1EE3296A1552}" dt="2022-06-30T07:47:38.715" v="199" actId="1076"/>
          <ac:spMkLst>
            <pc:docMk/>
            <pc:sldMk cId="3120568248" sldId="526"/>
            <ac:spMk id="3" creationId="{4FC5669A-118C-8D42-94D7-2FDA0B0AD071}"/>
          </ac:spMkLst>
        </pc:spChg>
        <pc:picChg chg="del">
          <ac:chgData name="Laura Alexis Janda" userId="1f227e26-6259-47d3-b693-dce21943f79e" providerId="ADAL" clId="{4FE452A4-FB80-D04D-AB3C-1EE3296A1552}" dt="2022-06-30T07:46:00.935" v="194" actId="478"/>
          <ac:picMkLst>
            <pc:docMk/>
            <pc:sldMk cId="3120568248" sldId="526"/>
            <ac:picMk id="2" creationId="{252166E9-986F-6C46-80D5-9B667BE61245}"/>
          </ac:picMkLst>
        </pc:picChg>
        <pc:picChg chg="add mod">
          <ac:chgData name="Laura Alexis Janda" userId="1f227e26-6259-47d3-b693-dce21943f79e" providerId="ADAL" clId="{4FE452A4-FB80-D04D-AB3C-1EE3296A1552}" dt="2022-06-30T07:46:02.507" v="195"/>
          <ac:picMkLst>
            <pc:docMk/>
            <pc:sldMk cId="3120568248" sldId="526"/>
            <ac:picMk id="4" creationId="{60B5A05C-D441-F2CD-9251-AD24C2838E53}"/>
          </ac:picMkLst>
        </pc:pic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62823904" sldId="613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772701157" sldId="617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232145973" sldId="61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4200667346" sldId="62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856087670" sldId="638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89782590" sldId="64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296605503" sldId="643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24714942" sldId="64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543801121" sldId="64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650771473" sldId="65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713356316" sldId="65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786104577" sldId="65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49600719" sldId="65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644168503" sldId="656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541880915" sldId="657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301805226" sldId="658"/>
        </pc:sldMkLst>
      </pc:sldChg>
      <pc:sldChg chg="modSp mod">
        <pc:chgData name="Laura Alexis Janda" userId="1f227e26-6259-47d3-b693-dce21943f79e" providerId="ADAL" clId="{4FE452A4-FB80-D04D-AB3C-1EE3296A1552}" dt="2022-07-08T16:26:30.363" v="3881" actId="20577"/>
        <pc:sldMkLst>
          <pc:docMk/>
          <pc:sldMk cId="3937957104" sldId="659"/>
        </pc:sldMkLst>
        <pc:spChg chg="mod">
          <ac:chgData name="Laura Alexis Janda" userId="1f227e26-6259-47d3-b693-dce21943f79e" providerId="ADAL" clId="{4FE452A4-FB80-D04D-AB3C-1EE3296A1552}" dt="2022-06-30T07:38:47.446" v="33" actId="20577"/>
          <ac:spMkLst>
            <pc:docMk/>
            <pc:sldMk cId="3937957104" sldId="659"/>
            <ac:spMk id="2" creationId="{CFFE9CC7-4D64-2E0F-7E27-66C763436D0A}"/>
          </ac:spMkLst>
        </pc:spChg>
        <pc:spChg chg="mod">
          <ac:chgData name="Laura Alexis Janda" userId="1f227e26-6259-47d3-b693-dce21943f79e" providerId="ADAL" clId="{4FE452A4-FB80-D04D-AB3C-1EE3296A1552}" dt="2022-07-08T16:26:30.363" v="3881" actId="20577"/>
          <ac:spMkLst>
            <pc:docMk/>
            <pc:sldMk cId="3937957104" sldId="659"/>
            <ac:spMk id="3" creationId="{85841727-78F2-B0EC-962C-1A87E5287E38}"/>
          </ac:spMkLst>
        </pc:spChg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79816628" sldId="66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253770065" sldId="66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04101609" sldId="66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494880625" sldId="663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418572872" sldId="664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337606035" sldId="665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548289364" sldId="666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2761127641" sldId="667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1991354997" sldId="668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848219843" sldId="669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214414334" sldId="670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834566181" sldId="671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431746078" sldId="672"/>
        </pc:sldMkLst>
      </pc:sldChg>
      <pc:sldChg chg="del">
        <pc:chgData name="Laura Alexis Janda" userId="1f227e26-6259-47d3-b693-dce21943f79e" providerId="ADAL" clId="{4FE452A4-FB80-D04D-AB3C-1EE3296A1552}" dt="2022-06-30T11:06:29.911" v="1785" actId="2696"/>
        <pc:sldMkLst>
          <pc:docMk/>
          <pc:sldMk cId="3580834085" sldId="673"/>
        </pc:sldMkLst>
      </pc:sldChg>
      <pc:sldChg chg="addSp delSp modSp new mod modClrScheme chgLayout">
        <pc:chgData name="Laura Alexis Janda" userId="1f227e26-6259-47d3-b693-dce21943f79e" providerId="ADAL" clId="{4FE452A4-FB80-D04D-AB3C-1EE3296A1552}" dt="2022-06-30T07:36:51.683" v="29" actId="1076"/>
        <pc:sldMkLst>
          <pc:docMk/>
          <pc:sldMk cId="138220332" sldId="674"/>
        </pc:sldMkLst>
        <pc:spChg chg="del mod ord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2" creationId="{983661CC-8D26-C89E-6E21-B706B3B6DB02}"/>
          </ac:spMkLst>
        </pc:spChg>
        <pc:spChg chg="del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3" creationId="{A85355E2-804D-A3E0-B656-23ED0776E646}"/>
          </ac:spMkLst>
        </pc:spChg>
        <pc:spChg chg="del mod ord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4" creationId="{57B28E51-D8F8-7C58-63E9-D39AADB7F9E9}"/>
          </ac:spMkLst>
        </pc:spChg>
        <pc:spChg chg="del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5" creationId="{1CAA18AC-A1F7-1118-8202-8A9F903B58CD}"/>
          </ac:spMkLst>
        </pc:spChg>
        <pc:spChg chg="del">
          <ac:chgData name="Laura Alexis Janda" userId="1f227e26-6259-47d3-b693-dce21943f79e" providerId="ADAL" clId="{4FE452A4-FB80-D04D-AB3C-1EE3296A1552}" dt="2022-06-30T07:35:15.425" v="10" actId="700"/>
          <ac:spMkLst>
            <pc:docMk/>
            <pc:sldMk cId="138220332" sldId="674"/>
            <ac:spMk id="6" creationId="{057B7D49-F1BD-A4BE-88A5-19318CEE9554}"/>
          </ac:spMkLst>
        </pc:spChg>
        <pc:spChg chg="add del mod ord">
          <ac:chgData name="Laura Alexis Janda" userId="1f227e26-6259-47d3-b693-dce21943f79e" providerId="ADAL" clId="{4FE452A4-FB80-D04D-AB3C-1EE3296A1552}" dt="2022-06-30T07:35:54.150" v="21" actId="478"/>
          <ac:spMkLst>
            <pc:docMk/>
            <pc:sldMk cId="138220332" sldId="674"/>
            <ac:spMk id="7" creationId="{E842F8C2-342F-2FC3-CF2D-C35C6A312C57}"/>
          </ac:spMkLst>
        </pc:spChg>
        <pc:spChg chg="add del mod ord">
          <ac:chgData name="Laura Alexis Janda" userId="1f227e26-6259-47d3-b693-dce21943f79e" providerId="ADAL" clId="{4FE452A4-FB80-D04D-AB3C-1EE3296A1552}" dt="2022-06-30T07:35:43.410" v="18"/>
          <ac:spMkLst>
            <pc:docMk/>
            <pc:sldMk cId="138220332" sldId="674"/>
            <ac:spMk id="8" creationId="{BE88746B-B2F8-8E4B-64F9-3E753FDBFE16}"/>
          </ac:spMkLst>
        </pc:spChg>
        <pc:picChg chg="add del mod">
          <ac:chgData name="Laura Alexis Janda" userId="1f227e26-6259-47d3-b693-dce21943f79e" providerId="ADAL" clId="{4FE452A4-FB80-D04D-AB3C-1EE3296A1552}" dt="2022-06-30T07:35:34.282" v="17"/>
          <ac:picMkLst>
            <pc:docMk/>
            <pc:sldMk cId="138220332" sldId="674"/>
            <ac:picMk id="10" creationId="{4C1D3A6C-D5BB-9550-4F5A-FD55A7FB0AD6}"/>
          </ac:picMkLst>
        </pc:picChg>
        <pc:picChg chg="add mod">
          <ac:chgData name="Laura Alexis Janda" userId="1f227e26-6259-47d3-b693-dce21943f79e" providerId="ADAL" clId="{4FE452A4-FB80-D04D-AB3C-1EE3296A1552}" dt="2022-06-30T07:35:59.019" v="22" actId="1076"/>
          <ac:picMkLst>
            <pc:docMk/>
            <pc:sldMk cId="138220332" sldId="674"/>
            <ac:picMk id="12" creationId="{76DD3B3B-0FDC-2A57-2C36-3BD5127F9009}"/>
          </ac:picMkLst>
        </pc:picChg>
        <pc:picChg chg="add mod">
          <ac:chgData name="Laura Alexis Janda" userId="1f227e26-6259-47d3-b693-dce21943f79e" providerId="ADAL" clId="{4FE452A4-FB80-D04D-AB3C-1EE3296A1552}" dt="2022-06-30T07:36:51.683" v="29" actId="1076"/>
          <ac:picMkLst>
            <pc:docMk/>
            <pc:sldMk cId="138220332" sldId="674"/>
            <ac:picMk id="13" creationId="{55283F4D-DF42-62F6-FBC8-E7B0F5FCF043}"/>
          </ac:picMkLst>
        </pc:picChg>
        <pc:picChg chg="add mod">
          <ac:chgData name="Laura Alexis Janda" userId="1f227e26-6259-47d3-b693-dce21943f79e" providerId="ADAL" clId="{4FE452A4-FB80-D04D-AB3C-1EE3296A1552}" dt="2022-06-30T07:36:48.387" v="28" actId="1076"/>
          <ac:picMkLst>
            <pc:docMk/>
            <pc:sldMk cId="138220332" sldId="674"/>
            <ac:picMk id="14" creationId="{C52C2E9A-2195-87C3-1255-515362D3F368}"/>
          </ac:picMkLst>
        </pc:picChg>
      </pc:sldChg>
      <pc:sldChg chg="modSp add mod">
        <pc:chgData name="Laura Alexis Janda" userId="1f227e26-6259-47d3-b693-dce21943f79e" providerId="ADAL" clId="{4FE452A4-FB80-D04D-AB3C-1EE3296A1552}" dt="2022-07-08T16:27:04.303" v="3883" actId="20577"/>
        <pc:sldMkLst>
          <pc:docMk/>
          <pc:sldMk cId="1511391444" sldId="675"/>
        </pc:sldMkLst>
        <pc:spChg chg="mod">
          <ac:chgData name="Laura Alexis Janda" userId="1f227e26-6259-47d3-b693-dce21943f79e" providerId="ADAL" clId="{4FE452A4-FB80-D04D-AB3C-1EE3296A1552}" dt="2022-07-08T16:27:04.303" v="3883" actId="20577"/>
          <ac:spMkLst>
            <pc:docMk/>
            <pc:sldMk cId="1511391444" sldId="675"/>
            <ac:spMk id="2" creationId="{40963608-5866-BF42-A603-946E881769DA}"/>
          </ac:spMkLst>
        </pc:spChg>
      </pc:sldChg>
      <pc:sldChg chg="addSp delSp modSp new mod modClrScheme chgLayout">
        <pc:chgData name="Laura Alexis Janda" userId="1f227e26-6259-47d3-b693-dce21943f79e" providerId="ADAL" clId="{4FE452A4-FB80-D04D-AB3C-1EE3296A1552}" dt="2022-06-30T07:59:17.940" v="243" actId="1076"/>
        <pc:sldMkLst>
          <pc:docMk/>
          <pc:sldMk cId="2693131971" sldId="676"/>
        </pc:sldMkLst>
        <pc:spChg chg="del mod ord">
          <ac:chgData name="Laura Alexis Janda" userId="1f227e26-6259-47d3-b693-dce21943f79e" providerId="ADAL" clId="{4FE452A4-FB80-D04D-AB3C-1EE3296A1552}" dt="2022-06-30T07:52:13.680" v="216" actId="700"/>
          <ac:spMkLst>
            <pc:docMk/>
            <pc:sldMk cId="2693131971" sldId="676"/>
            <ac:spMk id="2" creationId="{04B0BFB6-1288-F35F-2173-260518C5452F}"/>
          </ac:spMkLst>
        </pc:spChg>
        <pc:spChg chg="del mod ord">
          <ac:chgData name="Laura Alexis Janda" userId="1f227e26-6259-47d3-b693-dce21943f79e" providerId="ADAL" clId="{4FE452A4-FB80-D04D-AB3C-1EE3296A1552}" dt="2022-06-30T07:52:13.680" v="216" actId="700"/>
          <ac:spMkLst>
            <pc:docMk/>
            <pc:sldMk cId="2693131971" sldId="676"/>
            <ac:spMk id="3" creationId="{2D628285-71AA-11FE-7ECF-BE3913B87149}"/>
          </ac:spMkLst>
        </pc:spChg>
        <pc:spChg chg="add mod ord">
          <ac:chgData name="Laura Alexis Janda" userId="1f227e26-6259-47d3-b693-dce21943f79e" providerId="ADAL" clId="{4FE452A4-FB80-D04D-AB3C-1EE3296A1552}" dt="2022-06-30T07:54:18.436" v="218" actId="20577"/>
          <ac:spMkLst>
            <pc:docMk/>
            <pc:sldMk cId="2693131971" sldId="676"/>
            <ac:spMk id="4" creationId="{1B2EFE85-C44B-B50F-8A10-77D5A2DEB859}"/>
          </ac:spMkLst>
        </pc:spChg>
        <pc:spChg chg="add mod ord">
          <ac:chgData name="Laura Alexis Janda" userId="1f227e26-6259-47d3-b693-dce21943f79e" providerId="ADAL" clId="{4FE452A4-FB80-D04D-AB3C-1EE3296A1552}" dt="2022-06-30T07:56:21.236" v="233" actId="14100"/>
          <ac:spMkLst>
            <pc:docMk/>
            <pc:sldMk cId="2693131971" sldId="676"/>
            <ac:spMk id="5" creationId="{530197F2-64F4-FAA7-A724-359B3AD21B62}"/>
          </ac:spMkLst>
        </pc:spChg>
        <pc:spChg chg="add mod">
          <ac:chgData name="Laura Alexis Janda" userId="1f227e26-6259-47d3-b693-dce21943f79e" providerId="ADAL" clId="{4FE452A4-FB80-D04D-AB3C-1EE3296A1552}" dt="2022-06-30T07:59:17.940" v="243" actId="1076"/>
          <ac:spMkLst>
            <pc:docMk/>
            <pc:sldMk cId="2693131971" sldId="676"/>
            <ac:spMk id="6" creationId="{52E117C3-FC4B-C734-FA32-044F9856F5A9}"/>
          </ac:spMkLst>
        </pc:spChg>
      </pc:sldChg>
      <pc:sldChg chg="addSp modSp new mod">
        <pc:chgData name="Laura Alexis Janda" userId="1f227e26-6259-47d3-b693-dce21943f79e" providerId="ADAL" clId="{4FE452A4-FB80-D04D-AB3C-1EE3296A1552}" dt="2022-06-30T08:16:48.633" v="631" actId="20577"/>
        <pc:sldMkLst>
          <pc:docMk/>
          <pc:sldMk cId="96111045" sldId="677"/>
        </pc:sldMkLst>
        <pc:spChg chg="mod">
          <ac:chgData name="Laura Alexis Janda" userId="1f227e26-6259-47d3-b693-dce21943f79e" providerId="ADAL" clId="{4FE452A4-FB80-D04D-AB3C-1EE3296A1552}" dt="2022-06-30T08:06:18.862" v="285" actId="20577"/>
          <ac:spMkLst>
            <pc:docMk/>
            <pc:sldMk cId="96111045" sldId="677"/>
            <ac:spMk id="2" creationId="{9B9BBF6F-8946-3181-7DC6-1DC5F2336892}"/>
          </ac:spMkLst>
        </pc:spChg>
        <pc:spChg chg="mod">
          <ac:chgData name="Laura Alexis Janda" userId="1f227e26-6259-47d3-b693-dce21943f79e" providerId="ADAL" clId="{4FE452A4-FB80-D04D-AB3C-1EE3296A1552}" dt="2022-06-30T08:15:59.359" v="626"/>
          <ac:spMkLst>
            <pc:docMk/>
            <pc:sldMk cId="96111045" sldId="677"/>
            <ac:spMk id="3" creationId="{CA31EFD6-C86F-7EAB-B81F-B0C00B18FE9D}"/>
          </ac:spMkLst>
        </pc:spChg>
        <pc:spChg chg="add mod">
          <ac:chgData name="Laura Alexis Janda" userId="1f227e26-6259-47d3-b693-dce21943f79e" providerId="ADAL" clId="{4FE452A4-FB80-D04D-AB3C-1EE3296A1552}" dt="2022-06-30T08:16:48.633" v="631" actId="20577"/>
          <ac:spMkLst>
            <pc:docMk/>
            <pc:sldMk cId="96111045" sldId="677"/>
            <ac:spMk id="4" creationId="{DD2F6610-7630-747E-7026-EE6F231AFCEE}"/>
          </ac:spMkLst>
        </pc:spChg>
      </pc:sldChg>
      <pc:sldChg chg="addSp modSp new mod">
        <pc:chgData name="Laura Alexis Janda" userId="1f227e26-6259-47d3-b693-dce21943f79e" providerId="ADAL" clId="{4FE452A4-FB80-D04D-AB3C-1EE3296A1552}" dt="2022-06-30T08:57:43.030" v="1043" actId="1076"/>
        <pc:sldMkLst>
          <pc:docMk/>
          <pc:sldMk cId="2958238430" sldId="678"/>
        </pc:sldMkLst>
        <pc:spChg chg="mod">
          <ac:chgData name="Laura Alexis Janda" userId="1f227e26-6259-47d3-b693-dce21943f79e" providerId="ADAL" clId="{4FE452A4-FB80-D04D-AB3C-1EE3296A1552}" dt="2022-06-30T08:44:38.957" v="670" actId="20577"/>
          <ac:spMkLst>
            <pc:docMk/>
            <pc:sldMk cId="2958238430" sldId="678"/>
            <ac:spMk id="2" creationId="{B82A4C78-C969-4D10-7F43-910ADD0FC248}"/>
          </ac:spMkLst>
        </pc:spChg>
        <pc:spChg chg="mod">
          <ac:chgData name="Laura Alexis Janda" userId="1f227e26-6259-47d3-b693-dce21943f79e" providerId="ADAL" clId="{4FE452A4-FB80-D04D-AB3C-1EE3296A1552}" dt="2022-06-30T08:53:04.779" v="1029" actId="14100"/>
          <ac:spMkLst>
            <pc:docMk/>
            <pc:sldMk cId="2958238430" sldId="678"/>
            <ac:spMk id="3" creationId="{EF822F66-64C1-EC8E-AC37-D9C5A7C4D36E}"/>
          </ac:spMkLst>
        </pc:spChg>
        <pc:picChg chg="add mod">
          <ac:chgData name="Laura Alexis Janda" userId="1f227e26-6259-47d3-b693-dce21943f79e" providerId="ADAL" clId="{4FE452A4-FB80-D04D-AB3C-1EE3296A1552}" dt="2022-06-30T08:56:40.933" v="1040" actId="1076"/>
          <ac:picMkLst>
            <pc:docMk/>
            <pc:sldMk cId="2958238430" sldId="678"/>
            <ac:picMk id="1026" creationId="{39290778-FFE5-3171-031B-FF2AD1D3D973}"/>
          </ac:picMkLst>
        </pc:picChg>
        <pc:picChg chg="add mod">
          <ac:chgData name="Laura Alexis Janda" userId="1f227e26-6259-47d3-b693-dce21943f79e" providerId="ADAL" clId="{4FE452A4-FB80-D04D-AB3C-1EE3296A1552}" dt="2022-06-30T08:57:43.030" v="1043" actId="1076"/>
          <ac:picMkLst>
            <pc:docMk/>
            <pc:sldMk cId="2958238430" sldId="678"/>
            <ac:picMk id="1028" creationId="{F23CB215-4CE9-CE38-5FE1-FBD05CE9BAE7}"/>
          </ac:picMkLst>
        </pc:picChg>
      </pc:sldChg>
      <pc:sldChg chg="addSp delSp modSp new mod ord setBg">
        <pc:chgData name="Laura Alexis Janda" userId="1f227e26-6259-47d3-b693-dce21943f79e" providerId="ADAL" clId="{4FE452A4-FB80-D04D-AB3C-1EE3296A1552}" dt="2022-06-30T10:54:04.041" v="1360" actId="1076"/>
        <pc:sldMkLst>
          <pc:docMk/>
          <pc:sldMk cId="943123013" sldId="679"/>
        </pc:sldMkLst>
        <pc:spChg chg="mod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2" creationId="{1476AAAC-3C6A-FB11-198E-29E67DB51AB6}"/>
          </ac:spMkLst>
        </pc:spChg>
        <pc:spChg chg="mod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3" creationId="{4C44EF07-7546-AD9B-C467-F05729B50728}"/>
          </ac:spMkLst>
        </pc:spChg>
        <pc:spChg chg="add del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9" creationId="{7FF47CB7-972F-479F-A36D-9E72D26EC8DA}"/>
          </ac:spMkLst>
        </pc:spChg>
        <pc:spChg chg="add del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11" creationId="{0D153B68-5844-490D-8E67-F616D6D721CA}"/>
          </ac:spMkLst>
        </pc:spChg>
        <pc:spChg chg="add del">
          <ac:chgData name="Laura Alexis Janda" userId="1f227e26-6259-47d3-b693-dce21943f79e" providerId="ADAL" clId="{4FE452A4-FB80-D04D-AB3C-1EE3296A1552}" dt="2022-06-30T10:53:52.732" v="1358" actId="26606"/>
          <ac:spMkLst>
            <pc:docMk/>
            <pc:sldMk cId="943123013" sldId="679"/>
            <ac:spMk id="13" creationId="{9A0D773F-7A7D-4DBB-9DEA-86BB8B8F4BC8}"/>
          </ac:spMkLst>
        </pc:spChg>
        <pc:picChg chg="add mod">
          <ac:chgData name="Laura Alexis Janda" userId="1f227e26-6259-47d3-b693-dce21943f79e" providerId="ADAL" clId="{4FE452A4-FB80-D04D-AB3C-1EE3296A1552}" dt="2022-06-30T10:54:04.041" v="1360" actId="1076"/>
          <ac:picMkLst>
            <pc:docMk/>
            <pc:sldMk cId="943123013" sldId="679"/>
            <ac:picMk id="4" creationId="{19DBA7EE-D511-7AC3-07E7-6DEA4C3AD34D}"/>
          </ac:picMkLst>
        </pc:picChg>
      </pc:sldChg>
      <pc:sldChg chg="addSp modSp new mod">
        <pc:chgData name="Laura Alexis Janda" userId="1f227e26-6259-47d3-b693-dce21943f79e" providerId="ADAL" clId="{4FE452A4-FB80-D04D-AB3C-1EE3296A1552}" dt="2022-06-30T11:07:42.384" v="1786" actId="12"/>
        <pc:sldMkLst>
          <pc:docMk/>
          <pc:sldMk cId="3266610383" sldId="680"/>
        </pc:sldMkLst>
        <pc:spChg chg="mod">
          <ac:chgData name="Laura Alexis Janda" userId="1f227e26-6259-47d3-b693-dce21943f79e" providerId="ADAL" clId="{4FE452A4-FB80-D04D-AB3C-1EE3296A1552}" dt="2022-06-30T10:57:01.953" v="1449" actId="20577"/>
          <ac:spMkLst>
            <pc:docMk/>
            <pc:sldMk cId="3266610383" sldId="680"/>
            <ac:spMk id="2" creationId="{CE84E085-26B7-EB76-744E-F0DD30E1B9C9}"/>
          </ac:spMkLst>
        </pc:spChg>
        <pc:spChg chg="mod">
          <ac:chgData name="Laura Alexis Janda" userId="1f227e26-6259-47d3-b693-dce21943f79e" providerId="ADAL" clId="{4FE452A4-FB80-D04D-AB3C-1EE3296A1552}" dt="2022-06-30T11:07:42.384" v="1786" actId="12"/>
          <ac:spMkLst>
            <pc:docMk/>
            <pc:sldMk cId="3266610383" sldId="680"/>
            <ac:spMk id="3" creationId="{C8225325-417D-9E0A-E8E1-BABFD10215C6}"/>
          </ac:spMkLst>
        </pc:spChg>
        <pc:picChg chg="add mod">
          <ac:chgData name="Laura Alexis Janda" userId="1f227e26-6259-47d3-b693-dce21943f79e" providerId="ADAL" clId="{4FE452A4-FB80-D04D-AB3C-1EE3296A1552}" dt="2022-06-30T10:57:18.153" v="1475" actId="1076"/>
          <ac:picMkLst>
            <pc:docMk/>
            <pc:sldMk cId="3266610383" sldId="680"/>
            <ac:picMk id="4" creationId="{36DE42C9-7BE1-838C-CF17-9C8FBE7E7CCA}"/>
          </ac:picMkLst>
        </pc:picChg>
      </pc:sldChg>
      <pc:sldChg chg="addSp delSp modSp new mod modClrScheme chgLayout">
        <pc:chgData name="Laura Alexis Janda" userId="1f227e26-6259-47d3-b693-dce21943f79e" providerId="ADAL" clId="{4FE452A4-FB80-D04D-AB3C-1EE3296A1552}" dt="2022-07-08T16:26:49.855" v="3882" actId="20577"/>
        <pc:sldMkLst>
          <pc:docMk/>
          <pc:sldMk cId="3864804970" sldId="681"/>
        </pc:sldMkLst>
        <pc:spChg chg="del mod ord">
          <ac:chgData name="Laura Alexis Janda" userId="1f227e26-6259-47d3-b693-dce21943f79e" providerId="ADAL" clId="{4FE452A4-FB80-D04D-AB3C-1EE3296A1552}" dt="2022-06-30T11:04:14.127" v="1638" actId="700"/>
          <ac:spMkLst>
            <pc:docMk/>
            <pc:sldMk cId="3864804970" sldId="681"/>
            <ac:spMk id="2" creationId="{F6B5C726-0021-E3C4-83E8-D6072C774A8C}"/>
          </ac:spMkLst>
        </pc:spChg>
        <pc:spChg chg="del mod ord">
          <ac:chgData name="Laura Alexis Janda" userId="1f227e26-6259-47d3-b693-dce21943f79e" providerId="ADAL" clId="{4FE452A4-FB80-D04D-AB3C-1EE3296A1552}" dt="2022-06-30T11:04:14.127" v="1638" actId="700"/>
          <ac:spMkLst>
            <pc:docMk/>
            <pc:sldMk cId="3864804970" sldId="681"/>
            <ac:spMk id="3" creationId="{B2931330-C24F-E044-E01B-D7B6D12492FE}"/>
          </ac:spMkLst>
        </pc:spChg>
        <pc:spChg chg="add mod ord">
          <ac:chgData name="Laura Alexis Janda" userId="1f227e26-6259-47d3-b693-dce21943f79e" providerId="ADAL" clId="{4FE452A4-FB80-D04D-AB3C-1EE3296A1552}" dt="2022-06-30T11:05:53.219" v="1783" actId="113"/>
          <ac:spMkLst>
            <pc:docMk/>
            <pc:sldMk cId="3864804970" sldId="681"/>
            <ac:spMk id="4" creationId="{09FB1B43-74CD-5FBF-E36B-2B6E21941ED2}"/>
          </ac:spMkLst>
        </pc:spChg>
        <pc:spChg chg="add mod ord">
          <ac:chgData name="Laura Alexis Janda" userId="1f227e26-6259-47d3-b693-dce21943f79e" providerId="ADAL" clId="{4FE452A4-FB80-D04D-AB3C-1EE3296A1552}" dt="2022-07-08T16:26:49.855" v="3882" actId="20577"/>
          <ac:spMkLst>
            <pc:docMk/>
            <pc:sldMk cId="3864804970" sldId="681"/>
            <ac:spMk id="5" creationId="{E29361BC-67F0-2DF5-2042-CD231625428C}"/>
          </ac:spMkLst>
        </pc:spChg>
        <pc:spChg chg="add mod">
          <ac:chgData name="Laura Alexis Janda" userId="1f227e26-6259-47d3-b693-dce21943f79e" providerId="ADAL" clId="{4FE452A4-FB80-D04D-AB3C-1EE3296A1552}" dt="2022-07-08T07:02:45.011" v="1856" actId="20577"/>
          <ac:spMkLst>
            <pc:docMk/>
            <pc:sldMk cId="3864804970" sldId="681"/>
            <ac:spMk id="6" creationId="{80DE3202-CA3C-ED96-1533-91B29BC45221}"/>
          </ac:spMkLst>
        </pc:spChg>
      </pc:sldChg>
      <pc:sldChg chg="addSp delSp modSp new mod modClrScheme chgLayout">
        <pc:chgData name="Laura Alexis Janda" userId="1f227e26-6259-47d3-b693-dce21943f79e" providerId="ADAL" clId="{4FE452A4-FB80-D04D-AB3C-1EE3296A1552}" dt="2022-07-08T07:13:45.344" v="2308" actId="1076"/>
        <pc:sldMkLst>
          <pc:docMk/>
          <pc:sldMk cId="994472975" sldId="682"/>
        </pc:sldMkLst>
        <pc:spChg chg="del mod ord">
          <ac:chgData name="Laura Alexis Janda" userId="1f227e26-6259-47d3-b693-dce21943f79e" providerId="ADAL" clId="{4FE452A4-FB80-D04D-AB3C-1EE3296A1552}" dt="2022-07-08T07:05:02.623" v="1858" actId="700"/>
          <ac:spMkLst>
            <pc:docMk/>
            <pc:sldMk cId="994472975" sldId="682"/>
            <ac:spMk id="2" creationId="{97632366-D568-B55A-3EE1-2DDF786DCE5B}"/>
          </ac:spMkLst>
        </pc:spChg>
        <pc:spChg chg="del mod ord">
          <ac:chgData name="Laura Alexis Janda" userId="1f227e26-6259-47d3-b693-dce21943f79e" providerId="ADAL" clId="{4FE452A4-FB80-D04D-AB3C-1EE3296A1552}" dt="2022-07-08T07:05:02.623" v="1858" actId="700"/>
          <ac:spMkLst>
            <pc:docMk/>
            <pc:sldMk cId="994472975" sldId="682"/>
            <ac:spMk id="3" creationId="{1578B198-F476-ACB2-DF3F-5D232BB8260A}"/>
          </ac:spMkLst>
        </pc:spChg>
        <pc:spChg chg="add mod ord">
          <ac:chgData name="Laura Alexis Janda" userId="1f227e26-6259-47d3-b693-dce21943f79e" providerId="ADAL" clId="{4FE452A4-FB80-D04D-AB3C-1EE3296A1552}" dt="2022-07-08T07:12:18.796" v="2254" actId="20577"/>
          <ac:spMkLst>
            <pc:docMk/>
            <pc:sldMk cId="994472975" sldId="682"/>
            <ac:spMk id="4" creationId="{4F5280F7-9DDF-7095-4684-BE0D2CFE4A3B}"/>
          </ac:spMkLst>
        </pc:spChg>
        <pc:spChg chg="add mod ord">
          <ac:chgData name="Laura Alexis Janda" userId="1f227e26-6259-47d3-b693-dce21943f79e" providerId="ADAL" clId="{4FE452A4-FB80-D04D-AB3C-1EE3296A1552}" dt="2022-07-08T07:12:26.152" v="2255" actId="14100"/>
          <ac:spMkLst>
            <pc:docMk/>
            <pc:sldMk cId="994472975" sldId="682"/>
            <ac:spMk id="5" creationId="{FD69CA17-FDB1-42B7-96AA-5C3AB53DEE9C}"/>
          </ac:spMkLst>
        </pc:spChg>
        <pc:spChg chg="add mod">
          <ac:chgData name="Laura Alexis Janda" userId="1f227e26-6259-47d3-b693-dce21943f79e" providerId="ADAL" clId="{4FE452A4-FB80-D04D-AB3C-1EE3296A1552}" dt="2022-07-08T07:13:45.344" v="2308" actId="1076"/>
          <ac:spMkLst>
            <pc:docMk/>
            <pc:sldMk cId="994472975" sldId="682"/>
            <ac:spMk id="6" creationId="{FEA2EF53-129C-5226-68FA-C32EC6D60CE7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1:24.390" v="2404" actId="20577"/>
        <pc:sldMkLst>
          <pc:docMk/>
          <pc:sldMk cId="476707850" sldId="683"/>
        </pc:sldMkLst>
        <pc:spChg chg="mod">
          <ac:chgData name="Laura Alexis Janda" userId="1f227e26-6259-47d3-b693-dce21943f79e" providerId="ADAL" clId="{4FE452A4-FB80-D04D-AB3C-1EE3296A1552}" dt="2022-07-08T07:21:24.390" v="2404" actId="20577"/>
          <ac:spMkLst>
            <pc:docMk/>
            <pc:sldMk cId="476707850" sldId="683"/>
            <ac:spMk id="2" creationId="{5BF9E29A-C9B2-4EB9-2782-2BB06D1510A9}"/>
          </ac:spMkLst>
        </pc:spChg>
        <pc:spChg chg="mod">
          <ac:chgData name="Laura Alexis Janda" userId="1f227e26-6259-47d3-b693-dce21943f79e" providerId="ADAL" clId="{4FE452A4-FB80-D04D-AB3C-1EE3296A1552}" dt="2022-07-08T07:19:11.960" v="2383" actId="113"/>
          <ac:spMkLst>
            <pc:docMk/>
            <pc:sldMk cId="476707850" sldId="683"/>
            <ac:spMk id="3" creationId="{EEE37724-9BF1-0B1D-79CF-C3EF31B9BDCA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2:45.217" v="2442" actId="113"/>
        <pc:sldMkLst>
          <pc:docMk/>
          <pc:sldMk cId="1188155947" sldId="684"/>
        </pc:sldMkLst>
        <pc:spChg chg="mod">
          <ac:chgData name="Laura Alexis Janda" userId="1f227e26-6259-47d3-b693-dce21943f79e" providerId="ADAL" clId="{4FE452A4-FB80-D04D-AB3C-1EE3296A1552}" dt="2022-07-08T07:21:18.777" v="2403" actId="20577"/>
          <ac:spMkLst>
            <pc:docMk/>
            <pc:sldMk cId="1188155947" sldId="684"/>
            <ac:spMk id="2" creationId="{69467E88-7E2F-8E5C-AF33-0EC75AAB4C26}"/>
          </ac:spMkLst>
        </pc:spChg>
        <pc:spChg chg="mod">
          <ac:chgData name="Laura Alexis Janda" userId="1f227e26-6259-47d3-b693-dce21943f79e" providerId="ADAL" clId="{4FE452A4-FB80-D04D-AB3C-1EE3296A1552}" dt="2022-07-08T07:22:45.217" v="2442" actId="113"/>
          <ac:spMkLst>
            <pc:docMk/>
            <pc:sldMk cId="1188155947" sldId="684"/>
            <ac:spMk id="3" creationId="{521F870B-5A84-C24A-D667-90E8DEB2B4E6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5:29.595" v="2488" actId="113"/>
        <pc:sldMkLst>
          <pc:docMk/>
          <pc:sldMk cId="2146879469" sldId="685"/>
        </pc:sldMkLst>
        <pc:spChg chg="mod">
          <ac:chgData name="Laura Alexis Janda" userId="1f227e26-6259-47d3-b693-dce21943f79e" providerId="ADAL" clId="{4FE452A4-FB80-D04D-AB3C-1EE3296A1552}" dt="2022-07-08T07:24:00.602" v="2448"/>
          <ac:spMkLst>
            <pc:docMk/>
            <pc:sldMk cId="2146879469" sldId="685"/>
            <ac:spMk id="2" creationId="{46A69F50-05A5-F141-7BC1-BEE51B4CEC8C}"/>
          </ac:spMkLst>
        </pc:spChg>
        <pc:spChg chg="mod">
          <ac:chgData name="Laura Alexis Janda" userId="1f227e26-6259-47d3-b693-dce21943f79e" providerId="ADAL" clId="{4FE452A4-FB80-D04D-AB3C-1EE3296A1552}" dt="2022-07-08T07:25:29.595" v="2488" actId="113"/>
          <ac:spMkLst>
            <pc:docMk/>
            <pc:sldMk cId="2146879469" sldId="685"/>
            <ac:spMk id="3" creationId="{5B947250-02A8-4563-109F-FDE24A598B05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28:56.267" v="2531" actId="113"/>
        <pc:sldMkLst>
          <pc:docMk/>
          <pc:sldMk cId="2397743706" sldId="686"/>
        </pc:sldMkLst>
        <pc:spChg chg="mod">
          <ac:chgData name="Laura Alexis Janda" userId="1f227e26-6259-47d3-b693-dce21943f79e" providerId="ADAL" clId="{4FE452A4-FB80-D04D-AB3C-1EE3296A1552}" dt="2022-07-08T07:26:50.944" v="2494"/>
          <ac:spMkLst>
            <pc:docMk/>
            <pc:sldMk cId="2397743706" sldId="686"/>
            <ac:spMk id="2" creationId="{5CA28C1B-DB7D-4D24-6C9B-18CAF234CD90}"/>
          </ac:spMkLst>
        </pc:spChg>
        <pc:spChg chg="mod">
          <ac:chgData name="Laura Alexis Janda" userId="1f227e26-6259-47d3-b693-dce21943f79e" providerId="ADAL" clId="{4FE452A4-FB80-D04D-AB3C-1EE3296A1552}" dt="2022-07-08T07:28:56.267" v="2531" actId="113"/>
          <ac:spMkLst>
            <pc:docMk/>
            <pc:sldMk cId="2397743706" sldId="686"/>
            <ac:spMk id="3" creationId="{92A324B5-D3A8-621F-28F4-F08B80405818}"/>
          </ac:spMkLst>
        </pc:spChg>
      </pc:sldChg>
      <pc:sldChg chg="modSp new mod">
        <pc:chgData name="Laura Alexis Janda" userId="1f227e26-6259-47d3-b693-dce21943f79e" providerId="ADAL" clId="{4FE452A4-FB80-D04D-AB3C-1EE3296A1552}" dt="2022-07-08T07:41:35.673" v="2943" actId="20577"/>
        <pc:sldMkLst>
          <pc:docMk/>
          <pc:sldMk cId="3195702411" sldId="687"/>
        </pc:sldMkLst>
        <pc:spChg chg="mod">
          <ac:chgData name="Laura Alexis Janda" userId="1f227e26-6259-47d3-b693-dce21943f79e" providerId="ADAL" clId="{4FE452A4-FB80-D04D-AB3C-1EE3296A1552}" dt="2022-07-08T07:41:35.673" v="2943" actId="20577"/>
          <ac:spMkLst>
            <pc:docMk/>
            <pc:sldMk cId="3195702411" sldId="687"/>
            <ac:spMk id="2" creationId="{3295E7AE-24DF-0FF6-3EF7-A6DD89DD6465}"/>
          </ac:spMkLst>
        </pc:spChg>
        <pc:spChg chg="mod">
          <ac:chgData name="Laura Alexis Janda" userId="1f227e26-6259-47d3-b693-dce21943f79e" providerId="ADAL" clId="{4FE452A4-FB80-D04D-AB3C-1EE3296A1552}" dt="2022-07-08T07:40:14.980" v="2942" actId="108"/>
          <ac:spMkLst>
            <pc:docMk/>
            <pc:sldMk cId="3195702411" sldId="687"/>
            <ac:spMk id="3" creationId="{97BEA741-5B94-17AF-BAA8-2B1E7D6224B9}"/>
          </ac:spMkLst>
        </pc:spChg>
      </pc:sldChg>
      <pc:sldChg chg="addSp delSp modSp new mod modClrScheme chgLayout">
        <pc:chgData name="Laura Alexis Janda" userId="1f227e26-6259-47d3-b693-dce21943f79e" providerId="ADAL" clId="{4FE452A4-FB80-D04D-AB3C-1EE3296A1552}" dt="2022-07-08T16:27:10.389" v="3885" actId="20577"/>
        <pc:sldMkLst>
          <pc:docMk/>
          <pc:sldMk cId="2794559795" sldId="688"/>
        </pc:sldMkLst>
        <pc:spChg chg="mod ord">
          <ac:chgData name="Laura Alexis Janda" userId="1f227e26-6259-47d3-b693-dce21943f79e" providerId="ADAL" clId="{4FE452A4-FB80-D04D-AB3C-1EE3296A1552}" dt="2022-07-08T16:27:10.389" v="3885" actId="20577"/>
          <ac:spMkLst>
            <pc:docMk/>
            <pc:sldMk cId="2794559795" sldId="688"/>
            <ac:spMk id="2" creationId="{AA7A6EF1-0DC9-75FF-29D6-3BDDBF80942E}"/>
          </ac:spMkLst>
        </pc:spChg>
        <pc:spChg chg="del mod ord">
          <ac:chgData name="Laura Alexis Janda" userId="1f227e26-6259-47d3-b693-dce21943f79e" providerId="ADAL" clId="{4FE452A4-FB80-D04D-AB3C-1EE3296A1552}" dt="2022-07-08T07:54:43.993" v="3002" actId="700"/>
          <ac:spMkLst>
            <pc:docMk/>
            <pc:sldMk cId="2794559795" sldId="688"/>
            <ac:spMk id="3" creationId="{8A02EFA6-E579-EC1D-30AF-944BD8388C29}"/>
          </ac:spMkLst>
        </pc:spChg>
        <pc:spChg chg="add mod ord">
          <ac:chgData name="Laura Alexis Janda" userId="1f227e26-6259-47d3-b693-dce21943f79e" providerId="ADAL" clId="{4FE452A4-FB80-D04D-AB3C-1EE3296A1552}" dt="2022-07-08T13:25:27.582" v="3366" actId="255"/>
          <ac:spMkLst>
            <pc:docMk/>
            <pc:sldMk cId="2794559795" sldId="688"/>
            <ac:spMk id="4" creationId="{BFAB57CB-088D-484E-921A-152CDFE404F5}"/>
          </ac:spMkLst>
        </pc:spChg>
        <pc:spChg chg="add mod ord">
          <ac:chgData name="Laura Alexis Janda" userId="1f227e26-6259-47d3-b693-dce21943f79e" providerId="ADAL" clId="{4FE452A4-FB80-D04D-AB3C-1EE3296A1552}" dt="2022-07-08T07:57:42.609" v="3192" actId="20577"/>
          <ac:spMkLst>
            <pc:docMk/>
            <pc:sldMk cId="2794559795" sldId="688"/>
            <ac:spMk id="5" creationId="{BF03C8D4-ACD0-218B-A6C2-BB01B1821D61}"/>
          </ac:spMkLst>
        </pc:spChg>
        <pc:spChg chg="add mod ord">
          <ac:chgData name="Laura Alexis Janda" userId="1f227e26-6259-47d3-b693-dce21943f79e" providerId="ADAL" clId="{4FE452A4-FB80-D04D-AB3C-1EE3296A1552}" dt="2022-07-08T13:25:20.224" v="3365" actId="27636"/>
          <ac:spMkLst>
            <pc:docMk/>
            <pc:sldMk cId="2794559795" sldId="688"/>
            <ac:spMk id="6" creationId="{506E44C3-9D5E-5729-E7AE-DA3CA44C8EB7}"/>
          </ac:spMkLst>
        </pc:spChg>
        <pc:spChg chg="add mod ord">
          <ac:chgData name="Laura Alexis Janda" userId="1f227e26-6259-47d3-b693-dce21943f79e" providerId="ADAL" clId="{4FE452A4-FB80-D04D-AB3C-1EE3296A1552}" dt="2022-07-08T13:24:59.963" v="3363" actId="20577"/>
          <ac:spMkLst>
            <pc:docMk/>
            <pc:sldMk cId="2794559795" sldId="688"/>
            <ac:spMk id="7" creationId="{68819C97-F4E1-7D0A-E0D8-3C39A43155A3}"/>
          </ac:spMkLst>
        </pc:spChg>
        <pc:spChg chg="add mod">
          <ac:chgData name="Laura Alexis Janda" userId="1f227e26-6259-47d3-b693-dce21943f79e" providerId="ADAL" clId="{4FE452A4-FB80-D04D-AB3C-1EE3296A1552}" dt="2022-07-08T13:27:37.903" v="3469" actId="14100"/>
          <ac:spMkLst>
            <pc:docMk/>
            <pc:sldMk cId="2794559795" sldId="688"/>
            <ac:spMk id="8" creationId="{7249190A-EAA3-39C3-5E01-2F552744645C}"/>
          </ac:spMkLst>
        </pc:spChg>
      </pc:sldChg>
      <pc:sldChg chg="addSp modSp new mod">
        <pc:chgData name="Laura Alexis Janda" userId="1f227e26-6259-47d3-b693-dce21943f79e" providerId="ADAL" clId="{4FE452A4-FB80-D04D-AB3C-1EE3296A1552}" dt="2022-07-08T13:29:53.439" v="3473" actId="962"/>
        <pc:sldMkLst>
          <pc:docMk/>
          <pc:sldMk cId="3349126079" sldId="689"/>
        </pc:sldMkLst>
        <pc:picChg chg="add mod">
          <ac:chgData name="Laura Alexis Janda" userId="1f227e26-6259-47d3-b693-dce21943f79e" providerId="ADAL" clId="{4FE452A4-FB80-D04D-AB3C-1EE3296A1552}" dt="2022-07-08T13:29:53.439" v="3473" actId="962"/>
          <ac:picMkLst>
            <pc:docMk/>
            <pc:sldMk cId="3349126079" sldId="689"/>
            <ac:picMk id="3" creationId="{E04842B8-EDB9-F79C-53CC-AB5A44AFDBD9}"/>
          </ac:picMkLst>
        </pc:picChg>
      </pc:sldChg>
      <pc:sldChg chg="addSp modSp new mod">
        <pc:chgData name="Laura Alexis Janda" userId="1f227e26-6259-47d3-b693-dce21943f79e" providerId="ADAL" clId="{4FE452A4-FB80-D04D-AB3C-1EE3296A1552}" dt="2022-07-08T16:27:19.086" v="3887" actId="20577"/>
        <pc:sldMkLst>
          <pc:docMk/>
          <pc:sldMk cId="157948135" sldId="690"/>
        </pc:sldMkLst>
        <pc:spChg chg="mod">
          <ac:chgData name="Laura Alexis Janda" userId="1f227e26-6259-47d3-b693-dce21943f79e" providerId="ADAL" clId="{4FE452A4-FB80-D04D-AB3C-1EE3296A1552}" dt="2022-07-08T16:27:19.086" v="3887" actId="20577"/>
          <ac:spMkLst>
            <pc:docMk/>
            <pc:sldMk cId="157948135" sldId="690"/>
            <ac:spMk id="2" creationId="{6D50B2C2-39C0-4392-18D5-5D1619512A3E}"/>
          </ac:spMkLst>
        </pc:spChg>
        <pc:spChg chg="mod">
          <ac:chgData name="Laura Alexis Janda" userId="1f227e26-6259-47d3-b693-dce21943f79e" providerId="ADAL" clId="{4FE452A4-FB80-D04D-AB3C-1EE3296A1552}" dt="2022-07-08T13:37:10.784" v="3557" actId="14100"/>
          <ac:spMkLst>
            <pc:docMk/>
            <pc:sldMk cId="157948135" sldId="690"/>
            <ac:spMk id="3" creationId="{D07ACA03-BC75-7591-FEB2-D969B1E2BBD0}"/>
          </ac:spMkLst>
        </pc:spChg>
        <pc:spChg chg="add mod">
          <ac:chgData name="Laura Alexis Janda" userId="1f227e26-6259-47d3-b693-dce21943f79e" providerId="ADAL" clId="{4FE452A4-FB80-D04D-AB3C-1EE3296A1552}" dt="2022-07-08T13:39:17.750" v="3612" actId="15"/>
          <ac:spMkLst>
            <pc:docMk/>
            <pc:sldMk cId="157948135" sldId="690"/>
            <ac:spMk id="5" creationId="{B3EDE1ED-3D20-07EC-D0C2-3C6ACD07383F}"/>
          </ac:spMkLst>
        </pc:spChg>
        <pc:spChg chg="add mod">
          <ac:chgData name="Laura Alexis Janda" userId="1f227e26-6259-47d3-b693-dce21943f79e" providerId="ADAL" clId="{4FE452A4-FB80-D04D-AB3C-1EE3296A1552}" dt="2022-07-08T13:42:18.696" v="3705" actId="20577"/>
          <ac:spMkLst>
            <pc:docMk/>
            <pc:sldMk cId="157948135" sldId="690"/>
            <ac:spMk id="6" creationId="{69AE81D5-1796-1FAA-F1A7-E52937A687B2}"/>
          </ac:spMkLst>
        </pc:spChg>
      </pc:sldChg>
      <pc:sldChg chg="addSp delSp modSp add mod">
        <pc:chgData name="Laura Alexis Janda" userId="1f227e26-6259-47d3-b693-dce21943f79e" providerId="ADAL" clId="{4FE452A4-FB80-D04D-AB3C-1EE3296A1552}" dt="2022-07-08T16:27:24.865" v="3888"/>
        <pc:sldMkLst>
          <pc:docMk/>
          <pc:sldMk cId="901169192" sldId="691"/>
        </pc:sldMkLst>
        <pc:spChg chg="mod">
          <ac:chgData name="Laura Alexis Janda" userId="1f227e26-6259-47d3-b693-dce21943f79e" providerId="ADAL" clId="{4FE452A4-FB80-D04D-AB3C-1EE3296A1552}" dt="2022-07-08T16:27:24.865" v="3888"/>
          <ac:spMkLst>
            <pc:docMk/>
            <pc:sldMk cId="901169192" sldId="691"/>
            <ac:spMk id="2" creationId="{6D50B2C2-39C0-4392-18D5-5D1619512A3E}"/>
          </ac:spMkLst>
        </pc:spChg>
        <pc:spChg chg="del">
          <ac:chgData name="Laura Alexis Janda" userId="1f227e26-6259-47d3-b693-dce21943f79e" providerId="ADAL" clId="{4FE452A4-FB80-D04D-AB3C-1EE3296A1552}" dt="2022-07-08T13:43:33.612" v="3712" actId="478"/>
          <ac:spMkLst>
            <pc:docMk/>
            <pc:sldMk cId="901169192" sldId="691"/>
            <ac:spMk id="3" creationId="{D07ACA03-BC75-7591-FEB2-D969B1E2BBD0}"/>
          </ac:spMkLst>
        </pc:spChg>
        <pc:spChg chg="del mod">
          <ac:chgData name="Laura Alexis Janda" userId="1f227e26-6259-47d3-b693-dce21943f79e" providerId="ADAL" clId="{4FE452A4-FB80-D04D-AB3C-1EE3296A1552}" dt="2022-07-08T13:44:05.518" v="3716" actId="478"/>
          <ac:spMkLst>
            <pc:docMk/>
            <pc:sldMk cId="901169192" sldId="691"/>
            <ac:spMk id="5" creationId="{B3EDE1ED-3D20-07EC-D0C2-3C6ACD07383F}"/>
          </ac:spMkLst>
        </pc:spChg>
        <pc:spChg chg="del">
          <ac:chgData name="Laura Alexis Janda" userId="1f227e26-6259-47d3-b693-dce21943f79e" providerId="ADAL" clId="{4FE452A4-FB80-D04D-AB3C-1EE3296A1552}" dt="2022-07-08T13:43:38.581" v="3713" actId="478"/>
          <ac:spMkLst>
            <pc:docMk/>
            <pc:sldMk cId="901169192" sldId="691"/>
            <ac:spMk id="6" creationId="{69AE81D5-1796-1FAA-F1A7-E52937A687B2}"/>
          </ac:spMkLst>
        </pc:spChg>
        <pc:spChg chg="add mod">
          <ac:chgData name="Laura Alexis Janda" userId="1f227e26-6259-47d3-b693-dce21943f79e" providerId="ADAL" clId="{4FE452A4-FB80-D04D-AB3C-1EE3296A1552}" dt="2022-07-08T13:44:45.568" v="3723" actId="20577"/>
          <ac:spMkLst>
            <pc:docMk/>
            <pc:sldMk cId="901169192" sldId="691"/>
            <ac:spMk id="7" creationId="{A9B4BC7A-0B07-639D-6D33-6539467DD036}"/>
          </ac:spMkLst>
        </pc:spChg>
        <pc:spChg chg="add mod">
          <ac:chgData name="Laura Alexis Janda" userId="1f227e26-6259-47d3-b693-dce21943f79e" providerId="ADAL" clId="{4FE452A4-FB80-D04D-AB3C-1EE3296A1552}" dt="2022-07-08T13:46:23.746" v="3760" actId="14100"/>
          <ac:spMkLst>
            <pc:docMk/>
            <pc:sldMk cId="901169192" sldId="691"/>
            <ac:spMk id="8" creationId="{01A4864F-14E0-3E3A-86B8-97F000BC4605}"/>
          </ac:spMkLst>
        </pc:spChg>
      </pc:sldChg>
      <pc:sldChg chg="addSp modSp add mod">
        <pc:chgData name="Laura Alexis Janda" userId="1f227e26-6259-47d3-b693-dce21943f79e" providerId="ADAL" clId="{4FE452A4-FB80-D04D-AB3C-1EE3296A1552}" dt="2022-07-08T16:27:29.666" v="3889"/>
        <pc:sldMkLst>
          <pc:docMk/>
          <pc:sldMk cId="2677370023" sldId="692"/>
        </pc:sldMkLst>
        <pc:spChg chg="mod">
          <ac:chgData name="Laura Alexis Janda" userId="1f227e26-6259-47d3-b693-dce21943f79e" providerId="ADAL" clId="{4FE452A4-FB80-D04D-AB3C-1EE3296A1552}" dt="2022-07-08T16:27:29.666" v="3889"/>
          <ac:spMkLst>
            <pc:docMk/>
            <pc:sldMk cId="2677370023" sldId="692"/>
            <ac:spMk id="2" creationId="{6D50B2C2-39C0-4392-18D5-5D1619512A3E}"/>
          </ac:spMkLst>
        </pc:spChg>
        <pc:spChg chg="add mod">
          <ac:chgData name="Laura Alexis Janda" userId="1f227e26-6259-47d3-b693-dce21943f79e" providerId="ADAL" clId="{4FE452A4-FB80-D04D-AB3C-1EE3296A1552}" dt="2022-07-08T13:48:25.257" v="3797" actId="14100"/>
          <ac:spMkLst>
            <pc:docMk/>
            <pc:sldMk cId="2677370023" sldId="692"/>
            <ac:spMk id="4" creationId="{8D72D5BD-041F-0441-1366-A93FD3F12EC2}"/>
          </ac:spMkLst>
        </pc:spChg>
        <pc:spChg chg="mod">
          <ac:chgData name="Laura Alexis Janda" userId="1f227e26-6259-47d3-b693-dce21943f79e" providerId="ADAL" clId="{4FE452A4-FB80-D04D-AB3C-1EE3296A1552}" dt="2022-07-08T13:47:43.056" v="3775" actId="27636"/>
          <ac:spMkLst>
            <pc:docMk/>
            <pc:sldMk cId="2677370023" sldId="692"/>
            <ac:spMk id="7" creationId="{A9B4BC7A-0B07-639D-6D33-6539467DD036}"/>
          </ac:spMkLst>
        </pc:spChg>
      </pc:sldChg>
      <pc:sldChg chg="modSp add mod">
        <pc:chgData name="Laura Alexis Janda" userId="1f227e26-6259-47d3-b693-dce21943f79e" providerId="ADAL" clId="{4FE452A4-FB80-D04D-AB3C-1EE3296A1552}" dt="2022-07-08T16:27:34.797" v="3890"/>
        <pc:sldMkLst>
          <pc:docMk/>
          <pc:sldMk cId="3253940903" sldId="693"/>
        </pc:sldMkLst>
        <pc:spChg chg="mod">
          <ac:chgData name="Laura Alexis Janda" userId="1f227e26-6259-47d3-b693-dce21943f79e" providerId="ADAL" clId="{4FE452A4-FB80-D04D-AB3C-1EE3296A1552}" dt="2022-07-08T16:27:34.797" v="3890"/>
          <ac:spMkLst>
            <pc:docMk/>
            <pc:sldMk cId="3253940903" sldId="693"/>
            <ac:spMk id="2" creationId="{6D50B2C2-39C0-4392-18D5-5D1619512A3E}"/>
          </ac:spMkLst>
        </pc:spChg>
        <pc:spChg chg="mod">
          <ac:chgData name="Laura Alexis Janda" userId="1f227e26-6259-47d3-b693-dce21943f79e" providerId="ADAL" clId="{4FE452A4-FB80-D04D-AB3C-1EE3296A1552}" dt="2022-07-08T13:51:16.121" v="3840" actId="1076"/>
          <ac:spMkLst>
            <pc:docMk/>
            <pc:sldMk cId="3253940903" sldId="693"/>
            <ac:spMk id="4" creationId="{8D72D5BD-041F-0441-1366-A93FD3F12EC2}"/>
          </ac:spMkLst>
        </pc:spChg>
        <pc:spChg chg="mod">
          <ac:chgData name="Laura Alexis Janda" userId="1f227e26-6259-47d3-b693-dce21943f79e" providerId="ADAL" clId="{4FE452A4-FB80-D04D-AB3C-1EE3296A1552}" dt="2022-07-08T13:51:10.532" v="3839" actId="27636"/>
          <ac:spMkLst>
            <pc:docMk/>
            <pc:sldMk cId="3253940903" sldId="693"/>
            <ac:spMk id="7" creationId="{A9B4BC7A-0B07-639D-6D33-6539467DD036}"/>
          </ac:spMkLst>
        </pc:spChg>
      </pc:sldChg>
      <pc:sldChg chg="modSp new mod">
        <pc:chgData name="Laura Alexis Janda" userId="1f227e26-6259-47d3-b693-dce21943f79e" providerId="ADAL" clId="{4FE452A4-FB80-D04D-AB3C-1EE3296A1552}" dt="2022-07-08T16:34:54.100" v="4196" actId="20577"/>
        <pc:sldMkLst>
          <pc:docMk/>
          <pc:sldMk cId="3584674263" sldId="694"/>
        </pc:sldMkLst>
        <pc:spChg chg="mod">
          <ac:chgData name="Laura Alexis Janda" userId="1f227e26-6259-47d3-b693-dce21943f79e" providerId="ADAL" clId="{4FE452A4-FB80-D04D-AB3C-1EE3296A1552}" dt="2022-07-08T16:26:21.135" v="3880" actId="20577"/>
          <ac:spMkLst>
            <pc:docMk/>
            <pc:sldMk cId="3584674263" sldId="694"/>
            <ac:spMk id="2" creationId="{7929D592-45BF-57FC-CF7A-EBE26ED27FC7}"/>
          </ac:spMkLst>
        </pc:spChg>
        <pc:spChg chg="mod">
          <ac:chgData name="Laura Alexis Janda" userId="1f227e26-6259-47d3-b693-dce21943f79e" providerId="ADAL" clId="{4FE452A4-FB80-D04D-AB3C-1EE3296A1552}" dt="2022-07-08T16:34:54.100" v="4196" actId="20577"/>
          <ac:spMkLst>
            <pc:docMk/>
            <pc:sldMk cId="3584674263" sldId="694"/>
            <ac:spMk id="3" creationId="{6D15F217-B949-FD5F-7376-6ED1F6A28C68}"/>
          </ac:spMkLst>
        </pc:spChg>
      </pc:sldChg>
      <pc:sldChg chg="modSp add mod ord">
        <pc:chgData name="Laura Alexis Janda" userId="1f227e26-6259-47d3-b693-dce21943f79e" providerId="ADAL" clId="{4FE452A4-FB80-D04D-AB3C-1EE3296A1552}" dt="2022-07-08T16:36:48.377" v="4215" actId="20577"/>
        <pc:sldMkLst>
          <pc:docMk/>
          <pc:sldMk cId="671483921" sldId="695"/>
        </pc:sldMkLst>
        <pc:spChg chg="mod">
          <ac:chgData name="Laura Alexis Janda" userId="1f227e26-6259-47d3-b693-dce21943f79e" providerId="ADAL" clId="{4FE452A4-FB80-D04D-AB3C-1EE3296A1552}" dt="2022-07-08T16:36:48.377" v="4215" actId="20577"/>
          <ac:spMkLst>
            <pc:docMk/>
            <pc:sldMk cId="671483921" sldId="695"/>
            <ac:spMk id="2" creationId="{40963608-5866-BF42-A603-946E881769DA}"/>
          </ac:spMkLst>
        </pc:spChg>
      </pc:sldChg>
      <pc:sldChg chg="addSp delSp add del setBg delDesignElem">
        <pc:chgData name="Laura Alexis Janda" userId="1f227e26-6259-47d3-b693-dce21943f79e" providerId="ADAL" clId="{4FE452A4-FB80-D04D-AB3C-1EE3296A1552}" dt="2022-07-08T16:35:57.620" v="4199"/>
        <pc:sldMkLst>
          <pc:docMk/>
          <pc:sldMk cId="737252775" sldId="695"/>
        </pc:sldMkLst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8" creationId="{B26EE4FD-480F-42A5-9FEB-DA630457CFB7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0" creationId="{A187062F-BE14-42FC-B06A-607DB23849C3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2" creationId="{731FE21B-2A45-4BF5-8B03-E12341988774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4" creationId="{2DC5A94D-79ED-48F5-9DC5-96CBB507CEC8}"/>
          </ac:spMkLst>
        </pc:spChg>
        <pc:spChg chg="add del">
          <ac:chgData name="Laura Alexis Janda" userId="1f227e26-6259-47d3-b693-dce21943f79e" providerId="ADAL" clId="{4FE452A4-FB80-D04D-AB3C-1EE3296A1552}" dt="2022-07-08T16:35:57.620" v="4199"/>
          <ac:spMkLst>
            <pc:docMk/>
            <pc:sldMk cId="737252775" sldId="695"/>
            <ac:spMk id="16" creationId="{93A3D4BE-AF25-4F9A-9C29-1145CCE24A28}"/>
          </ac:spMkLst>
        </pc:spChg>
      </pc:sldChg>
      <pc:sldChg chg="addSp delSp modSp new mod">
        <pc:chgData name="Laura Alexis Janda" userId="1f227e26-6259-47d3-b693-dce21943f79e" providerId="ADAL" clId="{4FE452A4-FB80-D04D-AB3C-1EE3296A1552}" dt="2022-07-08T16:51:41.966" v="4621" actId="20577"/>
        <pc:sldMkLst>
          <pc:docMk/>
          <pc:sldMk cId="946744282" sldId="696"/>
        </pc:sldMkLst>
        <pc:spChg chg="del">
          <ac:chgData name="Laura Alexis Janda" userId="1f227e26-6259-47d3-b693-dce21943f79e" providerId="ADAL" clId="{4FE452A4-FB80-D04D-AB3C-1EE3296A1552}" dt="2022-07-08T16:37:18.878" v="4217" actId="478"/>
          <ac:spMkLst>
            <pc:docMk/>
            <pc:sldMk cId="946744282" sldId="696"/>
            <ac:spMk id="2" creationId="{A5835895-AF29-04A6-02F7-C20EC9AA2C94}"/>
          </ac:spMkLst>
        </pc:spChg>
        <pc:spChg chg="mod">
          <ac:chgData name="Laura Alexis Janda" userId="1f227e26-6259-47d3-b693-dce21943f79e" providerId="ADAL" clId="{4FE452A4-FB80-D04D-AB3C-1EE3296A1552}" dt="2022-07-08T16:51:41.966" v="4621" actId="20577"/>
          <ac:spMkLst>
            <pc:docMk/>
            <pc:sldMk cId="946744282" sldId="696"/>
            <ac:spMk id="3" creationId="{7C99A20A-92B7-2D18-20EA-1431A713CAE3}"/>
          </ac:spMkLst>
        </pc:spChg>
        <pc:picChg chg="add mod">
          <ac:chgData name="Laura Alexis Janda" userId="1f227e26-6259-47d3-b693-dce21943f79e" providerId="ADAL" clId="{4FE452A4-FB80-D04D-AB3C-1EE3296A1552}" dt="2022-07-08T16:40:41.635" v="4221" actId="1076"/>
          <ac:picMkLst>
            <pc:docMk/>
            <pc:sldMk cId="946744282" sldId="696"/>
            <ac:picMk id="4" creationId="{FE515EB3-030B-7EF2-1F19-BF4D3A9996E7}"/>
          </ac:picMkLst>
        </pc:picChg>
      </pc:sldChg>
    </pc:docChg>
  </pc:docChgLst>
  <pc:docChgLst>
    <pc:chgData name="Laura Alexis Janda" userId="1f227e26-6259-47d3-b693-dce21943f79e" providerId="ADAL" clId="{BA8FA7B1-DB72-7C42-A007-148219773711}"/>
    <pc:docChg chg="undo redo custSel addSld delSld modSld">
      <pc:chgData name="Laura Alexis Janda" userId="1f227e26-6259-47d3-b693-dce21943f79e" providerId="ADAL" clId="{BA8FA7B1-DB72-7C42-A007-148219773711}" dt="2023-02-28T19:53:40.857" v="3565" actId="20578"/>
      <pc:docMkLst>
        <pc:docMk/>
      </pc:docMkLst>
      <pc:sldChg chg="modSp mod">
        <pc:chgData name="Laura Alexis Janda" userId="1f227e26-6259-47d3-b693-dce21943f79e" providerId="ADAL" clId="{BA8FA7B1-DB72-7C42-A007-148219773711}" dt="2023-02-26T00:22:02.275" v="896" actId="20577"/>
        <pc:sldMkLst>
          <pc:docMk/>
          <pc:sldMk cId="4283815164" sldId="258"/>
        </pc:sldMkLst>
        <pc:spChg chg="mod">
          <ac:chgData name="Laura Alexis Janda" userId="1f227e26-6259-47d3-b693-dce21943f79e" providerId="ADAL" clId="{BA8FA7B1-DB72-7C42-A007-148219773711}" dt="2023-02-26T00:22:02.275" v="896" actId="20577"/>
          <ac:spMkLst>
            <pc:docMk/>
            <pc:sldMk cId="4283815164" sldId="258"/>
            <ac:spMk id="3" creationId="{56E3FAC1-3877-A404-DAA9-13C529B240EB}"/>
          </ac:spMkLst>
        </pc:spChg>
      </pc:sldChg>
      <pc:sldChg chg="addSp modSp mod">
        <pc:chgData name="Laura Alexis Janda" userId="1f227e26-6259-47d3-b693-dce21943f79e" providerId="ADAL" clId="{BA8FA7B1-DB72-7C42-A007-148219773711}" dt="2023-02-26T16:36:05.442" v="1561" actId="114"/>
        <pc:sldMkLst>
          <pc:docMk/>
          <pc:sldMk cId="2403473910" sldId="259"/>
        </pc:sldMkLst>
        <pc:spChg chg="mod">
          <ac:chgData name="Laura Alexis Janda" userId="1f227e26-6259-47d3-b693-dce21943f79e" providerId="ADAL" clId="{BA8FA7B1-DB72-7C42-A007-148219773711}" dt="2023-02-25T23:52:01.465" v="621" actId="1037"/>
          <ac:spMkLst>
            <pc:docMk/>
            <pc:sldMk cId="2403473910" sldId="259"/>
            <ac:spMk id="2" creationId="{441BF9E4-A5FC-770F-3B01-8DDB90397A63}"/>
          </ac:spMkLst>
        </pc:spChg>
        <pc:spChg chg="mod">
          <ac:chgData name="Laura Alexis Janda" userId="1f227e26-6259-47d3-b693-dce21943f79e" providerId="ADAL" clId="{BA8FA7B1-DB72-7C42-A007-148219773711}" dt="2023-02-26T16:36:05.442" v="1561" actId="114"/>
          <ac:spMkLst>
            <pc:docMk/>
            <pc:sldMk cId="2403473910" sldId="259"/>
            <ac:spMk id="3" creationId="{6E6A22DF-B5AE-039E-D652-1D8BA06260BE}"/>
          </ac:spMkLst>
        </pc:spChg>
        <pc:picChg chg="add mod">
          <ac:chgData name="Laura Alexis Janda" userId="1f227e26-6259-47d3-b693-dce21943f79e" providerId="ADAL" clId="{BA8FA7B1-DB72-7C42-A007-148219773711}" dt="2023-02-25T23:52:20.607" v="624" actId="1038"/>
          <ac:picMkLst>
            <pc:docMk/>
            <pc:sldMk cId="2403473910" sldId="259"/>
            <ac:picMk id="1026" creationId="{75B8EE55-A508-064F-8073-C363521AB8FA}"/>
          </ac:picMkLst>
        </pc:picChg>
      </pc:sldChg>
      <pc:sldChg chg="addSp delSp modSp mod">
        <pc:chgData name="Laura Alexis Janda" userId="1f227e26-6259-47d3-b693-dce21943f79e" providerId="ADAL" clId="{BA8FA7B1-DB72-7C42-A007-148219773711}" dt="2023-02-26T16:18:26.858" v="1174" actId="1076"/>
        <pc:sldMkLst>
          <pc:docMk/>
          <pc:sldMk cId="1257768985" sldId="260"/>
        </pc:sldMkLst>
        <pc:spChg chg="mod">
          <ac:chgData name="Laura Alexis Janda" userId="1f227e26-6259-47d3-b693-dce21943f79e" providerId="ADAL" clId="{BA8FA7B1-DB72-7C42-A007-148219773711}" dt="2023-02-26T00:07:17.269" v="735" actId="14100"/>
          <ac:spMkLst>
            <pc:docMk/>
            <pc:sldMk cId="1257768985" sldId="260"/>
            <ac:spMk id="2" creationId="{EADA9397-B17B-4044-7E92-D768733BA6F9}"/>
          </ac:spMkLst>
        </pc:spChg>
        <pc:spChg chg="add mod">
          <ac:chgData name="Laura Alexis Janda" userId="1f227e26-6259-47d3-b693-dce21943f79e" providerId="ADAL" clId="{BA8FA7B1-DB72-7C42-A007-148219773711}" dt="2023-02-26T00:16:57.041" v="842" actId="20577"/>
          <ac:spMkLst>
            <pc:docMk/>
            <pc:sldMk cId="1257768985" sldId="260"/>
            <ac:spMk id="3" creationId="{7DB0D768-E278-F459-58ED-8F9E00E9F5A0}"/>
          </ac:spMkLst>
        </pc:spChg>
        <pc:spChg chg="add mod">
          <ac:chgData name="Laura Alexis Janda" userId="1f227e26-6259-47d3-b693-dce21943f79e" providerId="ADAL" clId="{BA8FA7B1-DB72-7C42-A007-148219773711}" dt="2023-02-26T16:18:26.858" v="1174" actId="1076"/>
          <ac:spMkLst>
            <pc:docMk/>
            <pc:sldMk cId="1257768985" sldId="260"/>
            <ac:spMk id="4" creationId="{293F5383-06AA-62B4-BDB3-BC936E052614}"/>
          </ac:spMkLst>
        </pc:spChg>
        <pc:spChg chg="add del mod">
          <ac:chgData name="Laura Alexis Janda" userId="1f227e26-6259-47d3-b693-dce21943f79e" providerId="ADAL" clId="{BA8FA7B1-DB72-7C42-A007-148219773711}" dt="2023-02-26T00:13:39.792" v="777" actId="478"/>
          <ac:spMkLst>
            <pc:docMk/>
            <pc:sldMk cId="1257768985" sldId="260"/>
            <ac:spMk id="4" creationId="{56FE7B87-F77C-25C4-1078-1F259C043879}"/>
          </ac:spMkLst>
        </pc:spChg>
        <pc:spChg chg="add mod">
          <ac:chgData name="Laura Alexis Janda" userId="1f227e26-6259-47d3-b693-dce21943f79e" providerId="ADAL" clId="{BA8FA7B1-DB72-7C42-A007-148219773711}" dt="2023-02-26T00:14:51.768" v="807" actId="255"/>
          <ac:spMkLst>
            <pc:docMk/>
            <pc:sldMk cId="1257768985" sldId="260"/>
            <ac:spMk id="6" creationId="{6A5A5BB3-4A5A-1AE5-7442-DDAF41097170}"/>
          </ac:spMkLst>
        </pc:spChg>
        <pc:spChg chg="add mod">
          <ac:chgData name="Laura Alexis Janda" userId="1f227e26-6259-47d3-b693-dce21943f79e" providerId="ADAL" clId="{BA8FA7B1-DB72-7C42-A007-148219773711}" dt="2023-02-26T00:16:53.203" v="839" actId="20577"/>
          <ac:spMkLst>
            <pc:docMk/>
            <pc:sldMk cId="1257768985" sldId="260"/>
            <ac:spMk id="7" creationId="{B0C81116-7041-7D6C-0FE8-D30209BC1700}"/>
          </ac:spMkLst>
        </pc:spChg>
        <pc:picChg chg="mod">
          <ac:chgData name="Laura Alexis Janda" userId="1f227e26-6259-47d3-b693-dce21943f79e" providerId="ADAL" clId="{BA8FA7B1-DB72-7C42-A007-148219773711}" dt="2023-02-26T00:06:40.335" v="729" actId="1076"/>
          <ac:picMkLst>
            <pc:docMk/>
            <pc:sldMk cId="1257768985" sldId="260"/>
            <ac:picMk id="1027" creationId="{4661F49A-4C64-CDDC-6B30-AED06DEFAB87}"/>
          </ac:picMkLst>
        </pc:picChg>
      </pc:sldChg>
      <pc:sldChg chg="modSp mod">
        <pc:chgData name="Laura Alexis Janda" userId="1f227e26-6259-47d3-b693-dce21943f79e" providerId="ADAL" clId="{BA8FA7B1-DB72-7C42-A007-148219773711}" dt="2023-02-28T19:32:56.663" v="3001" actId="20577"/>
        <pc:sldMkLst>
          <pc:docMk/>
          <pc:sldMk cId="2195068184" sldId="261"/>
        </pc:sldMkLst>
        <pc:spChg chg="mod">
          <ac:chgData name="Laura Alexis Janda" userId="1f227e26-6259-47d3-b693-dce21943f79e" providerId="ADAL" clId="{BA8FA7B1-DB72-7C42-A007-148219773711}" dt="2023-02-28T19:32:56.663" v="3001" actId="20577"/>
          <ac:spMkLst>
            <pc:docMk/>
            <pc:sldMk cId="2195068184" sldId="261"/>
            <ac:spMk id="2" creationId="{A270C3AA-D3B8-3F98-3144-957DD8471D04}"/>
          </ac:spMkLst>
        </pc:spChg>
        <pc:spChg chg="mod">
          <ac:chgData name="Laura Alexis Janda" userId="1f227e26-6259-47d3-b693-dce21943f79e" providerId="ADAL" clId="{BA8FA7B1-DB72-7C42-A007-148219773711}" dt="2023-02-26T16:30:02.790" v="1412" actId="20577"/>
          <ac:spMkLst>
            <pc:docMk/>
            <pc:sldMk cId="2195068184" sldId="261"/>
            <ac:spMk id="3" creationId="{0F6D2238-63A4-1A3E-90FF-6E940EEE4634}"/>
          </ac:spMkLst>
        </pc:spChg>
      </pc:sldChg>
      <pc:sldChg chg="modSp mod">
        <pc:chgData name="Laura Alexis Janda" userId="1f227e26-6259-47d3-b693-dce21943f79e" providerId="ADAL" clId="{BA8FA7B1-DB72-7C42-A007-148219773711}" dt="2023-02-28T19:35:21.146" v="3104" actId="20577"/>
        <pc:sldMkLst>
          <pc:docMk/>
          <pc:sldMk cId="1958360635" sldId="262"/>
        </pc:sldMkLst>
        <pc:spChg chg="mod">
          <ac:chgData name="Laura Alexis Janda" userId="1f227e26-6259-47d3-b693-dce21943f79e" providerId="ADAL" clId="{BA8FA7B1-DB72-7C42-A007-148219773711}" dt="2023-02-28T19:35:21.146" v="3104" actId="20577"/>
          <ac:spMkLst>
            <pc:docMk/>
            <pc:sldMk cId="1958360635" sldId="262"/>
            <ac:spMk id="3" creationId="{09E278E5-C416-88AD-7030-406B45BEF0A1}"/>
          </ac:spMkLst>
        </pc:spChg>
      </pc:sldChg>
      <pc:sldChg chg="modSp mod">
        <pc:chgData name="Laura Alexis Janda" userId="1f227e26-6259-47d3-b693-dce21943f79e" providerId="ADAL" clId="{BA8FA7B1-DB72-7C42-A007-148219773711}" dt="2023-02-28T19:33:03.217" v="3009" actId="20577"/>
        <pc:sldMkLst>
          <pc:docMk/>
          <pc:sldMk cId="1622546983" sldId="263"/>
        </pc:sldMkLst>
        <pc:spChg chg="mod">
          <ac:chgData name="Laura Alexis Janda" userId="1f227e26-6259-47d3-b693-dce21943f79e" providerId="ADAL" clId="{BA8FA7B1-DB72-7C42-A007-148219773711}" dt="2023-02-28T19:33:03.217" v="3009" actId="20577"/>
          <ac:spMkLst>
            <pc:docMk/>
            <pc:sldMk cId="1622546983" sldId="263"/>
            <ac:spMk id="2" creationId="{BA0BF171-C087-42C3-C936-FED5E47CDD4B}"/>
          </ac:spMkLst>
        </pc:spChg>
        <pc:spChg chg="mod">
          <ac:chgData name="Laura Alexis Janda" userId="1f227e26-6259-47d3-b693-dce21943f79e" providerId="ADAL" clId="{BA8FA7B1-DB72-7C42-A007-148219773711}" dt="2023-02-28T19:26:43.386" v="2990" actId="114"/>
          <ac:spMkLst>
            <pc:docMk/>
            <pc:sldMk cId="1622546983" sldId="263"/>
            <ac:spMk id="3" creationId="{85826ACF-9FB9-A3ED-5DEE-0928817A0BF3}"/>
          </ac:spMkLst>
        </pc:spChg>
      </pc:sldChg>
      <pc:sldChg chg="modSp mod">
        <pc:chgData name="Laura Alexis Janda" userId="1f227e26-6259-47d3-b693-dce21943f79e" providerId="ADAL" clId="{BA8FA7B1-DB72-7C42-A007-148219773711}" dt="2023-02-28T19:33:11.383" v="3017" actId="20577"/>
        <pc:sldMkLst>
          <pc:docMk/>
          <pc:sldMk cId="4260208377" sldId="264"/>
        </pc:sldMkLst>
        <pc:spChg chg="mod">
          <ac:chgData name="Laura Alexis Janda" userId="1f227e26-6259-47d3-b693-dce21943f79e" providerId="ADAL" clId="{BA8FA7B1-DB72-7C42-A007-148219773711}" dt="2023-02-28T19:33:11.383" v="3017" actId="20577"/>
          <ac:spMkLst>
            <pc:docMk/>
            <pc:sldMk cId="4260208377" sldId="264"/>
            <ac:spMk id="2" creationId="{5D8291DB-5589-3E46-F190-E5C02F6A2D4C}"/>
          </ac:spMkLst>
        </pc:spChg>
      </pc:sldChg>
      <pc:sldChg chg="addSp modSp mod">
        <pc:chgData name="Laura Alexis Janda" userId="1f227e26-6259-47d3-b693-dce21943f79e" providerId="ADAL" clId="{BA8FA7B1-DB72-7C42-A007-148219773711}" dt="2023-02-28T19:20:58.259" v="2985" actId="2711"/>
        <pc:sldMkLst>
          <pc:docMk/>
          <pc:sldMk cId="1297199091" sldId="265"/>
        </pc:sldMkLst>
        <pc:spChg chg="mod">
          <ac:chgData name="Laura Alexis Janda" userId="1f227e26-6259-47d3-b693-dce21943f79e" providerId="ADAL" clId="{BA8FA7B1-DB72-7C42-A007-148219773711}" dt="2023-02-28T19:19:49.309" v="2978" actId="1035"/>
          <ac:spMkLst>
            <pc:docMk/>
            <pc:sldMk cId="1297199091" sldId="265"/>
            <ac:spMk id="2" creationId="{C3348915-1A59-18A0-63A9-232A9A78B1C1}"/>
          </ac:spMkLst>
        </pc:spChg>
        <pc:spChg chg="add mod">
          <ac:chgData name="Laura Alexis Janda" userId="1f227e26-6259-47d3-b693-dce21943f79e" providerId="ADAL" clId="{BA8FA7B1-DB72-7C42-A007-148219773711}" dt="2023-02-28T19:20:58.259" v="2985" actId="2711"/>
          <ac:spMkLst>
            <pc:docMk/>
            <pc:sldMk cId="1297199091" sldId="265"/>
            <ac:spMk id="5" creationId="{E5D3C818-07A8-18DE-C67F-BF97D2ED7055}"/>
          </ac:spMkLst>
        </pc:spChg>
        <pc:graphicFrameChg chg="mod">
          <ac:chgData name="Laura Alexis Janda" userId="1f227e26-6259-47d3-b693-dce21943f79e" providerId="ADAL" clId="{BA8FA7B1-DB72-7C42-A007-148219773711}" dt="2023-02-28T19:19:49.309" v="2978" actId="1035"/>
          <ac:graphicFrameMkLst>
            <pc:docMk/>
            <pc:sldMk cId="1297199091" sldId="265"/>
            <ac:graphicFrameMk id="4" creationId="{372B22ED-7E97-D5E4-C104-220216A9EA4F}"/>
          </ac:graphicFrameMkLst>
        </pc:graphicFrameChg>
      </pc:sldChg>
      <pc:sldChg chg="modSp mod">
        <pc:chgData name="Laura Alexis Janda" userId="1f227e26-6259-47d3-b693-dce21943f79e" providerId="ADAL" clId="{BA8FA7B1-DB72-7C42-A007-148219773711}" dt="2023-02-23T21:28:50.865" v="17"/>
        <pc:sldMkLst>
          <pc:docMk/>
          <pc:sldMk cId="823719426" sldId="493"/>
        </pc:sldMkLst>
        <pc:spChg chg="mod">
          <ac:chgData name="Laura Alexis Janda" userId="1f227e26-6259-47d3-b693-dce21943f79e" providerId="ADAL" clId="{BA8FA7B1-DB72-7C42-A007-148219773711}" dt="2023-02-23T21:28:50.865" v="17"/>
          <ac:spMkLst>
            <pc:docMk/>
            <pc:sldMk cId="823719426" sldId="493"/>
            <ac:spMk id="2" creationId="{00000000-0000-0000-0000-000000000000}"/>
          </ac:spMkLst>
        </pc:spChg>
        <pc:spChg chg="mod">
          <ac:chgData name="Laura Alexis Janda" userId="1f227e26-6259-47d3-b693-dce21943f79e" providerId="ADAL" clId="{BA8FA7B1-DB72-7C42-A007-148219773711}" dt="2023-02-23T21:28:05.110" v="13" actId="20578"/>
          <ac:spMkLst>
            <pc:docMk/>
            <pc:sldMk cId="823719426" sldId="493"/>
            <ac:spMk id="7" creationId="{A39621A3-2B83-BB40-3D05-63FD81EFC78E}"/>
          </ac:spMkLst>
        </pc:spChg>
      </pc:sldChg>
      <pc:sldChg chg="addSp delSp modSp mod">
        <pc:chgData name="Laura Alexis Janda" userId="1f227e26-6259-47d3-b693-dce21943f79e" providerId="ADAL" clId="{BA8FA7B1-DB72-7C42-A007-148219773711}" dt="2023-02-23T21:41:24.015" v="170" actId="255"/>
        <pc:sldMkLst>
          <pc:docMk/>
          <pc:sldMk cId="2374623432" sldId="494"/>
        </pc:sldMkLst>
        <pc:spChg chg="mod">
          <ac:chgData name="Laura Alexis Janda" userId="1f227e26-6259-47d3-b693-dce21943f79e" providerId="ADAL" clId="{BA8FA7B1-DB72-7C42-A007-148219773711}" dt="2023-02-23T21:36:06.971" v="58" actId="1076"/>
          <ac:spMkLst>
            <pc:docMk/>
            <pc:sldMk cId="2374623432" sldId="494"/>
            <ac:spMk id="4" creationId="{43C64A59-4708-7E2D-C250-7E41CCCADFFC}"/>
          </ac:spMkLst>
        </pc:spChg>
        <pc:spChg chg="mod">
          <ac:chgData name="Laura Alexis Janda" userId="1f227e26-6259-47d3-b693-dce21943f79e" providerId="ADAL" clId="{BA8FA7B1-DB72-7C42-A007-148219773711}" dt="2023-02-23T21:41:24.015" v="170" actId="255"/>
          <ac:spMkLst>
            <pc:docMk/>
            <pc:sldMk cId="2374623432" sldId="494"/>
            <ac:spMk id="5" creationId="{82FB3C1C-A7C2-912B-2066-E97C8F24E570}"/>
          </ac:spMkLst>
        </pc:spChg>
        <pc:spChg chg="mod">
          <ac:chgData name="Laura Alexis Janda" userId="1f227e26-6259-47d3-b693-dce21943f79e" providerId="ADAL" clId="{BA8FA7B1-DB72-7C42-A007-148219773711}" dt="2023-02-23T21:35:10.627" v="51" actId="1076"/>
          <ac:spMkLst>
            <pc:docMk/>
            <pc:sldMk cId="2374623432" sldId="494"/>
            <ac:spMk id="6" creationId="{9AE3C277-05F5-8D10-563F-2D5FD020A5FA}"/>
          </ac:spMkLst>
        </pc:spChg>
        <pc:picChg chg="del">
          <ac:chgData name="Laura Alexis Janda" userId="1f227e26-6259-47d3-b693-dce21943f79e" providerId="ADAL" clId="{BA8FA7B1-DB72-7C42-A007-148219773711}" dt="2023-02-23T21:32:20.071" v="19" actId="478"/>
          <ac:picMkLst>
            <pc:docMk/>
            <pc:sldMk cId="2374623432" sldId="494"/>
            <ac:picMk id="3" creationId="{1E64DC7B-9374-194C-1B3D-502402DF67D9}"/>
          </ac:picMkLst>
        </pc:picChg>
        <pc:picChg chg="add mod">
          <ac:chgData name="Laura Alexis Janda" userId="1f227e26-6259-47d3-b693-dce21943f79e" providerId="ADAL" clId="{BA8FA7B1-DB72-7C42-A007-148219773711}" dt="2023-02-23T21:35:06.475" v="50" actId="14100"/>
          <ac:picMkLst>
            <pc:docMk/>
            <pc:sldMk cId="2374623432" sldId="494"/>
            <ac:picMk id="7" creationId="{E7B1947C-2067-DE30-EEE1-4715EBD8569C}"/>
          </ac:picMkLst>
        </pc:picChg>
        <pc:picChg chg="add mod">
          <ac:chgData name="Laura Alexis Janda" userId="1f227e26-6259-47d3-b693-dce21943f79e" providerId="ADAL" clId="{BA8FA7B1-DB72-7C42-A007-148219773711}" dt="2023-02-23T21:38:38.093" v="96" actId="1036"/>
          <ac:picMkLst>
            <pc:docMk/>
            <pc:sldMk cId="2374623432" sldId="494"/>
            <ac:picMk id="8" creationId="{52A12F19-2A07-998E-AA67-C6189404CC21}"/>
          </ac:picMkLst>
        </pc:picChg>
      </pc:sldChg>
      <pc:sldChg chg="del">
        <pc:chgData name="Laura Alexis Janda" userId="1f227e26-6259-47d3-b693-dce21943f79e" providerId="ADAL" clId="{BA8FA7B1-DB72-7C42-A007-148219773711}" dt="2023-02-23T21:38:55.425" v="97" actId="2696"/>
        <pc:sldMkLst>
          <pc:docMk/>
          <pc:sldMk cId="3387241435" sldId="495"/>
        </pc:sldMkLst>
      </pc:sldChg>
      <pc:sldChg chg="modSp mod">
        <pc:chgData name="Laura Alexis Janda" userId="1f227e26-6259-47d3-b693-dce21943f79e" providerId="ADAL" clId="{BA8FA7B1-DB72-7C42-A007-148219773711}" dt="2023-02-23T21:51:52.300" v="296" actId="20577"/>
        <pc:sldMkLst>
          <pc:docMk/>
          <pc:sldMk cId="685990864" sldId="496"/>
        </pc:sldMkLst>
        <pc:spChg chg="mod">
          <ac:chgData name="Laura Alexis Janda" userId="1f227e26-6259-47d3-b693-dce21943f79e" providerId="ADAL" clId="{BA8FA7B1-DB72-7C42-A007-148219773711}" dt="2023-02-23T21:40:46.890" v="155" actId="113"/>
          <ac:spMkLst>
            <pc:docMk/>
            <pc:sldMk cId="685990864" sldId="496"/>
            <ac:spMk id="2" creationId="{C2BF7262-F8CB-631C-7E5C-19C764ACDA83}"/>
          </ac:spMkLst>
        </pc:spChg>
        <pc:spChg chg="mod">
          <ac:chgData name="Laura Alexis Janda" userId="1f227e26-6259-47d3-b693-dce21943f79e" providerId="ADAL" clId="{BA8FA7B1-DB72-7C42-A007-148219773711}" dt="2023-02-23T21:51:52.300" v="296" actId="20577"/>
          <ac:spMkLst>
            <pc:docMk/>
            <pc:sldMk cId="685990864" sldId="496"/>
            <ac:spMk id="3" creationId="{DC60617D-3479-9CAC-AABB-430812C4A708}"/>
          </ac:spMkLst>
        </pc:spChg>
      </pc:sldChg>
      <pc:sldChg chg="del">
        <pc:chgData name="Laura Alexis Janda" userId="1f227e26-6259-47d3-b693-dce21943f79e" providerId="ADAL" clId="{BA8FA7B1-DB72-7C42-A007-148219773711}" dt="2023-02-23T21:38:55.457" v="98" actId="2696"/>
        <pc:sldMkLst>
          <pc:docMk/>
          <pc:sldMk cId="2788450972" sldId="498"/>
        </pc:sldMkLst>
      </pc:sldChg>
      <pc:sldChg chg="modSp mod">
        <pc:chgData name="Laura Alexis Janda" userId="1f227e26-6259-47d3-b693-dce21943f79e" providerId="ADAL" clId="{BA8FA7B1-DB72-7C42-A007-148219773711}" dt="2023-02-26T17:22:49.550" v="2832" actId="20577"/>
        <pc:sldMkLst>
          <pc:docMk/>
          <pc:sldMk cId="3457215498" sldId="501"/>
        </pc:sldMkLst>
        <pc:spChg chg="mod">
          <ac:chgData name="Laura Alexis Janda" userId="1f227e26-6259-47d3-b693-dce21943f79e" providerId="ADAL" clId="{BA8FA7B1-DB72-7C42-A007-148219773711}" dt="2023-02-26T17:22:49.550" v="2832" actId="20577"/>
          <ac:spMkLst>
            <pc:docMk/>
            <pc:sldMk cId="3457215498" sldId="501"/>
            <ac:spMk id="3" creationId="{6E3D46E5-C314-1510-66EE-488F7ACEFECE}"/>
          </ac:spMkLst>
        </pc:spChg>
      </pc:sldChg>
      <pc:sldChg chg="modSp mod">
        <pc:chgData name="Laura Alexis Janda" userId="1f227e26-6259-47d3-b693-dce21943f79e" providerId="ADAL" clId="{BA8FA7B1-DB72-7C42-A007-148219773711}" dt="2023-02-28T19:34:44.246" v="3047" actId="20577"/>
        <pc:sldMkLst>
          <pc:docMk/>
          <pc:sldMk cId="3632074277" sldId="503"/>
        </pc:sldMkLst>
        <pc:spChg chg="mod">
          <ac:chgData name="Laura Alexis Janda" userId="1f227e26-6259-47d3-b693-dce21943f79e" providerId="ADAL" clId="{BA8FA7B1-DB72-7C42-A007-148219773711}" dt="2023-02-28T19:34:44.246" v="3047" actId="20577"/>
          <ac:spMkLst>
            <pc:docMk/>
            <pc:sldMk cId="3632074277" sldId="503"/>
            <ac:spMk id="3" creationId="{DD85D136-E1F6-8EB5-7243-223CF730A3D4}"/>
          </ac:spMkLst>
        </pc:spChg>
      </pc:sldChg>
      <pc:sldChg chg="addSp modSp new mod">
        <pc:chgData name="Laura Alexis Janda" userId="1f227e26-6259-47d3-b693-dce21943f79e" providerId="ADAL" clId="{BA8FA7B1-DB72-7C42-A007-148219773711}" dt="2023-02-23T21:48:44.162" v="188" actId="1076"/>
        <pc:sldMkLst>
          <pc:docMk/>
          <pc:sldMk cId="2076693582" sldId="504"/>
        </pc:sldMkLst>
        <pc:spChg chg="add mod">
          <ac:chgData name="Laura Alexis Janda" userId="1f227e26-6259-47d3-b693-dce21943f79e" providerId="ADAL" clId="{BA8FA7B1-DB72-7C42-A007-148219773711}" dt="2023-02-23T21:48:44.162" v="188" actId="1076"/>
          <ac:spMkLst>
            <pc:docMk/>
            <pc:sldMk cId="2076693582" sldId="504"/>
            <ac:spMk id="4" creationId="{1187329F-0C3D-022B-B74B-B931CAD00D87}"/>
          </ac:spMkLst>
        </pc:spChg>
        <pc:picChg chg="add mod">
          <ac:chgData name="Laura Alexis Janda" userId="1f227e26-6259-47d3-b693-dce21943f79e" providerId="ADAL" clId="{BA8FA7B1-DB72-7C42-A007-148219773711}" dt="2023-02-23T21:48:12.516" v="180" actId="1076"/>
          <ac:picMkLst>
            <pc:docMk/>
            <pc:sldMk cId="2076693582" sldId="504"/>
            <ac:picMk id="3" creationId="{3697651A-7E96-431B-B254-5D419AA45B6B}"/>
          </ac:picMkLst>
        </pc:picChg>
      </pc:sldChg>
      <pc:sldChg chg="addSp delSp modSp new mod modClrScheme chgLayout">
        <pc:chgData name="Laura Alexis Janda" userId="1f227e26-6259-47d3-b693-dce21943f79e" providerId="ADAL" clId="{BA8FA7B1-DB72-7C42-A007-148219773711}" dt="2023-02-26T00:32:12.240" v="1168" actId="20577"/>
        <pc:sldMkLst>
          <pc:docMk/>
          <pc:sldMk cId="2393076194" sldId="505"/>
        </pc:sldMkLst>
        <pc:spChg chg="del">
          <ac:chgData name="Laura Alexis Janda" userId="1f227e26-6259-47d3-b693-dce21943f79e" providerId="ADAL" clId="{BA8FA7B1-DB72-7C42-A007-148219773711}" dt="2023-02-24T17:04:18.119" v="310" actId="700"/>
          <ac:spMkLst>
            <pc:docMk/>
            <pc:sldMk cId="2393076194" sldId="505"/>
            <ac:spMk id="2" creationId="{33E73CEC-047A-619E-6A44-6D18375002BF}"/>
          </ac:spMkLst>
        </pc:spChg>
        <pc:spChg chg="add mod">
          <ac:chgData name="Laura Alexis Janda" userId="1f227e26-6259-47d3-b693-dce21943f79e" providerId="ADAL" clId="{BA8FA7B1-DB72-7C42-A007-148219773711}" dt="2023-02-25T23:54:12.995" v="633" actId="1076"/>
          <ac:spMkLst>
            <pc:docMk/>
            <pc:sldMk cId="2393076194" sldId="505"/>
            <ac:spMk id="2" creationId="{5EAB9B7D-FC03-0908-DF37-A4C0BD2F5010}"/>
          </ac:spMkLst>
        </pc:spChg>
        <pc:spChg chg="add mod">
          <ac:chgData name="Laura Alexis Janda" userId="1f227e26-6259-47d3-b693-dce21943f79e" providerId="ADAL" clId="{BA8FA7B1-DB72-7C42-A007-148219773711}" dt="2023-02-26T00:32:12.240" v="1168" actId="20577"/>
          <ac:spMkLst>
            <pc:docMk/>
            <pc:sldMk cId="2393076194" sldId="505"/>
            <ac:spMk id="3" creationId="{55689450-7851-C1D0-A270-417774647F1E}"/>
          </ac:spMkLst>
        </pc:spChg>
        <pc:spChg chg="del">
          <ac:chgData name="Laura Alexis Janda" userId="1f227e26-6259-47d3-b693-dce21943f79e" providerId="ADAL" clId="{BA8FA7B1-DB72-7C42-A007-148219773711}" dt="2023-02-24T17:04:18.119" v="310" actId="700"/>
          <ac:spMkLst>
            <pc:docMk/>
            <pc:sldMk cId="2393076194" sldId="505"/>
            <ac:spMk id="3" creationId="{B9CAC409-1C98-8F04-ADFE-B56574420BDF}"/>
          </ac:spMkLst>
        </pc:spChg>
        <pc:picChg chg="add mod">
          <ac:chgData name="Laura Alexis Janda" userId="1f227e26-6259-47d3-b693-dce21943f79e" providerId="ADAL" clId="{BA8FA7B1-DB72-7C42-A007-148219773711}" dt="2023-02-24T17:05:21.834" v="315" actId="1076"/>
          <ac:picMkLst>
            <pc:docMk/>
            <pc:sldMk cId="2393076194" sldId="505"/>
            <ac:picMk id="5" creationId="{6FB433B7-BD0B-DECA-92B7-44C6AD3A64CB}"/>
          </ac:picMkLst>
        </pc:picChg>
        <pc:picChg chg="add mod">
          <ac:chgData name="Laura Alexis Janda" userId="1f227e26-6259-47d3-b693-dce21943f79e" providerId="ADAL" clId="{BA8FA7B1-DB72-7C42-A007-148219773711}" dt="2023-02-25T23:53:31.403" v="627" actId="1035"/>
          <ac:picMkLst>
            <pc:docMk/>
            <pc:sldMk cId="2393076194" sldId="505"/>
            <ac:picMk id="7" creationId="{A9C87ABD-F78D-0EB4-421E-58A835391237}"/>
          </ac:picMkLst>
        </pc:picChg>
      </pc:sldChg>
      <pc:sldChg chg="add del">
        <pc:chgData name="Laura Alexis Janda" userId="1f227e26-6259-47d3-b693-dce21943f79e" providerId="ADAL" clId="{BA8FA7B1-DB72-7C42-A007-148219773711}" dt="2023-02-23T21:45:18.272" v="175" actId="2696"/>
        <pc:sldMkLst>
          <pc:docMk/>
          <pc:sldMk cId="3777441322" sldId="505"/>
        </pc:sldMkLst>
      </pc:sldChg>
      <pc:sldChg chg="addSp delSp modSp new mod">
        <pc:chgData name="Laura Alexis Janda" userId="1f227e26-6259-47d3-b693-dce21943f79e" providerId="ADAL" clId="{BA8FA7B1-DB72-7C42-A007-148219773711}" dt="2023-02-26T17:18:58.262" v="2820" actId="255"/>
        <pc:sldMkLst>
          <pc:docMk/>
          <pc:sldMk cId="4120954834" sldId="506"/>
        </pc:sldMkLst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4" creationId="{07AF22E7-AB2D-25FC-2739-2B6C31B93DB3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5" creationId="{98BC5BB2-1163-BEC5-2C40-4A84A2503713}"/>
          </ac:spMkLst>
        </pc:spChg>
        <pc:spChg chg="add del mod">
          <ac:chgData name="Laura Alexis Janda" userId="1f227e26-6259-47d3-b693-dce21943f79e" providerId="ADAL" clId="{BA8FA7B1-DB72-7C42-A007-148219773711}" dt="2023-02-25T23:46:02.398" v="473" actId="767"/>
          <ac:spMkLst>
            <pc:docMk/>
            <pc:sldMk cId="4120954834" sldId="506"/>
            <ac:spMk id="6" creationId="{779AF5E7-C163-234A-4F49-7BD36EBBE362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7" creationId="{43B5FE50-1729-AD5E-31A1-F5414E943BDF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8" creationId="{D3751778-6E19-23B9-F9B5-9A3078E33687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10" creationId="{E5FBE783-DE4F-8602-44F4-370E4D5330B4}"/>
          </ac:spMkLst>
        </pc:spChg>
        <pc:spChg chg="add mod">
          <ac:chgData name="Laura Alexis Janda" userId="1f227e26-6259-47d3-b693-dce21943f79e" providerId="ADAL" clId="{BA8FA7B1-DB72-7C42-A007-148219773711}" dt="2023-02-25T23:50:12.764" v="573" actId="1038"/>
          <ac:spMkLst>
            <pc:docMk/>
            <pc:sldMk cId="4120954834" sldId="506"/>
            <ac:spMk id="11" creationId="{608FDDBC-1361-D040-9290-EA3A19B3C164}"/>
          </ac:spMkLst>
        </pc:spChg>
        <pc:spChg chg="add mod">
          <ac:chgData name="Laura Alexis Janda" userId="1f227e26-6259-47d3-b693-dce21943f79e" providerId="ADAL" clId="{BA8FA7B1-DB72-7C42-A007-148219773711}" dt="2023-02-26T17:18:58.262" v="2820" actId="255"/>
          <ac:spMkLst>
            <pc:docMk/>
            <pc:sldMk cId="4120954834" sldId="506"/>
            <ac:spMk id="12" creationId="{310D3F49-23CE-6009-C7A8-0F2536403ECF}"/>
          </ac:spMkLst>
        </pc:spChg>
        <pc:picChg chg="add mod">
          <ac:chgData name="Laura Alexis Janda" userId="1f227e26-6259-47d3-b693-dce21943f79e" providerId="ADAL" clId="{BA8FA7B1-DB72-7C42-A007-148219773711}" dt="2023-02-25T23:50:12.764" v="573" actId="1038"/>
          <ac:picMkLst>
            <pc:docMk/>
            <pc:sldMk cId="4120954834" sldId="506"/>
            <ac:picMk id="3" creationId="{97FCB79B-BD5B-3A3A-ADA6-AB96805FE0AB}"/>
          </ac:picMkLst>
        </pc:picChg>
        <pc:picChg chg="add del mod">
          <ac:chgData name="Laura Alexis Janda" userId="1f227e26-6259-47d3-b693-dce21943f79e" providerId="ADAL" clId="{BA8FA7B1-DB72-7C42-A007-148219773711}" dt="2023-02-25T23:48:00.135" v="503"/>
          <ac:picMkLst>
            <pc:docMk/>
            <pc:sldMk cId="4120954834" sldId="506"/>
            <ac:picMk id="9" creationId="{E888B302-2D99-C2F7-A952-1AA3BB241A7E}"/>
          </ac:picMkLst>
        </pc:picChg>
      </pc:sldChg>
      <pc:sldChg chg="addSp modSp new mod">
        <pc:chgData name="Laura Alexis Janda" userId="1f227e26-6259-47d3-b693-dce21943f79e" providerId="ADAL" clId="{BA8FA7B1-DB72-7C42-A007-148219773711}" dt="2023-02-28T19:36:17.524" v="3125" actId="20577"/>
        <pc:sldMkLst>
          <pc:docMk/>
          <pc:sldMk cId="2337976008" sldId="507"/>
        </pc:sldMkLst>
        <pc:spChg chg="mod">
          <ac:chgData name="Laura Alexis Janda" userId="1f227e26-6259-47d3-b693-dce21943f79e" providerId="ADAL" clId="{BA8FA7B1-DB72-7C42-A007-148219773711}" dt="2023-02-26T00:06:50.683" v="732" actId="20577"/>
          <ac:spMkLst>
            <pc:docMk/>
            <pc:sldMk cId="2337976008" sldId="507"/>
            <ac:spMk id="2" creationId="{94A810B9-B4AD-0D47-9916-36E781EE7C4D}"/>
          </ac:spMkLst>
        </pc:spChg>
        <pc:spChg chg="mod">
          <ac:chgData name="Laura Alexis Janda" userId="1f227e26-6259-47d3-b693-dce21943f79e" providerId="ADAL" clId="{BA8FA7B1-DB72-7C42-A007-148219773711}" dt="2023-02-28T19:36:17.524" v="3125" actId="20577"/>
          <ac:spMkLst>
            <pc:docMk/>
            <pc:sldMk cId="2337976008" sldId="507"/>
            <ac:spMk id="3" creationId="{7D6E804B-AD06-831E-66E7-D07D8D61D507}"/>
          </ac:spMkLst>
        </pc:spChg>
        <pc:picChg chg="add mod">
          <ac:chgData name="Laura Alexis Janda" userId="1f227e26-6259-47d3-b693-dce21943f79e" providerId="ADAL" clId="{BA8FA7B1-DB72-7C42-A007-148219773711}" dt="2023-02-25T23:55:48.345" v="636" actId="1076"/>
          <ac:picMkLst>
            <pc:docMk/>
            <pc:sldMk cId="2337976008" sldId="507"/>
            <ac:picMk id="4" creationId="{BB53C103-E049-2789-06FC-79CEC078C5BC}"/>
          </ac:picMkLst>
        </pc:picChg>
      </pc:sldChg>
      <pc:sldChg chg="addSp delSp modSp new mod">
        <pc:chgData name="Laura Alexis Janda" userId="1f227e26-6259-47d3-b693-dce21943f79e" providerId="ADAL" clId="{BA8FA7B1-DB72-7C42-A007-148219773711}" dt="2023-02-26T00:26:29.859" v="998" actId="20577"/>
        <pc:sldMkLst>
          <pc:docMk/>
          <pc:sldMk cId="2794694512" sldId="508"/>
        </pc:sldMkLst>
        <pc:spChg chg="mod">
          <ac:chgData name="Laura Alexis Janda" userId="1f227e26-6259-47d3-b693-dce21943f79e" providerId="ADAL" clId="{BA8FA7B1-DB72-7C42-A007-148219773711}" dt="2023-02-26T00:26:29.859" v="998" actId="20577"/>
          <ac:spMkLst>
            <pc:docMk/>
            <pc:sldMk cId="2794694512" sldId="508"/>
            <ac:spMk id="2" creationId="{6C58462C-74A0-1A9A-A7A7-83C183B9A432}"/>
          </ac:spMkLst>
        </pc:spChg>
        <pc:spChg chg="del mod">
          <ac:chgData name="Laura Alexis Janda" userId="1f227e26-6259-47d3-b693-dce21943f79e" providerId="ADAL" clId="{BA8FA7B1-DB72-7C42-A007-148219773711}" dt="2023-02-26T00:26:06.076" v="973"/>
          <ac:spMkLst>
            <pc:docMk/>
            <pc:sldMk cId="2794694512" sldId="508"/>
            <ac:spMk id="3" creationId="{CF3CC200-92EA-B6EB-303B-2F2C39659D9E}"/>
          </ac:spMkLst>
        </pc:spChg>
        <pc:picChg chg="add mod">
          <ac:chgData name="Laura Alexis Janda" userId="1f227e26-6259-47d3-b693-dce21943f79e" providerId="ADAL" clId="{BA8FA7B1-DB72-7C42-A007-148219773711}" dt="2023-02-26T00:26:06.076" v="973"/>
          <ac:picMkLst>
            <pc:docMk/>
            <pc:sldMk cId="2794694512" sldId="508"/>
            <ac:picMk id="1026" creationId="{6B49C8A6-60CF-E70D-567D-AFE59D8280B1}"/>
          </ac:picMkLst>
        </pc:picChg>
      </pc:sldChg>
      <pc:sldChg chg="modSp add mod">
        <pc:chgData name="Laura Alexis Janda" userId="1f227e26-6259-47d3-b693-dce21943f79e" providerId="ADAL" clId="{BA8FA7B1-DB72-7C42-A007-148219773711}" dt="2023-02-28T19:33:20.336" v="3025" actId="20577"/>
        <pc:sldMkLst>
          <pc:docMk/>
          <pc:sldMk cId="149501566" sldId="509"/>
        </pc:sldMkLst>
        <pc:spChg chg="mod">
          <ac:chgData name="Laura Alexis Janda" userId="1f227e26-6259-47d3-b693-dce21943f79e" providerId="ADAL" clId="{BA8FA7B1-DB72-7C42-A007-148219773711}" dt="2023-02-28T19:33:20.336" v="3025" actId="20577"/>
          <ac:spMkLst>
            <pc:docMk/>
            <pc:sldMk cId="149501566" sldId="509"/>
            <ac:spMk id="2" creationId="{A270C3AA-D3B8-3F98-3144-957DD8471D04}"/>
          </ac:spMkLst>
        </pc:spChg>
        <pc:spChg chg="mod">
          <ac:chgData name="Laura Alexis Janda" userId="1f227e26-6259-47d3-b693-dce21943f79e" providerId="ADAL" clId="{BA8FA7B1-DB72-7C42-A007-148219773711}" dt="2023-02-26T17:26:42.570" v="2838" actId="20577"/>
          <ac:spMkLst>
            <pc:docMk/>
            <pc:sldMk cId="149501566" sldId="509"/>
            <ac:spMk id="3" creationId="{0F6D2238-63A4-1A3E-90FF-6E940EEE4634}"/>
          </ac:spMkLst>
        </pc:spChg>
      </pc:sldChg>
      <pc:sldChg chg="modSp add mod">
        <pc:chgData name="Laura Alexis Janda" userId="1f227e26-6259-47d3-b693-dce21943f79e" providerId="ADAL" clId="{BA8FA7B1-DB72-7C42-A007-148219773711}" dt="2023-02-28T19:33:27.331" v="3033" actId="20577"/>
        <pc:sldMkLst>
          <pc:docMk/>
          <pc:sldMk cId="1291811129" sldId="510"/>
        </pc:sldMkLst>
        <pc:spChg chg="mod">
          <ac:chgData name="Laura Alexis Janda" userId="1f227e26-6259-47d3-b693-dce21943f79e" providerId="ADAL" clId="{BA8FA7B1-DB72-7C42-A007-148219773711}" dt="2023-02-28T19:33:27.331" v="3033" actId="20577"/>
          <ac:spMkLst>
            <pc:docMk/>
            <pc:sldMk cId="1291811129" sldId="510"/>
            <ac:spMk id="2" creationId="{BA0BF171-C087-42C3-C936-FED5E47CDD4B}"/>
          </ac:spMkLst>
        </pc:spChg>
        <pc:spChg chg="mod">
          <ac:chgData name="Laura Alexis Janda" userId="1f227e26-6259-47d3-b693-dce21943f79e" providerId="ADAL" clId="{BA8FA7B1-DB72-7C42-A007-148219773711}" dt="2023-02-28T19:30:40.775" v="2993" actId="20577"/>
          <ac:spMkLst>
            <pc:docMk/>
            <pc:sldMk cId="1291811129" sldId="510"/>
            <ac:spMk id="3" creationId="{85826ACF-9FB9-A3ED-5DEE-0928817A0BF3}"/>
          </ac:spMkLst>
        </pc:spChg>
      </pc:sldChg>
      <pc:sldChg chg="modSp add mod">
        <pc:chgData name="Laura Alexis Janda" userId="1f227e26-6259-47d3-b693-dce21943f79e" providerId="ADAL" clId="{BA8FA7B1-DB72-7C42-A007-148219773711}" dt="2023-02-28T19:33:47.831" v="3046" actId="20577"/>
        <pc:sldMkLst>
          <pc:docMk/>
          <pc:sldMk cId="3272031396" sldId="511"/>
        </pc:sldMkLst>
        <pc:spChg chg="mod">
          <ac:chgData name="Laura Alexis Janda" userId="1f227e26-6259-47d3-b693-dce21943f79e" providerId="ADAL" clId="{BA8FA7B1-DB72-7C42-A007-148219773711}" dt="2023-02-28T19:33:47.831" v="3046" actId="20577"/>
          <ac:spMkLst>
            <pc:docMk/>
            <pc:sldMk cId="3272031396" sldId="511"/>
            <ac:spMk id="2" creationId="{5D8291DB-5589-3E46-F190-E5C02F6A2D4C}"/>
          </ac:spMkLst>
        </pc:spChg>
        <pc:spChg chg="mod">
          <ac:chgData name="Laura Alexis Janda" userId="1f227e26-6259-47d3-b693-dce21943f79e" providerId="ADAL" clId="{BA8FA7B1-DB72-7C42-A007-148219773711}" dt="2023-02-26T17:37:46.140" v="2941" actId="1036"/>
          <ac:spMkLst>
            <pc:docMk/>
            <pc:sldMk cId="3272031396" sldId="511"/>
            <ac:spMk id="3" creationId="{8A93D061-A8E4-A4A1-E2CF-3D942168A1F1}"/>
          </ac:spMkLst>
        </pc:spChg>
      </pc:sldChg>
      <pc:sldChg chg="delSp modSp add mod">
        <pc:chgData name="Laura Alexis Janda" userId="1f227e26-6259-47d3-b693-dce21943f79e" providerId="ADAL" clId="{BA8FA7B1-DB72-7C42-A007-148219773711}" dt="2023-02-28T19:33:38.453" v="3038" actId="14100"/>
        <pc:sldMkLst>
          <pc:docMk/>
          <pc:sldMk cId="589954537" sldId="512"/>
        </pc:sldMkLst>
        <pc:spChg chg="mod">
          <ac:chgData name="Laura Alexis Janda" userId="1f227e26-6259-47d3-b693-dce21943f79e" providerId="ADAL" clId="{BA8FA7B1-DB72-7C42-A007-148219773711}" dt="2023-02-28T19:33:38.453" v="3038" actId="14100"/>
          <ac:spMkLst>
            <pc:docMk/>
            <pc:sldMk cId="589954537" sldId="512"/>
            <ac:spMk id="2" creationId="{BA0BF171-C087-42C3-C936-FED5E47CDD4B}"/>
          </ac:spMkLst>
        </pc:spChg>
        <pc:spChg chg="mod">
          <ac:chgData name="Laura Alexis Janda" userId="1f227e26-6259-47d3-b693-dce21943f79e" providerId="ADAL" clId="{BA8FA7B1-DB72-7C42-A007-148219773711}" dt="2023-02-27T18:25:29.917" v="2965" actId="20577"/>
          <ac:spMkLst>
            <pc:docMk/>
            <pc:sldMk cId="589954537" sldId="512"/>
            <ac:spMk id="3" creationId="{85826ACF-9FB9-A3ED-5DEE-0928817A0BF3}"/>
          </ac:spMkLst>
        </pc:spChg>
        <pc:picChg chg="del">
          <ac:chgData name="Laura Alexis Janda" userId="1f227e26-6259-47d3-b693-dce21943f79e" providerId="ADAL" clId="{BA8FA7B1-DB72-7C42-A007-148219773711}" dt="2023-02-26T16:49:55.048" v="1784" actId="478"/>
          <ac:picMkLst>
            <pc:docMk/>
            <pc:sldMk cId="589954537" sldId="512"/>
            <ac:picMk id="3074" creationId="{A2B96A80-35C1-64AB-74B9-1CAC631CB060}"/>
          </ac:picMkLst>
        </pc:picChg>
      </pc:sldChg>
      <pc:sldChg chg="modSp new mod">
        <pc:chgData name="Laura Alexis Janda" userId="1f227e26-6259-47d3-b693-dce21943f79e" providerId="ADAL" clId="{BA8FA7B1-DB72-7C42-A007-148219773711}" dt="2023-02-28T19:53:40.857" v="3565" actId="20578"/>
        <pc:sldMkLst>
          <pc:docMk/>
          <pc:sldMk cId="3882849074" sldId="513"/>
        </pc:sldMkLst>
        <pc:spChg chg="mod">
          <ac:chgData name="Laura Alexis Janda" userId="1f227e26-6259-47d3-b693-dce21943f79e" providerId="ADAL" clId="{BA8FA7B1-DB72-7C42-A007-148219773711}" dt="2023-02-28T19:44:52.475" v="3176" actId="14100"/>
          <ac:spMkLst>
            <pc:docMk/>
            <pc:sldMk cId="3882849074" sldId="513"/>
            <ac:spMk id="2" creationId="{E4A40C77-85F8-9E1E-9F85-FCD6D9272289}"/>
          </ac:spMkLst>
        </pc:spChg>
        <pc:spChg chg="mod">
          <ac:chgData name="Laura Alexis Janda" userId="1f227e26-6259-47d3-b693-dce21943f79e" providerId="ADAL" clId="{BA8FA7B1-DB72-7C42-A007-148219773711}" dt="2023-02-28T19:53:40.857" v="3565" actId="20578"/>
          <ac:spMkLst>
            <pc:docMk/>
            <pc:sldMk cId="3882849074" sldId="513"/>
            <ac:spMk id="3" creationId="{9B79841A-6AA1-5BFE-805D-ADEB8ED12D31}"/>
          </ac:spMkLst>
        </pc:spChg>
      </pc:sldChg>
      <pc:sldMasterChg chg="delSldLayout">
        <pc:chgData name="Laura Alexis Janda" userId="1f227e26-6259-47d3-b693-dce21943f79e" providerId="ADAL" clId="{BA8FA7B1-DB72-7C42-A007-148219773711}" dt="2023-02-23T21:45:18.273" v="176" actId="2696"/>
        <pc:sldMasterMkLst>
          <pc:docMk/>
          <pc:sldMasterMk cId="3034976130" sldId="2147483648"/>
        </pc:sldMasterMkLst>
        <pc:sldLayoutChg chg="del">
          <pc:chgData name="Laura Alexis Janda" userId="1f227e26-6259-47d3-b693-dce21943f79e" providerId="ADAL" clId="{BA8FA7B1-DB72-7C42-A007-148219773711}" dt="2023-02-23T21:45:18.273" v="176" actId="2696"/>
          <pc:sldLayoutMkLst>
            <pc:docMk/>
            <pc:sldMasterMk cId="3034976130" sldId="2147483648"/>
            <pc:sldLayoutMk cId="855762687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22DC5-C69F-F740-AB4D-94CBED331267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35A68-C4D5-8441-82C5-29768A50D5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23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370B-5039-1044-BE3B-626BDE3F0426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929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Comparison</a:t>
            </a:r>
            <a:r>
              <a:rPr lang="nb-NO" dirty="0"/>
              <a:t> is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at </a:t>
            </a:r>
            <a:r>
              <a:rPr lang="nb-NO" dirty="0" err="1"/>
              <a:t>significant</a:t>
            </a:r>
            <a:r>
              <a:rPr lang="nb-NO" dirty="0"/>
              <a:t> </a:t>
            </a:r>
            <a:r>
              <a:rPr lang="nb-NO" dirty="0" err="1"/>
              <a:t>deviations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35A68-C4D5-8441-82C5-29768A50D50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01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35A68-C4D5-8441-82C5-29768A50D505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44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9580-EEBD-4141-BFA6-8F004417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CDC9B-0C8F-A243-96DB-AD77CA10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8CBD-5547-9D4D-BDB4-4245DC32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6462-7338-CA40-AB1F-03094982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38B3-01BA-6C40-BD54-27320D2E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40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C992-BDFE-1D43-A2EE-B45CC7FD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0451B-7AA7-AC49-B255-8F5D2A04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882-F3A0-8141-9987-111B4477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2030-F10D-3546-9E91-AD5F13F2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695F-6DB6-BB4C-A2E4-B3F222A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5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69DA-46D7-9A43-A478-39FEDE9F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1F468-FEF7-5B41-8320-4C114FFA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C7FC-A5AA-214F-A8B6-BCC1CA45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9C2DD-1319-7D49-B756-DCE9763C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3443-CC7A-6B4D-98D1-C1C2D595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289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6122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46DF-9A3E-3F4C-80BE-88052AD5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47A7-BB5F-E54F-AFE9-7562EB42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8EB7-9C9B-8344-A27F-8709B515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1354-E7A2-7B4A-9108-51DF591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0068-4A1F-F145-985C-D4F3E7E6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042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C5E1-A1CB-B445-B5A5-45B809C1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A354-14AE-DA42-B971-44ED534D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D590-F9F2-CC4C-BB36-F0F13CE3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3133-DE58-A444-9127-E1E90F34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3BB8-4998-F240-ABA1-195E76DF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173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133A-0DE5-4347-94BC-0116DCD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6297-1A5F-C340-9C2D-3BBF9AF9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03505-8694-CF45-9247-2CF8E499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A21C-AC92-764B-980A-FF7E4AB6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23187-0125-BB4B-975F-054258C6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AC5A-8B8E-DB4E-A6AC-5D0955B2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79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18AE-EB12-0243-BD37-5503393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4EEF-6CE3-0F43-A758-EAC4D46E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B4D-FEF2-0042-8655-667D1BF5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63969-7DC2-5E45-B353-7E09B7FC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EDBC8-ED1A-F44B-90BB-E32E2ED49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0E12C-0564-8C4A-BADE-5C1E1457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605C0-16FD-C543-95F9-CAD9C55B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F0ADF-299C-074D-98D4-47EBB80E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48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7EFA-F4EF-3541-9DC4-A14BED62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CDB49-AC5D-2A45-872A-E91E4C11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72AB-0FC6-664D-8332-5ABB4E11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20625-4A7F-A941-B609-CB92E9C5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92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80A2-DCFC-FE4F-B991-17140BE8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2AE47-7FFE-1F47-9104-9ECB3DCD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A63DB-7752-254B-A47C-DC29815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72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D5B4-8B67-7C49-9E5B-4CA8F7CE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A0E6-7A7E-504B-8B96-C3CEEC9D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31EB-0320-B14D-BC6A-35A6D355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BA4C-CE51-9E42-B99A-5A412DFF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3332-25DF-F640-BB8E-D486B91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9C44-C0D9-0F44-9EC0-7B13D8A3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630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025B-20A0-CC4C-A226-E0FBF15A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A9B79-688A-6041-8BAE-47D8901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6A3A-D59B-5B43-B460-601F116C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F990-8CB7-1747-93A2-4AE238D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25306-0940-CC4F-BCC1-FB4E086A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3F4D-36C0-5D4A-A08F-470D20A8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858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F0F3C-E085-6648-8F20-9D77D41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42B9-FF31-8B43-B483-E3359A3E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8057-ED77-9941-9FF9-1D43BA85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0E85-B3B6-A942-A601-3C17BB59B83E}" type="datetimeFigureOut">
              <a:rPr lang="nb-NO" smtClean="0"/>
              <a:t>27.07.2023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E748-C4CB-3B4B-872C-497C08F2F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CE4F-3AE5-2C42-97C3-1CFA7B775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7A9C-2DDE-8541-872F-7BAD06DB3C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49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lh3.googleusercontent.com/KHuus2lRcxeQqX38cqgGPqy4Ejt7F4OzLJNOrvsTVvPvWHTpn8VWsCfDurvcO9e1O6IMsVlX-XPd8Tvqgh2TGOKbEZPmF5KSSIngvTwO34d7kb8zTei5QHRzOUUzV4pBSMADvtYAnlIHeGfZXkzPSw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uit.no/clear/" TargetMode="External"/><Relationship Id="rId2" Type="http://schemas.openxmlformats.org/officeDocument/2006/relationships/hyperlink" Target="https://threat-defuser.org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1185-022-09269-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pus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652843"/>
            <a:ext cx="11126478" cy="1442152"/>
          </a:xfrm>
        </p:spPr>
        <p:txBody>
          <a:bodyPr>
            <a:noAutofit/>
          </a:bodyPr>
          <a:lstStyle/>
          <a:p>
            <a:r>
              <a:rPr lang="nb-NO" sz="4400" dirty="0"/>
              <a:t>Putin makes his case </a:t>
            </a:r>
            <a:endParaRPr lang="en-GB" sz="4400" b="1" dirty="0"/>
          </a:p>
        </p:txBody>
      </p:sp>
      <p:pic>
        <p:nvPicPr>
          <p:cNvPr id="4" name="Picture 3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9FD03C6C-365D-36BD-0E21-EDDA1887D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4525973"/>
            <a:ext cx="6026191" cy="182292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9621A3-2B83-BB40-3D05-63FD81EFC7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597" y="2094995"/>
            <a:ext cx="6012000" cy="2236373"/>
          </a:xfrm>
        </p:spPr>
        <p:txBody>
          <a:bodyPr/>
          <a:lstStyle/>
          <a:p>
            <a:r>
              <a:rPr lang="nb-NO" sz="2400" dirty="0"/>
              <a:t>Laura A. Janda</a:t>
            </a:r>
          </a:p>
          <a:p>
            <a:r>
              <a:rPr lang="nb-NO" sz="2400" dirty="0"/>
              <a:t>Anna </a:t>
            </a:r>
            <a:r>
              <a:rPr lang="nb-NO" sz="2400" dirty="0" err="1"/>
              <a:t>Obukhova</a:t>
            </a:r>
            <a:endParaRPr lang="nb-NO" sz="2400" dirty="0"/>
          </a:p>
          <a:p>
            <a:r>
              <a:rPr lang="nb-NO" sz="2400" dirty="0"/>
              <a:t>Václav </a:t>
            </a:r>
            <a:r>
              <a:rPr lang="nb-NO" sz="2400" dirty="0" err="1"/>
              <a:t>Cvrček</a:t>
            </a:r>
            <a:r>
              <a:rPr lang="nb-NO" sz="2400" i="0" dirty="0"/>
              <a:t> (</a:t>
            </a:r>
            <a:r>
              <a:rPr lang="nb-NO" sz="2400" i="0" dirty="0" err="1"/>
              <a:t>Univerzita</a:t>
            </a:r>
            <a:r>
              <a:rPr lang="nb-NO" sz="2400" i="0" dirty="0"/>
              <a:t> </a:t>
            </a:r>
            <a:r>
              <a:rPr lang="nb-NO" sz="2400" i="0" dirty="0" err="1"/>
              <a:t>Karlova</a:t>
            </a:r>
            <a:r>
              <a:rPr lang="nb-NO" sz="2400" i="0" dirty="0"/>
              <a:t>)</a:t>
            </a:r>
            <a:endParaRPr lang="nb-NO" sz="2400" dirty="0"/>
          </a:p>
          <a:p>
            <a:r>
              <a:rPr lang="nb-NO" sz="2400" dirty="0"/>
              <a:t>Masako </a:t>
            </a:r>
            <a:r>
              <a:rPr lang="nb-NO" sz="2400" dirty="0" err="1"/>
              <a:t>Fidler</a:t>
            </a:r>
            <a:r>
              <a:rPr lang="nb-NO" sz="2400" dirty="0"/>
              <a:t> </a:t>
            </a:r>
            <a:r>
              <a:rPr lang="nb-NO" sz="2400" i="0" dirty="0"/>
              <a:t>(Brown </a:t>
            </a:r>
            <a:r>
              <a:rPr lang="nb-NO" sz="2400" i="0" dirty="0" err="1"/>
              <a:t>University</a:t>
            </a:r>
            <a:r>
              <a:rPr lang="nb-NO" sz="2400" i="0" dirty="0"/>
              <a:t>)</a:t>
            </a:r>
            <a:endParaRPr lang="nb-NO" sz="2400" dirty="0"/>
          </a:p>
          <a:p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A49DF-DF90-03AF-DAD6-72BB92771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621" y="2166122"/>
            <a:ext cx="3901866" cy="3414132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2E09C005-2B5B-2F29-E5CA-EA9ECE895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2621" y="5580254"/>
            <a:ext cx="3901866" cy="1078607"/>
          </a:xfrm>
        </p:spPr>
        <p:txBody>
          <a:bodyPr>
            <a:normAutofit/>
          </a:bodyPr>
          <a:lstStyle/>
          <a:p>
            <a:r>
              <a:rPr lang="nb-NO" sz="3200" dirty="0" err="1"/>
              <a:t>Threat-Defuser</a:t>
            </a:r>
            <a:endParaRPr lang="nb-NO" sz="3200" dirty="0"/>
          </a:p>
          <a:p>
            <a:r>
              <a:rPr lang="nb-NO" sz="2000" dirty="0"/>
              <a:t>(Norwegian Research Council)</a:t>
            </a:r>
          </a:p>
        </p:txBody>
      </p:sp>
    </p:spTree>
    <p:extLst>
      <p:ext uri="{BB962C8B-B14F-4D97-AF65-F5344CB8AC3E}">
        <p14:creationId xmlns:p14="http://schemas.microsoft.com/office/powerpoint/2010/main" val="82371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9397-B17B-4044-7E92-D768733B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358" y="365125"/>
            <a:ext cx="7528956" cy="378303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25C69-17F7-FCD8-8488-388B30DE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292" y="743428"/>
            <a:ext cx="15971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1027" name="Picture 1" descr="Chart, waterfall chart&#10;&#10;Description automatically generated">
            <a:extLst>
              <a:ext uri="{FF2B5EF4-FFF2-40B4-BE49-F238E27FC236}">
                <a16:creationId xmlns:a16="http://schemas.microsoft.com/office/drawing/2014/main" id="{4661F49A-4C64-CDDC-6B30-AED06DEF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80" y="1009334"/>
            <a:ext cx="8614620" cy="57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7DB0D768-E278-F459-58ED-8F9E00E9F5A0}"/>
              </a:ext>
            </a:extLst>
          </p:cNvPr>
          <p:cNvSpPr/>
          <p:nvPr/>
        </p:nvSpPr>
        <p:spPr>
          <a:xfrm>
            <a:off x="997528" y="3716979"/>
            <a:ext cx="2873828" cy="6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SAME as in </a:t>
            </a:r>
            <a:r>
              <a:rPr lang="nb-NO" sz="2400" dirty="0" err="1"/>
              <a:t>corpus</a:t>
            </a:r>
            <a:endParaRPr lang="nb-NO" sz="2400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6A5A5BB3-4A5A-1AE5-7442-DDAF41097170}"/>
              </a:ext>
            </a:extLst>
          </p:cNvPr>
          <p:cNvSpPr/>
          <p:nvPr/>
        </p:nvSpPr>
        <p:spPr>
          <a:xfrm>
            <a:off x="831273" y="1318161"/>
            <a:ext cx="3040083" cy="20188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MORE </a:t>
            </a:r>
            <a:r>
              <a:rPr lang="nb-NO" sz="2400" dirty="0" err="1"/>
              <a:t>than</a:t>
            </a:r>
            <a:r>
              <a:rPr lang="nb-NO" sz="2400" dirty="0"/>
              <a:t> in </a:t>
            </a:r>
            <a:r>
              <a:rPr lang="nb-NO" sz="2400" dirty="0" err="1"/>
              <a:t>corpus</a:t>
            </a:r>
            <a:endParaRPr lang="nb-NO" sz="24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0C81116-7041-7D6C-0FE8-D30209BC1700}"/>
              </a:ext>
            </a:extLst>
          </p:cNvPr>
          <p:cNvSpPr/>
          <p:nvPr/>
        </p:nvSpPr>
        <p:spPr>
          <a:xfrm>
            <a:off x="831273" y="4554683"/>
            <a:ext cx="3040083" cy="18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LESS </a:t>
            </a:r>
          </a:p>
          <a:p>
            <a:pPr algn="ctr"/>
            <a:r>
              <a:rPr lang="nb-NO" sz="2400" dirty="0" err="1"/>
              <a:t>than</a:t>
            </a:r>
            <a:r>
              <a:rPr lang="nb-NO" sz="2400" dirty="0"/>
              <a:t> in </a:t>
            </a:r>
            <a:r>
              <a:rPr lang="nb-NO" sz="2400" dirty="0" err="1"/>
              <a:t>corpus</a:t>
            </a:r>
            <a:endParaRPr lang="nb-NO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F5383-06AA-62B4-BDB3-BC936E052614}"/>
              </a:ext>
            </a:extLst>
          </p:cNvPr>
          <p:cNvSpPr txBox="1"/>
          <p:nvPr/>
        </p:nvSpPr>
        <p:spPr>
          <a:xfrm>
            <a:off x="7051214" y="937065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77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F4B1-89BC-9D1B-4390-688D3DA2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Micro-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qualitative</a:t>
            </a:r>
            <a:r>
              <a:rPr lang="nb-NO" dirty="0"/>
              <a:t> </a:t>
            </a:r>
            <a:r>
              <a:rPr lang="nb-NO" dirty="0" err="1"/>
              <a:t>interpretation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BB27-CB91-66F9-DF2B-722D1A3F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4000" dirty="0" err="1"/>
              <a:t>Representation</a:t>
            </a:r>
            <a:r>
              <a:rPr lang="nb-NO" sz="4000" dirty="0"/>
              <a:t> </a:t>
            </a:r>
            <a:r>
              <a:rPr lang="nb-NO" sz="4000" dirty="0" err="1"/>
              <a:t>of</a:t>
            </a:r>
            <a:endParaRPr lang="nb-NO" sz="4000" dirty="0"/>
          </a:p>
          <a:p>
            <a:pPr lvl="1"/>
            <a:r>
              <a:rPr lang="nb-NO" sz="3600" dirty="0"/>
              <a:t>NATO</a:t>
            </a:r>
          </a:p>
          <a:p>
            <a:pPr lvl="1"/>
            <a:r>
              <a:rPr lang="nb-NO" sz="3600" dirty="0" err="1"/>
              <a:t>Ukraine</a:t>
            </a:r>
            <a:endParaRPr lang="nb-NO" sz="3600" dirty="0"/>
          </a:p>
          <a:p>
            <a:pPr lvl="1"/>
            <a:r>
              <a:rPr lang="nb-NO" sz="3600" dirty="0" err="1"/>
              <a:t>Russia</a:t>
            </a:r>
            <a:endParaRPr lang="nb-NO" sz="3600" dirty="0"/>
          </a:p>
          <a:p>
            <a:pPr lvl="1"/>
            <a:endParaRPr lang="nb-NO" sz="3600" dirty="0"/>
          </a:p>
          <a:p>
            <a:pPr marL="0" indent="0">
              <a:buNone/>
            </a:pPr>
            <a:r>
              <a:rPr lang="nb-NO" sz="4000" dirty="0" err="1"/>
              <a:t>Every</a:t>
            </a:r>
            <a:r>
              <a:rPr lang="nb-NO" sz="4000" dirty="0"/>
              <a:t> </a:t>
            </a:r>
            <a:r>
              <a:rPr lang="nb-NO" sz="4000" dirty="0" err="1"/>
              <a:t>example</a:t>
            </a:r>
            <a:r>
              <a:rPr lang="nb-NO" sz="4000" dirty="0"/>
              <a:t> </a:t>
            </a:r>
            <a:r>
              <a:rPr lang="nb-NO" sz="4000" dirty="0" err="1"/>
              <a:t>manually</a:t>
            </a:r>
            <a:r>
              <a:rPr lang="nb-NO" sz="4000" dirty="0"/>
              <a:t> </a:t>
            </a:r>
            <a:r>
              <a:rPr lang="nb-NO" sz="4000" dirty="0" err="1"/>
              <a:t>tagged</a:t>
            </a:r>
            <a:r>
              <a:rPr lang="nb-NO" sz="4000" dirty="0"/>
              <a:t> for case </a:t>
            </a:r>
            <a:r>
              <a:rPr lang="nb-NO" sz="4000" dirty="0" err="1"/>
              <a:t>submeaning</a:t>
            </a:r>
            <a:endParaRPr lang="nb-NO" sz="4000" dirty="0"/>
          </a:p>
        </p:txBody>
      </p:sp>
    </p:spTree>
    <p:extLst>
      <p:ext uri="{BB962C8B-B14F-4D97-AF65-F5344CB8AC3E}">
        <p14:creationId xmlns:p14="http://schemas.microsoft.com/office/powerpoint/2010/main" val="6575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3AA-D3B8-3F98-3144-957DD847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NATO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2238-63A4-1A3E-90FF-6E940EEE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NATO represented as 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just a label, not an agent 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threat (GEN)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destination or container (ACC, LOC)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collaborator, dehumanized (little INS and DAT)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2052" name="Picture 4" descr="NATO - Wikipedia">
            <a:extLst>
              <a:ext uri="{FF2B5EF4-FFF2-40B4-BE49-F238E27FC236}">
                <a16:creationId xmlns:a16="http://schemas.microsoft.com/office/drawing/2014/main" id="{BA0F1278-7EC0-8583-87A7-C3F9954E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38" y="-1"/>
            <a:ext cx="4501662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6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171-C087-42C3-C936-FED5E47C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Ukraine</a:t>
            </a:r>
            <a:r>
              <a:rPr lang="nb-NO" dirty="0"/>
              <a:t>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6ACF-9FB9-A3ED-5DEE-0928817A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Ukraine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passive (NOM with stative verbs)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manipulated (ACC)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dehumanized (little DAT)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collaborator (little 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just a location, a region (</a:t>
            </a:r>
            <a:r>
              <a:rPr lang="en-NO" sz="36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+ LOC, GEN)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3074" name="Picture 2" descr="Flag of Ukraine - Wikipedia">
            <a:extLst>
              <a:ext uri="{FF2B5EF4-FFF2-40B4-BE49-F238E27FC236}">
                <a16:creationId xmlns:a16="http://schemas.microsoft.com/office/drawing/2014/main" id="{A2B96A80-35C1-64AB-74B9-1CAC631C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4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91DB-5589-3E46-F190-E5C02F6A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Russia</a:t>
            </a:r>
            <a:r>
              <a:rPr lang="nb-NO" dirty="0"/>
              <a:t>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D061-A8E4-A4A1-E2CF-3D942168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dynamic agent 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collaborator (INS)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treated unfairly (ACC) and therefore in need of a strong leader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humanized, inspires empathy 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(DAT)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4098" name="Picture 2" descr="Flag of Russia - Wikipedia">
            <a:extLst>
              <a:ext uri="{FF2B5EF4-FFF2-40B4-BE49-F238E27FC236}">
                <a16:creationId xmlns:a16="http://schemas.microsoft.com/office/drawing/2014/main" id="{BA540A1D-72DB-552B-CA4B-4011581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0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462C-74A0-1A9A-A7A7-83C183B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Federal Assembly</a:t>
            </a:r>
            <a:br>
              <a:rPr lang="nb-NO" dirty="0"/>
            </a:br>
            <a:r>
              <a:rPr lang="nb-NO" dirty="0" err="1"/>
              <a:t>Feb</a:t>
            </a:r>
            <a:r>
              <a:rPr lang="nb-NO" dirty="0"/>
              <a:t> 21, 2023: 10,538 tokens</a:t>
            </a:r>
          </a:p>
        </p:txBody>
      </p:sp>
      <p:pic>
        <p:nvPicPr>
          <p:cNvPr id="1026" name="Picture 2" descr="Путин: США и НАТО прямо говорят о том, что их цель - нанести стратегическое  поражение России">
            <a:extLst>
              <a:ext uri="{FF2B5EF4-FFF2-40B4-BE49-F238E27FC236}">
                <a16:creationId xmlns:a16="http://schemas.microsoft.com/office/drawing/2014/main" id="{6B49C8A6-60CF-E70D-567D-AFE59D828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68" y="1825625"/>
            <a:ext cx="77332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9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6FB433B7-BD0B-DECA-92B7-44C6AD3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" y="732138"/>
            <a:ext cx="5815398" cy="3876932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A9C87ABD-F78D-0EB4-421E-58A83539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39" y="597177"/>
            <a:ext cx="6229430" cy="4152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B9B7D-FC03-0908-DF37-A4C0BD2F5010}"/>
              </a:ext>
            </a:extLst>
          </p:cNvPr>
          <p:cNvSpPr txBox="1"/>
          <p:nvPr/>
        </p:nvSpPr>
        <p:spPr>
          <a:xfrm>
            <a:off x="2493817" y="5910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89450-7851-C1D0-A270-417774647F1E}"/>
              </a:ext>
            </a:extLst>
          </p:cNvPr>
          <p:cNvSpPr txBox="1"/>
          <p:nvPr/>
        </p:nvSpPr>
        <p:spPr>
          <a:xfrm>
            <a:off x="6448300" y="4750130"/>
            <a:ext cx="522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Caveat</a:t>
            </a:r>
            <a:r>
              <a:rPr lang="nb-NO" dirty="0"/>
              <a:t>: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distortion</a:t>
            </a:r>
            <a:r>
              <a:rPr lang="nb-NO" dirty="0"/>
              <a:t> due to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dataset</a:t>
            </a:r>
            <a:endParaRPr lang="nb-NO"/>
          </a:p>
          <a:p>
            <a:endParaRPr lang="nb-NO" dirty="0"/>
          </a:p>
          <a:p>
            <a:r>
              <a:rPr lang="nb-NO" dirty="0"/>
              <a:t>No data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‘</a:t>
            </a:r>
            <a:r>
              <a:rPr lang="nb-NO" dirty="0" err="1"/>
              <a:t>Ukraine</a:t>
            </a:r>
            <a:r>
              <a:rPr lang="nb-NO" dirty="0"/>
              <a:t>’ </a:t>
            </a:r>
            <a:r>
              <a:rPr lang="nb-NO" dirty="0" err="1"/>
              <a:t>Nominative</a:t>
            </a:r>
            <a:r>
              <a:rPr lang="nb-NO" dirty="0"/>
              <a:t>, </a:t>
            </a:r>
            <a:r>
              <a:rPr lang="nb-NO" dirty="0" err="1"/>
              <a:t>Dative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‘NATO’ </a:t>
            </a:r>
            <a:r>
              <a:rPr lang="nb-NO" dirty="0" err="1"/>
              <a:t>Dative</a:t>
            </a:r>
            <a:r>
              <a:rPr lang="nb-NO" dirty="0"/>
              <a:t>, Instrumental</a:t>
            </a:r>
          </a:p>
        </p:txBody>
      </p:sp>
    </p:spTree>
    <p:extLst>
      <p:ext uri="{BB962C8B-B14F-4D97-AF65-F5344CB8AC3E}">
        <p14:creationId xmlns:p14="http://schemas.microsoft.com/office/powerpoint/2010/main" val="239307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3AA-D3B8-3F98-3144-957DD847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NATO in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2238-63A4-1A3E-90FF-6E940EEE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0211" cy="4351338"/>
          </a:xfrm>
        </p:spPr>
        <p:txBody>
          <a:bodyPr>
            <a:normAutofit/>
          </a:bodyPr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NATO represented as </a:t>
            </a:r>
          </a:p>
          <a:p>
            <a:pPr lvl="1"/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an aggressor,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placing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weapons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Russia’s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borders,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directly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stating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it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wishes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defeat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equated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USA and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West </a:t>
            </a:r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having expanded to Russia’s borders and having representatives who are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liars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nb-NO" sz="36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deceivers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(GEN, ACC)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location of multiple nuclear arsenals (LOC)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strongly dehumanized (no </a:t>
            </a:r>
            <a:r>
              <a:rPr lang="nb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nb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INS, no DAT)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2052" name="Picture 4" descr="NATO - Wikipedia">
            <a:extLst>
              <a:ext uri="{FF2B5EF4-FFF2-40B4-BE49-F238E27FC236}">
                <a16:creationId xmlns:a16="http://schemas.microsoft.com/office/drawing/2014/main" id="{BA0F1278-7EC0-8583-87A7-C3F9954E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38" y="-1"/>
            <a:ext cx="4501662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171-C087-42C3-C936-FED5E47C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Ukraine</a:t>
            </a:r>
            <a:r>
              <a:rPr lang="nb-NO" dirty="0"/>
              <a:t> in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6ACF-9FB9-A3ED-5DEE-0928817A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Ukraine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non-existent as an actor (no 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entirely manipulated, the destination of NATO’s weapons (ACC, 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dehumanized (no DAT)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collaborator (no 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INS), </a:t>
            </a:r>
            <a:r>
              <a:rPr lang="en-GB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name rendered "just for now" (subject to change)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(INS)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location of a conflict and a neonazi regime (</a:t>
            </a:r>
            <a:r>
              <a:rPr lang="en-NO" sz="36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+ LOC)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3074" name="Picture 2" descr="Flag of Ukraine - Wikipedia">
            <a:extLst>
              <a:ext uri="{FF2B5EF4-FFF2-40B4-BE49-F238E27FC236}">
                <a16:creationId xmlns:a16="http://schemas.microsoft.com/office/drawing/2014/main" id="{A2B96A80-35C1-64AB-74B9-1CAC631C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1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171-C087-42C3-C936-FED5E47C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08741" cy="524561"/>
          </a:xfrm>
        </p:spPr>
        <p:txBody>
          <a:bodyPr>
            <a:normAutofit fontScale="90000"/>
          </a:bodyPr>
          <a:lstStyle/>
          <a:p>
            <a:r>
              <a:rPr lang="nb-NO" dirty="0"/>
              <a:t>‘</a:t>
            </a:r>
            <a:r>
              <a:rPr lang="nb-NO" dirty="0" err="1"/>
              <a:t>Ukraine</a:t>
            </a:r>
            <a:r>
              <a:rPr lang="nb-NO" dirty="0"/>
              <a:t>’ </a:t>
            </a:r>
            <a:r>
              <a:rPr lang="nb-NO" dirty="0" err="1"/>
              <a:t>appears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12 times in 2023 </a:t>
            </a:r>
            <a:r>
              <a:rPr lang="nb-NO" dirty="0" err="1"/>
              <a:t>speech</a:t>
            </a:r>
            <a:r>
              <a:rPr lang="nb-NO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6ACF-9FB9-A3ED-5DEE-0928817A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07"/>
            <a:ext cx="10515600" cy="5101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Мы не воюем с народом </a:t>
            </a:r>
            <a:r>
              <a:rPr lang="ru-RU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Украины</a:t>
            </a:r>
            <a:r>
              <a:rPr lang="nb-NO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i="1" dirty="0">
                <a:solidFill>
                  <a:srgbClr val="000000"/>
                </a:solidFill>
                <a:latin typeface="Roboto" panose="02000000000000000000" pitchFamily="2" charset="0"/>
              </a:rPr>
              <a:t>‘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We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are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not fighting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with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the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people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of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b="1" dirty="0" err="1">
                <a:solidFill>
                  <a:srgbClr val="000000"/>
                </a:solidFill>
                <a:latin typeface="Roboto" panose="02000000000000000000" pitchFamily="2" charset="0"/>
              </a:rPr>
              <a:t>Ukraine</a:t>
            </a:r>
            <a:r>
              <a:rPr lang="nb-NO" b="1" dirty="0">
                <a:solidFill>
                  <a:srgbClr val="000000"/>
                </a:solidFill>
                <a:latin typeface="Roboto" panose="02000000000000000000" pitchFamily="2" charset="0"/>
              </a:rPr>
              <a:t> (GEN)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...’ </a:t>
            </a:r>
          </a:p>
          <a:p>
            <a:pPr marL="0" indent="0">
              <a:buNone/>
            </a:pP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 в наше время из </a:t>
            </a:r>
            <a:r>
              <a:rPr lang="ru-RU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Украины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они стали делать &lt;&lt;анти-Россию&gt;&gt;.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‘At present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they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have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started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make </a:t>
            </a:r>
            <a:r>
              <a:rPr lang="nb-NO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Ukraine</a:t>
            </a:r>
            <a:r>
              <a:rPr lang="nb-NO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(GEN)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into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 “Anti-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Russia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”’</a:t>
            </a:r>
          </a:p>
          <a:p>
            <a:pPr marL="0" indent="0">
              <a:buNone/>
            </a:pPr>
            <a:endParaRPr lang="nb-N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этот проект </a:t>
            </a:r>
            <a:r>
              <a:rPr lang="nb-NO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... 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 одной целью - оторвать эти исторические территории, которые сегодня называются </a:t>
            </a:r>
            <a:r>
              <a:rPr lang="ru-RU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Украиной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, от нашей страны.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‘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project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... [has]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one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goal – to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tear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away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from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our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country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historical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territories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that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are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now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called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nb-NO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Ukraine</a:t>
            </a:r>
            <a:r>
              <a:rPr lang="nb-NO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(INS)</a:t>
            </a:r>
            <a:r>
              <a:rPr lang="nb-N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’</a:t>
            </a:r>
          </a:p>
          <a:p>
            <a:pPr marL="0" indent="0">
              <a:buNone/>
            </a:pPr>
            <a:endParaRPr lang="nb-N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Запад использует </a:t>
            </a:r>
            <a:r>
              <a:rPr lang="ru-RU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Украину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и как таран против России, и как полигон.</a:t>
            </a:r>
            <a:endParaRPr lang="nb-NO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‘The West is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using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b="1" dirty="0" err="1">
                <a:solidFill>
                  <a:srgbClr val="000000"/>
                </a:solidFill>
                <a:latin typeface="Roboto" panose="02000000000000000000" pitchFamily="2" charset="0"/>
              </a:rPr>
              <a:t>Ukraine</a:t>
            </a:r>
            <a:r>
              <a:rPr lang="nb-NO" b="1">
                <a:solidFill>
                  <a:srgbClr val="000000"/>
                </a:solidFill>
                <a:latin typeface="Roboto" panose="02000000000000000000" pitchFamily="2" charset="0"/>
              </a:rPr>
              <a:t> (ACC)</a:t>
            </a:r>
            <a:r>
              <a:rPr lang="nb-NO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both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as a battering ram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against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Russia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, and as an </a:t>
            </a:r>
            <a:r>
              <a:rPr lang="nb-NO" dirty="0" err="1">
                <a:solidFill>
                  <a:srgbClr val="000000"/>
                </a:solidFill>
                <a:latin typeface="Roboto" panose="02000000000000000000" pitchFamily="2" charset="0"/>
              </a:rPr>
              <a:t>artillery</a:t>
            </a:r>
            <a:r>
              <a:rPr lang="nb-NO" dirty="0">
                <a:solidFill>
                  <a:srgbClr val="000000"/>
                </a:solidFill>
                <a:latin typeface="Roboto" panose="02000000000000000000" pitchFamily="2" charset="0"/>
              </a:rPr>
              <a:t> range.’</a:t>
            </a:r>
          </a:p>
          <a:p>
            <a:pPr marL="0" indent="0">
              <a:buNone/>
            </a:pPr>
            <a:endParaRPr lang="nb-NO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nb-N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995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64A59-4708-7E2D-C250-7E41CCCADFFC}"/>
              </a:ext>
            </a:extLst>
          </p:cNvPr>
          <p:cNvSpPr txBox="1"/>
          <p:nvPr/>
        </p:nvSpPr>
        <p:spPr>
          <a:xfrm>
            <a:off x="1942544" y="6119335"/>
            <a:ext cx="2477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Data from: </a:t>
            </a:r>
          </a:p>
          <a:p>
            <a:r>
              <a:rPr lang="ru-RU" sz="1400" dirty="0"/>
              <a:t>Фонд Общественное Мнение</a:t>
            </a:r>
            <a:r>
              <a:rPr lang="nb-NO" sz="1400" dirty="0"/>
              <a:t> </a:t>
            </a:r>
          </a:p>
          <a:p>
            <a:r>
              <a:rPr lang="nb-NO" sz="1400" dirty="0"/>
              <a:t>(Public Opinion Foundation)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B3C1C-A7C2-912B-2066-E97C8F24E570}"/>
              </a:ext>
            </a:extLst>
          </p:cNvPr>
          <p:cNvSpPr txBox="1"/>
          <p:nvPr/>
        </p:nvSpPr>
        <p:spPr>
          <a:xfrm>
            <a:off x="382494" y="340659"/>
            <a:ext cx="1072885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Why</a:t>
            </a:r>
            <a:r>
              <a:rPr lang="nb-NO" sz="2800" dirty="0"/>
              <a:t> is Putin so </a:t>
            </a:r>
            <a:r>
              <a:rPr lang="nb-NO" sz="2800" dirty="0" err="1"/>
              <a:t>popular</a:t>
            </a:r>
            <a:r>
              <a:rPr lang="nb-NO" sz="2800" dirty="0"/>
              <a:t>? </a:t>
            </a:r>
            <a:r>
              <a:rPr lang="nb-NO" sz="2800" dirty="0" err="1"/>
              <a:t>Why</a:t>
            </a:r>
            <a:r>
              <a:rPr lang="nb-NO" sz="2800" dirty="0"/>
              <a:t> do Russians </a:t>
            </a:r>
            <a:r>
              <a:rPr lang="nb-NO" sz="2800" dirty="0" err="1"/>
              <a:t>find</a:t>
            </a:r>
            <a:r>
              <a:rPr lang="nb-NO" sz="2800" dirty="0"/>
              <a:t> him </a:t>
            </a:r>
            <a:r>
              <a:rPr lang="nb-NO" sz="2800" dirty="0" err="1"/>
              <a:t>convincing</a:t>
            </a:r>
            <a:r>
              <a:rPr lang="nb-NO" sz="2800" dirty="0"/>
              <a:t>?</a:t>
            </a:r>
          </a:p>
          <a:p>
            <a:endParaRPr lang="nb-NO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/>
              <a:t>Russians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usually</a:t>
            </a:r>
            <a:r>
              <a:rPr lang="nb-NO" sz="2000" dirty="0"/>
              <a:t> </a:t>
            </a:r>
            <a:r>
              <a:rPr lang="nb-NO" sz="2000" dirty="0" err="1"/>
              <a:t>skeptical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their</a:t>
            </a:r>
            <a:r>
              <a:rPr lang="nb-NO" sz="2000" dirty="0"/>
              <a:t> </a:t>
            </a:r>
            <a:r>
              <a:rPr lang="nb-NO" sz="2000" dirty="0" err="1"/>
              <a:t>government</a:t>
            </a:r>
            <a:endParaRPr lang="nb-N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/>
              <a:t>Public opinion polls not </a:t>
            </a:r>
            <a:r>
              <a:rPr lang="nb-NO" sz="2000" dirty="0" err="1"/>
              <a:t>entirely</a:t>
            </a:r>
            <a:r>
              <a:rPr lang="nb-NO" sz="2000" dirty="0"/>
              <a:t> reliable, </a:t>
            </a:r>
            <a:r>
              <a:rPr lang="nb-NO" sz="2000" dirty="0" err="1"/>
              <a:t>but</a:t>
            </a:r>
            <a:r>
              <a:rPr lang="nb-NO" sz="2000" dirty="0"/>
              <a:t> a lot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people</a:t>
            </a:r>
            <a:r>
              <a:rPr lang="nb-NO" sz="2000" dirty="0"/>
              <a:t> support Putin, at </a:t>
            </a:r>
            <a:r>
              <a:rPr lang="nb-NO" sz="2000" dirty="0" err="1"/>
              <a:t>least</a:t>
            </a:r>
            <a:r>
              <a:rPr lang="nb-NO" sz="2000" dirty="0"/>
              <a:t> </a:t>
            </a:r>
            <a:r>
              <a:rPr lang="nb-NO" sz="2000" dirty="0" err="1"/>
              <a:t>passively</a:t>
            </a:r>
            <a:endParaRPr lang="nb-N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 err="1"/>
              <a:t>Sociologists</a:t>
            </a:r>
            <a:r>
              <a:rPr lang="nb-NO" sz="2000" dirty="0"/>
              <a:t> </a:t>
            </a:r>
            <a:r>
              <a:rPr lang="nb-NO" sz="2000" dirty="0" err="1"/>
              <a:t>say</a:t>
            </a:r>
            <a:r>
              <a:rPr lang="nb-NO" sz="2000" dirty="0"/>
              <a:t> </a:t>
            </a:r>
            <a:r>
              <a:rPr lang="nb-NO" sz="2000" dirty="0" err="1"/>
              <a:t>people</a:t>
            </a:r>
            <a:r>
              <a:rPr lang="nb-NO" sz="2000" dirty="0"/>
              <a:t> </a:t>
            </a:r>
            <a:r>
              <a:rPr lang="nb-NO" sz="2000" dirty="0" err="1"/>
              <a:t>are</a:t>
            </a:r>
            <a:r>
              <a:rPr lang="nb-NO" sz="2000" dirty="0"/>
              <a:t> “</a:t>
            </a:r>
            <a:r>
              <a:rPr lang="nb-NO" sz="2000" dirty="0" err="1"/>
              <a:t>hypnotized</a:t>
            </a:r>
            <a:r>
              <a:rPr lang="nb-NO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 err="1"/>
              <a:t>Independent</a:t>
            </a:r>
            <a:r>
              <a:rPr lang="nb-NO" sz="2000" dirty="0"/>
              <a:t> media </a:t>
            </a:r>
            <a:r>
              <a:rPr lang="nb-NO" sz="2000" dirty="0" err="1"/>
              <a:t>shut</a:t>
            </a:r>
            <a:r>
              <a:rPr lang="nb-NO" sz="2000" dirty="0"/>
              <a:t> </a:t>
            </a:r>
            <a:r>
              <a:rPr lang="nb-NO" sz="2000" dirty="0" err="1"/>
              <a:t>down</a:t>
            </a:r>
            <a:r>
              <a:rPr lang="nb-NO" sz="2000" dirty="0"/>
              <a:t>, </a:t>
            </a:r>
            <a:r>
              <a:rPr lang="nb-NO" sz="2000" dirty="0" err="1"/>
              <a:t>replaced</a:t>
            </a:r>
            <a:r>
              <a:rPr lang="nb-NO" sz="2000" dirty="0"/>
              <a:t> by 24-hour TV propaganda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A12F19-2A07-998E-AA67-C6189404C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r="13857"/>
          <a:stretch/>
        </p:blipFill>
        <p:spPr bwMode="auto">
          <a:xfrm>
            <a:off x="388663" y="3466454"/>
            <a:ext cx="3375981" cy="2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AD0C088-5FFB-3B5E-0485-CE7C994A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94163"/>
            <a:ext cx="7772400" cy="466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3C277-05F5-8D10-563F-2D5FD020A5FA}"/>
              </a:ext>
            </a:extLst>
          </p:cNvPr>
          <p:cNvSpPr txBox="1"/>
          <p:nvPr/>
        </p:nvSpPr>
        <p:spPr>
          <a:xfrm>
            <a:off x="4732209" y="3992338"/>
            <a:ext cx="7147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/>
              <a:t>“Do </a:t>
            </a:r>
            <a:r>
              <a:rPr lang="nb-NO" sz="2400" dirty="0" err="1"/>
              <a:t>you</a:t>
            </a:r>
            <a:r>
              <a:rPr lang="nb-NO" sz="2400" dirty="0"/>
              <a:t> </a:t>
            </a:r>
            <a:r>
              <a:rPr lang="nb-NO" sz="2400" dirty="0" err="1"/>
              <a:t>think</a:t>
            </a:r>
            <a:r>
              <a:rPr lang="nb-NO" sz="2400" dirty="0"/>
              <a:t> V. Putin is </a:t>
            </a:r>
            <a:r>
              <a:rPr lang="nb-NO" sz="2400" dirty="0" err="1"/>
              <a:t>doing</a:t>
            </a:r>
            <a:r>
              <a:rPr lang="nb-NO" sz="2400" dirty="0"/>
              <a:t> a </a:t>
            </a:r>
            <a:r>
              <a:rPr lang="nb-NO" sz="2400" dirty="0" err="1"/>
              <a:t>good</a:t>
            </a:r>
            <a:r>
              <a:rPr lang="nb-NO" sz="2400" dirty="0"/>
              <a:t> </a:t>
            </a:r>
            <a:r>
              <a:rPr lang="nb-NO" sz="2400" dirty="0" err="1"/>
              <a:t>job</a:t>
            </a:r>
            <a:r>
              <a:rPr lang="nb-NO" sz="2400" dirty="0"/>
              <a:t> or a bad </a:t>
            </a:r>
            <a:r>
              <a:rPr lang="nb-NO" sz="2400" dirty="0" err="1"/>
              <a:t>job</a:t>
            </a:r>
            <a:r>
              <a:rPr lang="nb-NO" sz="2400" dirty="0"/>
              <a:t>?”</a:t>
            </a:r>
          </a:p>
          <a:p>
            <a:pPr algn="ctr"/>
            <a:r>
              <a:rPr lang="nb-NO" sz="2400" dirty="0"/>
              <a:t>(Nov 20 2022 – </a:t>
            </a:r>
            <a:r>
              <a:rPr lang="nb-NO" sz="2400" dirty="0" err="1"/>
              <a:t>July</a:t>
            </a:r>
            <a:r>
              <a:rPr lang="nb-NO" sz="2400" dirty="0"/>
              <a:t> 16 2023)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2C4DA-7070-01BB-998D-53EC43268A63}"/>
              </a:ext>
            </a:extLst>
          </p:cNvPr>
          <p:cNvSpPr txBox="1"/>
          <p:nvPr/>
        </p:nvSpPr>
        <p:spPr>
          <a:xfrm>
            <a:off x="382494" y="2361292"/>
            <a:ext cx="337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Putin is not a brilliant orator, </a:t>
            </a:r>
            <a:r>
              <a:rPr lang="nb-NO" b="1" dirty="0" err="1"/>
              <a:t>but</a:t>
            </a:r>
            <a:r>
              <a:rPr lang="nb-NO" b="1" dirty="0"/>
              <a:t> his </a:t>
            </a:r>
            <a:r>
              <a:rPr lang="nb-NO" b="1" dirty="0" err="1"/>
              <a:t>speech</a:t>
            </a:r>
            <a:r>
              <a:rPr lang="nb-NO" b="1" dirty="0"/>
              <a:t> </a:t>
            </a:r>
            <a:r>
              <a:rPr lang="nb-NO" b="1" dirty="0" err="1"/>
              <a:t>consistently</a:t>
            </a:r>
            <a:r>
              <a:rPr lang="nb-NO" b="1" dirty="0"/>
              <a:t> </a:t>
            </a:r>
            <a:r>
              <a:rPr lang="nb-NO" b="1" dirty="0" err="1"/>
              <a:t>deviates</a:t>
            </a:r>
            <a:r>
              <a:rPr lang="nb-NO" b="1" dirty="0"/>
              <a:t> from norms</a:t>
            </a:r>
          </a:p>
        </p:txBody>
      </p:sp>
    </p:spTree>
    <p:extLst>
      <p:ext uri="{BB962C8B-B14F-4D97-AF65-F5344CB8AC3E}">
        <p14:creationId xmlns:p14="http://schemas.microsoft.com/office/powerpoint/2010/main" val="237462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91DB-5589-3E46-F190-E5C02F6A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Russia</a:t>
            </a:r>
            <a:r>
              <a:rPr lang="nb-NO" dirty="0"/>
              <a:t> in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D061-A8E4-A4A1-E2CF-3D942168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8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Russia represented as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agent that helps others, remembers, depends on its citizens, an open country (NOM)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land of great potential and people, unfairly targeted (GEN)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united (</a:t>
            </a:r>
            <a:r>
              <a:rPr lang="en-NO" sz="3600" i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+ INS)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being exploited but cannot be defeated, the place to invest (ACC)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humanized and victimized, in no need of cooperation with western economies 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(DAT)</a:t>
            </a:r>
          </a:p>
          <a:p>
            <a:pPr lvl="1"/>
            <a:r>
              <a:rPr lang="en-NO" sz="3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place with a s</a:t>
            </a:r>
            <a:r>
              <a:rPr lang="en-NO" sz="3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trong economy and values (LOC)</a:t>
            </a:r>
            <a:endParaRPr lang="en-NO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4098" name="Picture 2" descr="Flag of Russia - Wikipedia">
            <a:extLst>
              <a:ext uri="{FF2B5EF4-FFF2-40B4-BE49-F238E27FC236}">
                <a16:creationId xmlns:a16="http://schemas.microsoft.com/office/drawing/2014/main" id="{BA540A1D-72DB-552B-CA4B-4011581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3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0C77-85F8-9E1E-9F85-FCD6D927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1227" cy="1325563"/>
          </a:xfrm>
        </p:spPr>
        <p:txBody>
          <a:bodyPr/>
          <a:lstStyle/>
          <a:p>
            <a:r>
              <a:rPr lang="nb-NO" dirty="0"/>
              <a:t>Putin 2022 vs. Putin 2023: </a:t>
            </a:r>
            <a:r>
              <a:rPr lang="nb-NO" dirty="0" err="1"/>
              <a:t>What</a:t>
            </a:r>
            <a:r>
              <a:rPr lang="nb-NO" dirty="0"/>
              <a:t> has </a:t>
            </a:r>
            <a:r>
              <a:rPr lang="nb-NO" dirty="0" err="1"/>
              <a:t>changed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841A-6AA1-5BFE-805D-ADEB8ED1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NATO </a:t>
            </a:r>
          </a:p>
          <a:p>
            <a:pPr lvl="1"/>
            <a:r>
              <a:rPr lang="nb-NO" dirty="0" err="1"/>
              <a:t>no</a:t>
            </a:r>
            <a:r>
              <a:rPr lang="nb-NO" dirty="0"/>
              <a:t> longer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destination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Ukraine</a:t>
            </a:r>
            <a:endParaRPr lang="nb-NO" dirty="0"/>
          </a:p>
          <a:p>
            <a:pPr lvl="1"/>
            <a:r>
              <a:rPr lang="nb-NO" dirty="0" err="1"/>
              <a:t>foregrounded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aggressor</a:t>
            </a:r>
          </a:p>
          <a:p>
            <a:r>
              <a:rPr lang="nb-NO" dirty="0" err="1"/>
              <a:t>Ukraine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sinks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background</a:t>
            </a:r>
            <a:endParaRPr lang="nb-NO" dirty="0"/>
          </a:p>
          <a:p>
            <a:pPr lvl="1"/>
            <a:r>
              <a:rPr lang="nb-NO" dirty="0" err="1"/>
              <a:t>Russia’s</a:t>
            </a:r>
            <a:r>
              <a:rPr lang="nb-NO" dirty="0"/>
              <a:t> “</a:t>
            </a:r>
            <a:r>
              <a:rPr lang="nb-NO" dirty="0" err="1"/>
              <a:t>historical</a:t>
            </a:r>
            <a:r>
              <a:rPr lang="nb-NO" dirty="0"/>
              <a:t> </a:t>
            </a:r>
            <a:r>
              <a:rPr lang="nb-NO" dirty="0" err="1"/>
              <a:t>territories</a:t>
            </a:r>
            <a:r>
              <a:rPr lang="nb-NO" dirty="0"/>
              <a:t>”,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West’s</a:t>
            </a:r>
            <a:r>
              <a:rPr lang="nb-NO" dirty="0"/>
              <a:t> “Anti-</a:t>
            </a:r>
            <a:r>
              <a:rPr lang="nb-NO" dirty="0" err="1"/>
              <a:t>Russia</a:t>
            </a:r>
            <a:r>
              <a:rPr lang="nb-NO" dirty="0"/>
              <a:t>”</a:t>
            </a:r>
          </a:p>
          <a:p>
            <a:r>
              <a:rPr lang="nb-NO" dirty="0" err="1"/>
              <a:t>Russia</a:t>
            </a:r>
            <a:endParaRPr lang="nb-NO" dirty="0"/>
          </a:p>
          <a:p>
            <a:pPr lvl="1"/>
            <a:r>
              <a:rPr lang="nb-NO" dirty="0" err="1"/>
              <a:t>self-sufficient</a:t>
            </a:r>
            <a:r>
              <a:rPr lang="nb-NO" dirty="0"/>
              <a:t> </a:t>
            </a:r>
            <a:r>
              <a:rPr lang="nb-NO" dirty="0" err="1"/>
              <a:t>economy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potential</a:t>
            </a:r>
            <a:endParaRPr lang="nb-NO" dirty="0"/>
          </a:p>
          <a:p>
            <a:pPr lvl="1"/>
            <a:r>
              <a:rPr lang="nb-NO" dirty="0" err="1"/>
              <a:t>unfairly</a:t>
            </a:r>
            <a:r>
              <a:rPr lang="nb-NO" dirty="0"/>
              <a:t> </a:t>
            </a:r>
            <a:r>
              <a:rPr lang="nb-NO" dirty="0" err="1"/>
              <a:t>targeted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West</a:t>
            </a:r>
          </a:p>
          <a:p>
            <a:pPr lvl="1"/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284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0649-21CA-BC3C-313B-E5BD618A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buy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D136-E1F6-8EB5-7243-223CF730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Proof-of-concept</a:t>
            </a:r>
            <a:r>
              <a:rPr lang="nb-NO" dirty="0"/>
              <a:t> for </a:t>
            </a:r>
            <a:r>
              <a:rPr lang="nb-NO" dirty="0" err="1"/>
              <a:t>Keymorph</a:t>
            </a:r>
            <a:r>
              <a:rPr lang="nb-NO" dirty="0"/>
              <a:t> Analysis </a:t>
            </a:r>
            <a:r>
              <a:rPr lang="nb-NO" dirty="0" err="1"/>
              <a:t>applied</a:t>
            </a:r>
            <a:r>
              <a:rPr lang="nb-NO" dirty="0"/>
              <a:t> to Russian data</a:t>
            </a:r>
          </a:p>
          <a:p>
            <a:r>
              <a:rPr lang="nb-NO" dirty="0" err="1"/>
              <a:t>Keymorph</a:t>
            </a:r>
            <a:r>
              <a:rPr lang="nb-NO" dirty="0"/>
              <a:t> Analysis is </a:t>
            </a:r>
            <a:r>
              <a:rPr lang="nb-NO" dirty="0" err="1"/>
              <a:t>unique</a:t>
            </a:r>
            <a:r>
              <a:rPr lang="nb-NO" dirty="0"/>
              <a:t>,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complement</a:t>
            </a:r>
            <a:r>
              <a:rPr lang="nb-NO" dirty="0"/>
              <a:t> </a:t>
            </a:r>
            <a:r>
              <a:rPr lang="nb-NO" dirty="0" err="1"/>
              <a:t>Keyword</a:t>
            </a:r>
            <a:r>
              <a:rPr lang="nb-NO" dirty="0"/>
              <a:t> Analysis and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traditional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discourse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r>
              <a:rPr lang="nb-NO" dirty="0"/>
              <a:t>Analysis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grammatical</a:t>
            </a:r>
            <a:r>
              <a:rPr lang="nb-NO" dirty="0"/>
              <a:t> case reveals </a:t>
            </a:r>
            <a:r>
              <a:rPr lang="nb-NO" dirty="0" err="1"/>
              <a:t>roles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in </a:t>
            </a:r>
            <a:r>
              <a:rPr lang="nb-NO" dirty="0" err="1"/>
              <a:t>discourse</a:t>
            </a:r>
            <a:endParaRPr lang="nb-NO" dirty="0"/>
          </a:p>
          <a:p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deviation</a:t>
            </a:r>
            <a:r>
              <a:rPr lang="nb-NO" dirty="0"/>
              <a:t> from norms </a:t>
            </a:r>
            <a:r>
              <a:rPr lang="nb-NO" dirty="0" err="1"/>
              <a:t>likely</a:t>
            </a:r>
            <a:r>
              <a:rPr lang="nb-NO" dirty="0"/>
              <a:t> has an </a:t>
            </a:r>
            <a:r>
              <a:rPr lang="nb-NO" dirty="0" err="1"/>
              <a:t>impact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hearers</a:t>
            </a:r>
            <a:endParaRPr lang="nb-NO" dirty="0"/>
          </a:p>
          <a:p>
            <a:r>
              <a:rPr lang="nb-NO" dirty="0" err="1"/>
              <a:t>Useful</a:t>
            </a:r>
            <a:r>
              <a:rPr lang="nb-NO" dirty="0"/>
              <a:t> not </a:t>
            </a:r>
            <a:r>
              <a:rPr lang="nb-NO" dirty="0" err="1"/>
              <a:t>only</a:t>
            </a:r>
            <a:r>
              <a:rPr lang="nb-NO" dirty="0"/>
              <a:t> for </a:t>
            </a:r>
            <a:r>
              <a:rPr lang="nb-NO" dirty="0" err="1"/>
              <a:t>linguistics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for </a:t>
            </a:r>
            <a:r>
              <a:rPr lang="nb-NO" dirty="0" err="1"/>
              <a:t>history</a:t>
            </a:r>
            <a:r>
              <a:rPr lang="nb-NO" dirty="0"/>
              <a:t>, </a:t>
            </a:r>
            <a:r>
              <a:rPr lang="nb-NO" dirty="0" err="1"/>
              <a:t>political</a:t>
            </a:r>
            <a:r>
              <a:rPr lang="nb-NO" dirty="0"/>
              <a:t> science, and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disciplines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sciences</a:t>
            </a:r>
            <a:r>
              <a:rPr lang="nb-NO" dirty="0"/>
              <a:t> </a:t>
            </a:r>
          </a:p>
          <a:p>
            <a:r>
              <a:rPr lang="nb-NO" dirty="0" err="1"/>
              <a:t>Invites</a:t>
            </a:r>
            <a:r>
              <a:rPr lang="nb-NO" dirty="0"/>
              <a:t>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comparisons</a:t>
            </a:r>
            <a:r>
              <a:rPr lang="nb-NO" dirty="0"/>
              <a:t> (Putin vs.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politicians</a:t>
            </a:r>
            <a:r>
              <a:rPr lang="nb-NO" dirty="0"/>
              <a:t>, etc.)</a:t>
            </a:r>
          </a:p>
          <a:p>
            <a:r>
              <a:rPr lang="nb-NO" dirty="0"/>
              <a:t>Method </a:t>
            </a:r>
            <a:r>
              <a:rPr lang="nb-NO" dirty="0" err="1"/>
              <a:t>could</a:t>
            </a:r>
            <a:r>
              <a:rPr lang="nb-NO" dirty="0"/>
              <a:t> be used to </a:t>
            </a:r>
            <a:r>
              <a:rPr lang="nb-NO" dirty="0" err="1"/>
              <a:t>analyze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types </a:t>
            </a:r>
            <a:r>
              <a:rPr lang="nb-NO" dirty="0" err="1"/>
              <a:t>of</a:t>
            </a:r>
            <a:r>
              <a:rPr lang="nb-NO" dirty="0"/>
              <a:t> manipulative </a:t>
            </a:r>
            <a:r>
              <a:rPr lang="nb-NO" dirty="0" err="1"/>
              <a:t>texts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07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CAB1-CF0D-BC49-B1D9-01E2235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b="1" dirty="0" err="1"/>
              <a:t>Thank</a:t>
            </a:r>
            <a:r>
              <a:rPr lang="nb-NO" sz="5400" b="1" dirty="0"/>
              <a:t> </a:t>
            </a:r>
            <a:r>
              <a:rPr lang="nb-NO" sz="5400" b="1" dirty="0" err="1"/>
              <a:t>you</a:t>
            </a:r>
            <a:r>
              <a:rPr lang="nb-NO" sz="5400" b="1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78E5-C416-88AD-7030-406B45BE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474"/>
            <a:ext cx="7159388" cy="4052488"/>
          </a:xfrm>
        </p:spPr>
        <p:txBody>
          <a:bodyPr>
            <a:normAutofit/>
          </a:bodyPr>
          <a:lstStyle/>
          <a:p>
            <a:r>
              <a:rPr lang="nb-NO" dirty="0" err="1"/>
              <a:t>Threat-Defuser</a:t>
            </a:r>
            <a:r>
              <a:rPr lang="nb-NO" dirty="0"/>
              <a:t>: </a:t>
            </a:r>
            <a:r>
              <a:rPr lang="nb-NO" dirty="0">
                <a:hlinkClick r:id="rId2"/>
              </a:rPr>
              <a:t>https://threat-defuser.org/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 err="1"/>
              <a:t>Funded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Norwegian Research Council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CLEAR: </a:t>
            </a:r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Linguistics</a:t>
            </a:r>
            <a:r>
              <a:rPr lang="nb-NO" dirty="0"/>
              <a:t>: </a:t>
            </a:r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Approaches</a:t>
            </a:r>
            <a:r>
              <a:rPr lang="nb-NO" dirty="0"/>
              <a:t> to Russian: </a:t>
            </a:r>
            <a:r>
              <a:rPr lang="nb-NO" dirty="0">
                <a:hlinkClick r:id="rId3"/>
              </a:rPr>
              <a:t>https://site.uit.no/clear/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CA666-6F5D-9FD7-222E-F48CE9133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777" y="1213338"/>
            <a:ext cx="2532186" cy="2215662"/>
          </a:xfrm>
          <a:prstGeom prst="rect">
            <a:avLst/>
          </a:prstGeom>
        </p:spPr>
      </p:pic>
      <p:pic>
        <p:nvPicPr>
          <p:cNvPr id="5" name="Picture 4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30C27A6D-CB36-F17B-4F5F-AD40AD206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91" y="3649601"/>
            <a:ext cx="4697809" cy="1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098BE-BAAF-4AF0-71C0-DD997838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42632" y="-135893"/>
            <a:ext cx="8742979" cy="6628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74C4-70D9-3007-EF30-BB0F5A42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82673"/>
            <a:ext cx="10639567" cy="4351338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corpus</a:t>
            </a:r>
            <a:r>
              <a:rPr lang="nb-NO" dirty="0"/>
              <a:t> as a </a:t>
            </a:r>
            <a:r>
              <a:rPr lang="nb-NO" dirty="0" err="1"/>
              <a:t>proxy</a:t>
            </a:r>
            <a:r>
              <a:rPr lang="nb-NO" dirty="0"/>
              <a:t> for </a:t>
            </a:r>
            <a:r>
              <a:rPr lang="nb-NO" dirty="0" err="1"/>
              <a:t>experience</a:t>
            </a:r>
            <a:r>
              <a:rPr lang="nb-NO" dirty="0"/>
              <a:t> and </a:t>
            </a:r>
            <a:r>
              <a:rPr lang="nb-NO" dirty="0" err="1"/>
              <a:t>expectations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native speakers</a:t>
            </a:r>
          </a:p>
          <a:p>
            <a:r>
              <a:rPr lang="nb-NO" dirty="0"/>
              <a:t>Speakers </a:t>
            </a:r>
            <a:r>
              <a:rPr lang="nb-NO" dirty="0" err="1"/>
              <a:t>may</a:t>
            </a:r>
            <a:r>
              <a:rPr lang="nb-NO" dirty="0"/>
              <a:t> be sensitive to </a:t>
            </a:r>
            <a:r>
              <a:rPr lang="nb-NO" dirty="0" err="1"/>
              <a:t>deviations</a:t>
            </a:r>
            <a:r>
              <a:rPr lang="nb-NO" dirty="0"/>
              <a:t> from norms</a:t>
            </a:r>
          </a:p>
          <a:p>
            <a:r>
              <a:rPr lang="nb-NO" dirty="0"/>
              <a:t>Words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consciously</a:t>
            </a:r>
            <a:r>
              <a:rPr lang="nb-NO" dirty="0"/>
              <a:t> </a:t>
            </a:r>
            <a:r>
              <a:rPr lang="nb-NO" dirty="0" err="1"/>
              <a:t>chosen</a:t>
            </a:r>
            <a:r>
              <a:rPr lang="nb-NO" dirty="0"/>
              <a:t>, </a:t>
            </a:r>
            <a:r>
              <a:rPr lang="nb-NO" dirty="0" err="1"/>
              <a:t>grammar</a:t>
            </a:r>
            <a:r>
              <a:rPr lang="nb-NO" dirty="0"/>
              <a:t> less under </a:t>
            </a:r>
            <a:r>
              <a:rPr lang="nb-NO" dirty="0" err="1"/>
              <a:t>conscious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 and more </a:t>
            </a:r>
            <a:r>
              <a:rPr lang="nb-NO" dirty="0" err="1"/>
              <a:t>systematic</a:t>
            </a:r>
            <a:endParaRPr lang="nb-NO" dirty="0"/>
          </a:p>
          <a:p>
            <a:r>
              <a:rPr lang="nb-NO" dirty="0" err="1"/>
              <a:t>Grammar</a:t>
            </a:r>
            <a:r>
              <a:rPr lang="nb-NO" dirty="0"/>
              <a:t> and </a:t>
            </a:r>
            <a:r>
              <a:rPr lang="nb-NO" dirty="0" err="1"/>
              <a:t>meaning</a:t>
            </a:r>
            <a:r>
              <a:rPr lang="nb-NO" dirty="0"/>
              <a:t>: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semantic</a:t>
            </a:r>
            <a:r>
              <a:rPr lang="nb-NO" dirty="0"/>
              <a:t> </a:t>
            </a:r>
            <a:r>
              <a:rPr lang="nb-NO" dirty="0" err="1"/>
              <a:t>continuum</a:t>
            </a:r>
            <a:r>
              <a:rPr lang="nb-NO" dirty="0"/>
              <a:t> </a:t>
            </a:r>
            <a:r>
              <a:rPr lang="nb-NO" dirty="0" err="1"/>
              <a:t>lexicon</a:t>
            </a:r>
            <a:r>
              <a:rPr lang="nb-NO" dirty="0"/>
              <a:t> – </a:t>
            </a:r>
            <a:r>
              <a:rPr lang="nb-NO" dirty="0" err="1"/>
              <a:t>grammar</a:t>
            </a:r>
            <a:endParaRPr lang="nb-NO" dirty="0"/>
          </a:p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E5EBA-2C6D-CE81-8984-D8646885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048"/>
            <a:ext cx="10515600" cy="1325563"/>
          </a:xfrm>
        </p:spPr>
        <p:txBody>
          <a:bodyPr/>
          <a:lstStyle/>
          <a:p>
            <a:pPr algn="ctr"/>
            <a:r>
              <a:rPr lang="nb-NO" b="1" dirty="0" err="1"/>
              <a:t>Philosophical</a:t>
            </a:r>
            <a:r>
              <a:rPr lang="nb-NO" b="1" dirty="0"/>
              <a:t> </a:t>
            </a:r>
            <a:r>
              <a:rPr lang="nb-NO" b="1" dirty="0" err="1"/>
              <a:t>issues</a:t>
            </a:r>
            <a:r>
              <a:rPr lang="nb-NO" b="1" dirty="0"/>
              <a:t>: </a:t>
            </a:r>
            <a:br>
              <a:rPr lang="nb-NO" b="1" dirty="0"/>
            </a:br>
            <a:r>
              <a:rPr lang="nb-NO" b="1" dirty="0"/>
              <a:t>norms, </a:t>
            </a:r>
            <a:r>
              <a:rPr lang="nb-NO" b="1" dirty="0" err="1"/>
              <a:t>meaning</a:t>
            </a:r>
            <a:r>
              <a:rPr lang="nb-NO" b="1" dirty="0"/>
              <a:t>, and </a:t>
            </a:r>
            <a:r>
              <a:rPr lang="nb-NO" b="1" dirty="0" err="1"/>
              <a:t>grammar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62841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7262-F8CB-631C-7E5C-19C764AC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Overview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617D-3479-9CAC-AABB-430812C4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2605" cy="4351338"/>
          </a:xfrm>
        </p:spPr>
        <p:txBody>
          <a:bodyPr>
            <a:normAutofit/>
          </a:bodyPr>
          <a:lstStyle/>
          <a:p>
            <a:r>
              <a:rPr lang="nb-NO" dirty="0" err="1"/>
              <a:t>Keymorph</a:t>
            </a:r>
            <a:r>
              <a:rPr lang="nb-NO" dirty="0"/>
              <a:t> Analysis as an </a:t>
            </a:r>
            <a:r>
              <a:rPr lang="nb-NO" dirty="0" err="1"/>
              <a:t>extension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Keyword</a:t>
            </a:r>
            <a:r>
              <a:rPr lang="nb-NO" dirty="0"/>
              <a:t> Analysis</a:t>
            </a:r>
          </a:p>
          <a:p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Russian </a:t>
            </a:r>
            <a:r>
              <a:rPr lang="nb-NO" dirty="0" err="1"/>
              <a:t>grammatical</a:t>
            </a:r>
            <a:r>
              <a:rPr lang="nb-NO" dirty="0"/>
              <a:t> cases</a:t>
            </a:r>
          </a:p>
          <a:p>
            <a:r>
              <a:rPr lang="nb-NO" dirty="0"/>
              <a:t>2022 “The case for case in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speeches</a:t>
            </a:r>
            <a:r>
              <a:rPr lang="nb-NO" dirty="0"/>
              <a:t>” </a:t>
            </a:r>
            <a:r>
              <a:rPr lang="nb-NO" dirty="0">
                <a:hlinkClick r:id="rId2"/>
              </a:rPr>
              <a:t>https://link.springer.com/article/10.1007/s11185-022-09269-2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Macro-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quantitative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: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 vs.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  <a:p>
            <a:pPr lvl="1"/>
            <a:r>
              <a:rPr lang="nb-NO" dirty="0"/>
              <a:t>Micro-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qualitative</a:t>
            </a:r>
            <a:r>
              <a:rPr lang="nb-NO" dirty="0"/>
              <a:t> </a:t>
            </a:r>
            <a:r>
              <a:rPr lang="nb-NO" dirty="0" err="1"/>
              <a:t>interpretation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</a:t>
            </a:r>
          </a:p>
          <a:p>
            <a:r>
              <a:rPr lang="nb-NO"/>
              <a:t>2023 Comparison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</a:t>
            </a:r>
            <a:r>
              <a:rPr lang="nb-NO" dirty="0"/>
              <a:t> </a:t>
            </a:r>
            <a:r>
              <a:rPr lang="nb-NO" dirty="0" err="1"/>
              <a:t>Feb</a:t>
            </a:r>
            <a:r>
              <a:rPr lang="nb-NO" dirty="0"/>
              <a:t> 21, 2023</a:t>
            </a:r>
          </a:p>
          <a:p>
            <a:pPr lvl="1"/>
            <a:r>
              <a:rPr lang="nb-NO" dirty="0"/>
              <a:t>Media have </a:t>
            </a:r>
            <a:r>
              <a:rPr lang="nb-NO" dirty="0" err="1"/>
              <a:t>reported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speech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more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</a:t>
            </a:r>
          </a:p>
          <a:p>
            <a:pPr lvl="1"/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stark</a:t>
            </a:r>
            <a:r>
              <a:rPr lang="nb-NO" dirty="0"/>
              <a:t> </a:t>
            </a:r>
            <a:r>
              <a:rPr lang="nb-NO" dirty="0" err="1"/>
              <a:t>differences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97651A-7E96-431B-B254-5D419AA4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5053"/>
            <a:ext cx="7772400" cy="5702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7329F-0C3D-022B-B74B-B931CAD00D87}"/>
              </a:ext>
            </a:extLst>
          </p:cNvPr>
          <p:cNvSpPr txBox="1"/>
          <p:nvPr/>
        </p:nvSpPr>
        <p:spPr>
          <a:xfrm>
            <a:off x="3991627" y="309119"/>
            <a:ext cx="420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0766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E98D-5939-CBED-D0C6-60E65C0D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Keymorph</a:t>
            </a:r>
            <a:r>
              <a:rPr lang="nb-NO" dirty="0"/>
              <a:t> Analysis as an </a:t>
            </a:r>
            <a:r>
              <a:rPr lang="nb-NO" dirty="0" err="1"/>
              <a:t>extension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Keyword</a:t>
            </a:r>
            <a:r>
              <a:rPr lang="nb-NO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06DE-A5A4-EEE9-C5AE-5D348EC0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Keyword</a:t>
            </a:r>
            <a:r>
              <a:rPr lang="nb-NO" dirty="0"/>
              <a:t> Analysis (cf. Egbert &amp; </a:t>
            </a:r>
            <a:r>
              <a:rPr lang="nb-NO" dirty="0" err="1"/>
              <a:t>Biber</a:t>
            </a:r>
            <a:r>
              <a:rPr lang="nb-NO" dirty="0"/>
              <a:t> 2023):</a:t>
            </a:r>
          </a:p>
          <a:p>
            <a:pPr lvl="1"/>
            <a:r>
              <a:rPr lang="nb-NO" dirty="0" err="1"/>
              <a:t>widely</a:t>
            </a:r>
            <a:r>
              <a:rPr lang="nb-NO" dirty="0"/>
              <a:t> used in corpus-</a:t>
            </a:r>
            <a:r>
              <a:rPr lang="nb-NO" dirty="0" err="1"/>
              <a:t>assisted</a:t>
            </a:r>
            <a:r>
              <a:rPr lang="nb-NO" dirty="0"/>
              <a:t> </a:t>
            </a:r>
            <a:r>
              <a:rPr lang="nb-NO" dirty="0" err="1"/>
              <a:t>discourse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, </a:t>
            </a:r>
            <a:r>
              <a:rPr lang="nb-NO" dirty="0" err="1"/>
              <a:t>identifying</a:t>
            </a:r>
            <a:r>
              <a:rPr lang="nb-NO" dirty="0"/>
              <a:t> as “</a:t>
            </a:r>
            <a:r>
              <a:rPr lang="nb-NO" dirty="0" err="1"/>
              <a:t>keywords</a:t>
            </a:r>
            <a:r>
              <a:rPr lang="nb-NO" dirty="0"/>
              <a:t>”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unusually</a:t>
            </a:r>
            <a:r>
              <a:rPr lang="nb-NO" dirty="0"/>
              <a:t> </a:t>
            </a:r>
            <a:r>
              <a:rPr lang="nb-NO" dirty="0" err="1"/>
              <a:t>frequent</a:t>
            </a:r>
            <a:r>
              <a:rPr lang="nb-NO" dirty="0"/>
              <a:t> in a target </a:t>
            </a:r>
            <a:r>
              <a:rPr lang="nb-NO" dirty="0" err="1"/>
              <a:t>text</a:t>
            </a:r>
            <a:r>
              <a:rPr lang="nb-NO" dirty="0"/>
              <a:t> vs.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  <a:p>
            <a:pPr lvl="1"/>
            <a:r>
              <a:rPr lang="nb-NO" dirty="0" err="1"/>
              <a:t>Keywords</a:t>
            </a:r>
            <a:r>
              <a:rPr lang="nb-NO" dirty="0"/>
              <a:t> reveal </a:t>
            </a:r>
            <a:r>
              <a:rPr lang="nb-NO" dirty="0" err="1"/>
              <a:t>the</a:t>
            </a:r>
            <a:r>
              <a:rPr lang="nb-NO" dirty="0"/>
              <a:t> “</a:t>
            </a:r>
            <a:r>
              <a:rPr lang="nb-NO" dirty="0" err="1"/>
              <a:t>Aboutness</a:t>
            </a:r>
            <a:r>
              <a:rPr lang="nb-NO" dirty="0"/>
              <a:t>”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 err="1"/>
              <a:t>mostly</a:t>
            </a:r>
            <a:r>
              <a:rPr lang="nb-NO" dirty="0"/>
              <a:t> used </a:t>
            </a:r>
            <a:r>
              <a:rPr lang="nb-NO" dirty="0" err="1"/>
              <a:t>with</a:t>
            </a:r>
            <a:r>
              <a:rPr lang="nb-NO" dirty="0"/>
              <a:t> English, </a:t>
            </a: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morphology</a:t>
            </a:r>
            <a:endParaRPr lang="nb-NO" dirty="0"/>
          </a:p>
          <a:p>
            <a:pPr lvl="1"/>
            <a:r>
              <a:rPr lang="nb-NO" dirty="0"/>
              <a:t>it is </a:t>
            </a:r>
            <a:r>
              <a:rPr lang="nb-NO" dirty="0" err="1"/>
              <a:t>customary</a:t>
            </a:r>
            <a:r>
              <a:rPr lang="nb-NO" dirty="0"/>
              <a:t> to </a:t>
            </a:r>
            <a:r>
              <a:rPr lang="nb-NO" dirty="0" err="1"/>
              <a:t>remove</a:t>
            </a:r>
            <a:r>
              <a:rPr lang="nb-NO" dirty="0"/>
              <a:t> English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,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as “</a:t>
            </a:r>
            <a:r>
              <a:rPr lang="nb-NO" dirty="0" err="1"/>
              <a:t>stopwords</a:t>
            </a:r>
            <a:r>
              <a:rPr lang="nb-NO" dirty="0"/>
              <a:t>”</a:t>
            </a:r>
          </a:p>
          <a:p>
            <a:r>
              <a:rPr lang="nb-NO" dirty="0" err="1"/>
              <a:t>Keymorph</a:t>
            </a:r>
            <a:r>
              <a:rPr lang="nb-NO" dirty="0"/>
              <a:t> Analysis:</a:t>
            </a:r>
          </a:p>
          <a:p>
            <a:pPr lvl="1"/>
            <a:r>
              <a:rPr lang="nb-NO" dirty="0" err="1"/>
              <a:t>takes</a:t>
            </a:r>
            <a:r>
              <a:rPr lang="nb-NO" dirty="0"/>
              <a:t> </a:t>
            </a:r>
            <a:r>
              <a:rPr lang="nb-NO" dirty="0" err="1"/>
              <a:t>advantage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morphological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grammatical</a:t>
            </a:r>
            <a:r>
              <a:rPr lang="nb-NO" dirty="0"/>
              <a:t> </a:t>
            </a:r>
            <a:r>
              <a:rPr lang="nb-NO" dirty="0" err="1"/>
              <a:t>categories</a:t>
            </a:r>
            <a:endParaRPr lang="nb-NO" dirty="0"/>
          </a:p>
          <a:p>
            <a:pPr lvl="1"/>
            <a:r>
              <a:rPr lang="nb-NO" dirty="0" err="1"/>
              <a:t>developed</a:t>
            </a:r>
            <a:r>
              <a:rPr lang="nb-NO" dirty="0"/>
              <a:t> by </a:t>
            </a:r>
            <a:r>
              <a:rPr lang="nb-NO" dirty="0" err="1"/>
              <a:t>Fidler</a:t>
            </a:r>
            <a:r>
              <a:rPr lang="nb-NO" dirty="0"/>
              <a:t> &amp; </a:t>
            </a:r>
            <a:r>
              <a:rPr lang="nb-NO" dirty="0" err="1"/>
              <a:t>Cvrček</a:t>
            </a:r>
            <a:r>
              <a:rPr lang="nb-NO" dirty="0"/>
              <a:t> (2017, 2018, and </a:t>
            </a:r>
            <a:r>
              <a:rPr lang="nb-NO" dirty="0" err="1"/>
              <a:t>Cvrček</a:t>
            </a:r>
            <a:r>
              <a:rPr lang="nb-NO" dirty="0"/>
              <a:t> &amp; </a:t>
            </a:r>
            <a:r>
              <a:rPr lang="nb-NO" dirty="0" err="1"/>
              <a:t>Fidler</a:t>
            </a:r>
            <a:r>
              <a:rPr lang="nb-NO" dirty="0"/>
              <a:t> 2019)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material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Czech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first pilot </a:t>
            </a:r>
            <a:r>
              <a:rPr lang="nb-NO" dirty="0" err="1"/>
              <a:t>study</a:t>
            </a:r>
            <a:r>
              <a:rPr lang="nb-NO" dirty="0"/>
              <a:t>/</a:t>
            </a:r>
            <a:r>
              <a:rPr lang="nb-NO" dirty="0" err="1"/>
              <a:t>proof-of-concept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Russian data</a:t>
            </a:r>
          </a:p>
        </p:txBody>
      </p:sp>
    </p:spTree>
    <p:extLst>
      <p:ext uri="{BB962C8B-B14F-4D97-AF65-F5344CB8AC3E}">
        <p14:creationId xmlns:p14="http://schemas.microsoft.com/office/powerpoint/2010/main" val="155130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F9E4-A5FC-770F-3B01-8DDB9039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2" y="365125"/>
            <a:ext cx="10515600" cy="1325563"/>
          </a:xfrm>
        </p:spPr>
        <p:txBody>
          <a:bodyPr/>
          <a:lstStyle/>
          <a:p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Russian </a:t>
            </a:r>
            <a:r>
              <a:rPr lang="nb-NO" dirty="0" err="1"/>
              <a:t>grammatical</a:t>
            </a:r>
            <a:r>
              <a:rPr lang="nb-NO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22DF-B5AE-039E-D652-1D8BA062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2" y="1825625"/>
            <a:ext cx="9613303" cy="4351338"/>
          </a:xfrm>
        </p:spPr>
        <p:txBody>
          <a:bodyPr>
            <a:normAutofit/>
          </a:bodyPr>
          <a:lstStyle/>
          <a:p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publications</a:t>
            </a:r>
            <a:r>
              <a:rPr lang="nb-NO" dirty="0"/>
              <a:t> (Janda 1993, 1999, 2000, Janda &amp; Clancy 2002 )</a:t>
            </a:r>
          </a:p>
          <a:p>
            <a:r>
              <a:rPr lang="nb-NO" dirty="0" err="1"/>
              <a:t>Meanings</a:t>
            </a:r>
            <a:r>
              <a:rPr lang="nb-NO" dirty="0"/>
              <a:t> most relevant for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speeches</a:t>
            </a:r>
            <a:r>
              <a:rPr lang="nb-NO" dirty="0"/>
              <a:t> in 2022</a:t>
            </a:r>
          </a:p>
          <a:p>
            <a:pPr lvl="1"/>
            <a:r>
              <a:rPr lang="nb-NO" sz="2800" dirty="0" err="1"/>
              <a:t>Nominative</a:t>
            </a:r>
            <a:r>
              <a:rPr lang="nb-NO" sz="2800" dirty="0"/>
              <a:t> (NOM): agent (</a:t>
            </a:r>
            <a:r>
              <a:rPr lang="nb-NO" sz="2800" dirty="0" err="1"/>
              <a:t>subject</a:t>
            </a:r>
            <a:r>
              <a:rPr lang="nb-NO" sz="2800" dirty="0"/>
              <a:t>); </a:t>
            </a:r>
            <a:r>
              <a:rPr lang="nb-NO" sz="2800" dirty="0" err="1"/>
              <a:t>label</a:t>
            </a:r>
            <a:endParaRPr lang="nb-NO" sz="2800" dirty="0"/>
          </a:p>
          <a:p>
            <a:pPr lvl="1"/>
            <a:r>
              <a:rPr lang="nb-NO" sz="2800" dirty="0" err="1"/>
              <a:t>Genitive</a:t>
            </a:r>
            <a:r>
              <a:rPr lang="nb-NO" sz="2800" dirty="0"/>
              <a:t> (GEN): agent or </a:t>
            </a:r>
            <a:r>
              <a:rPr lang="nb-NO" sz="2800" dirty="0" err="1"/>
              <a:t>patient</a:t>
            </a:r>
            <a:r>
              <a:rPr lang="nb-NO" sz="2800" dirty="0"/>
              <a:t>; </a:t>
            </a:r>
            <a:r>
              <a:rPr lang="nb-NO" sz="2800" dirty="0" err="1"/>
              <a:t>possession</a:t>
            </a:r>
            <a:endParaRPr lang="nb-NO" sz="2800" dirty="0"/>
          </a:p>
          <a:p>
            <a:pPr lvl="1"/>
            <a:r>
              <a:rPr lang="nb-NO" sz="2800" dirty="0" err="1"/>
              <a:t>Dative</a:t>
            </a:r>
            <a:r>
              <a:rPr lang="nb-NO" sz="2800" dirty="0"/>
              <a:t> (DAT): </a:t>
            </a:r>
            <a:r>
              <a:rPr lang="nb-NO" sz="2800" dirty="0" err="1"/>
              <a:t>potential</a:t>
            </a:r>
            <a:r>
              <a:rPr lang="nb-NO" sz="2800" dirty="0"/>
              <a:t> agent (</a:t>
            </a:r>
            <a:r>
              <a:rPr lang="nb-NO" sz="2800" dirty="0" err="1"/>
              <a:t>usually</a:t>
            </a:r>
            <a:r>
              <a:rPr lang="nb-NO" sz="2800" dirty="0"/>
              <a:t> human)</a:t>
            </a:r>
          </a:p>
          <a:p>
            <a:pPr lvl="1"/>
            <a:r>
              <a:rPr lang="nb-NO" sz="2800" dirty="0" err="1"/>
              <a:t>Accusative</a:t>
            </a:r>
            <a:r>
              <a:rPr lang="nb-NO" sz="2800" dirty="0"/>
              <a:t> (ACC): </a:t>
            </a:r>
            <a:r>
              <a:rPr lang="nb-NO" sz="2800" dirty="0" err="1"/>
              <a:t>patient</a:t>
            </a:r>
            <a:r>
              <a:rPr lang="nb-NO" sz="2800" dirty="0"/>
              <a:t> (</a:t>
            </a:r>
            <a:r>
              <a:rPr lang="nb-NO" sz="2800" dirty="0" err="1"/>
              <a:t>direct</a:t>
            </a:r>
            <a:r>
              <a:rPr lang="nb-NO" sz="2800" dirty="0"/>
              <a:t> </a:t>
            </a:r>
            <a:r>
              <a:rPr lang="nb-NO" sz="2800" dirty="0" err="1"/>
              <a:t>object</a:t>
            </a:r>
            <a:r>
              <a:rPr lang="nb-NO" sz="2800" dirty="0"/>
              <a:t>); </a:t>
            </a:r>
            <a:r>
              <a:rPr lang="nb-NO" sz="2800" dirty="0" err="1"/>
              <a:t>destination</a:t>
            </a:r>
            <a:endParaRPr lang="nb-NO" sz="2800" dirty="0"/>
          </a:p>
          <a:p>
            <a:pPr lvl="1"/>
            <a:r>
              <a:rPr lang="nb-NO" sz="2800" dirty="0"/>
              <a:t>Instrumental (</a:t>
            </a:r>
            <a:r>
              <a:rPr lang="nb-NO" sz="2800" i="1" dirty="0"/>
              <a:t>s</a:t>
            </a:r>
            <a:r>
              <a:rPr lang="nb-NO" sz="2800" dirty="0"/>
              <a:t> + INS): </a:t>
            </a:r>
            <a:r>
              <a:rPr lang="nb-NO" sz="2800" dirty="0" err="1"/>
              <a:t>collaborator</a:t>
            </a:r>
            <a:endParaRPr lang="nb-NO" sz="2800" dirty="0"/>
          </a:p>
          <a:p>
            <a:pPr lvl="1"/>
            <a:r>
              <a:rPr lang="nb-NO" sz="2800" dirty="0" err="1"/>
              <a:t>Locative</a:t>
            </a:r>
            <a:r>
              <a:rPr lang="nb-NO" sz="2800" dirty="0"/>
              <a:t> (LOC): a </a:t>
            </a:r>
            <a:r>
              <a:rPr lang="nb-NO" sz="2800" dirty="0" err="1"/>
              <a:t>place</a:t>
            </a:r>
            <a:endParaRPr lang="nb-NO" sz="2800" dirty="0"/>
          </a:p>
        </p:txBody>
      </p:sp>
      <p:pic>
        <p:nvPicPr>
          <p:cNvPr id="1026" name="Picture 2" descr="THE CASE BOOK FOR RUSSIAN (RUSSIAN EDITION) By Laura A. Janda &amp; Steven J. Clancy - Picture 1 of 1">
            <a:extLst>
              <a:ext uri="{FF2B5EF4-FFF2-40B4-BE49-F238E27FC236}">
                <a16:creationId xmlns:a16="http://schemas.microsoft.com/office/drawing/2014/main" id="{75B8EE55-A508-064F-8073-C363521A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646" y="-12506"/>
            <a:ext cx="2451711" cy="312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07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FFB0-FE64-ED15-455B-A4CB1BCF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Macro-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quantitative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case vs.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corpus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46E5-C314-1510-66EE-488F7ACE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Data: </a:t>
            </a:r>
            <a:r>
              <a:rPr lang="nb-NO" dirty="0" err="1"/>
              <a:t>scope</a:t>
            </a:r>
            <a:r>
              <a:rPr lang="nb-NO" dirty="0"/>
              <a:t> and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 err="1"/>
              <a:t>Raw</a:t>
            </a:r>
            <a:r>
              <a:rPr lang="nb-NO" dirty="0"/>
              <a:t> data</a:t>
            </a:r>
          </a:p>
          <a:p>
            <a:r>
              <a:rPr lang="nb-NO" dirty="0" err="1"/>
              <a:t>Difference</a:t>
            </a:r>
            <a:r>
              <a:rPr lang="nb-NO" dirty="0"/>
              <a:t> Index </a:t>
            </a:r>
            <a:r>
              <a:rPr lang="nb-NO" dirty="0" err="1"/>
              <a:t>keyed</a:t>
            </a:r>
            <a:r>
              <a:rPr lang="nb-NO" dirty="0"/>
              <a:t> to </a:t>
            </a:r>
            <a:r>
              <a:rPr lang="nb-NO" dirty="0" err="1"/>
              <a:t>frequency</a:t>
            </a:r>
            <a:r>
              <a:rPr lang="nb-NO" dirty="0"/>
              <a:t> (DIN*)</a:t>
            </a:r>
          </a:p>
          <a:p>
            <a:r>
              <a:rPr lang="nb-NO" dirty="0" err="1"/>
              <a:t>Visualizations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721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1485-7BF8-C2C8-83E0-CC9E2A09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Data: </a:t>
            </a:r>
            <a:r>
              <a:rPr lang="nb-NO" dirty="0" err="1"/>
              <a:t>Putin’s</a:t>
            </a:r>
            <a:r>
              <a:rPr lang="nb-NO" dirty="0"/>
              <a:t> </a:t>
            </a:r>
            <a:r>
              <a:rPr lang="nb-NO" dirty="0" err="1"/>
              <a:t>speeches</a:t>
            </a:r>
            <a:r>
              <a:rPr lang="nb-NO" dirty="0"/>
              <a:t> 10.02.-02.03.2022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FAC1-3877-A404-DAA9-13C529B2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16"/>
            <a:ext cx="10515600" cy="469254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10.02.2022: </a:t>
            </a:r>
            <a:r>
              <a:rPr lang="nb-NO" dirty="0" err="1"/>
              <a:t>Russia</a:t>
            </a:r>
            <a:r>
              <a:rPr lang="nb-NO" dirty="0"/>
              <a:t> </a:t>
            </a:r>
            <a:r>
              <a:rPr lang="nb-NO" dirty="0" err="1"/>
              <a:t>launched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“</a:t>
            </a:r>
            <a:r>
              <a:rPr lang="nb-NO" dirty="0" err="1"/>
              <a:t>largest</a:t>
            </a:r>
            <a:r>
              <a:rPr lang="nb-NO" dirty="0"/>
              <a:t> </a:t>
            </a:r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exercise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Cold </a:t>
            </a:r>
            <a:r>
              <a:rPr lang="nb-NO" dirty="0" err="1"/>
              <a:t>War</a:t>
            </a:r>
            <a:r>
              <a:rPr lang="nb-NO" dirty="0"/>
              <a:t>, </a:t>
            </a:r>
            <a:r>
              <a:rPr lang="nb-NO" dirty="0" err="1"/>
              <a:t>holding</a:t>
            </a:r>
            <a:r>
              <a:rPr lang="nb-NO" dirty="0"/>
              <a:t> joint </a:t>
            </a:r>
            <a:r>
              <a:rPr lang="nb-NO" dirty="0" err="1"/>
              <a:t>maneuvers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Belarus, </a:t>
            </a:r>
            <a:r>
              <a:rPr lang="nb-NO" dirty="0" err="1"/>
              <a:t>close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Belarus/</a:t>
            </a:r>
            <a:r>
              <a:rPr lang="nb-NO" dirty="0" err="1"/>
              <a:t>Ukrainian</a:t>
            </a:r>
            <a:r>
              <a:rPr lang="nb-NO" dirty="0"/>
              <a:t> border” (Walker 2022: 27). </a:t>
            </a:r>
          </a:p>
          <a:p>
            <a:r>
              <a:rPr lang="nb-NO" dirty="0"/>
              <a:t>02.03.2022: </a:t>
            </a:r>
            <a:r>
              <a:rPr lang="nb-NO" dirty="0" err="1"/>
              <a:t>height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phase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invasion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Russian </a:t>
            </a:r>
            <a:r>
              <a:rPr lang="nb-NO" dirty="0" err="1"/>
              <a:t>forces</a:t>
            </a:r>
            <a:r>
              <a:rPr lang="nb-NO" dirty="0"/>
              <a:t> in </a:t>
            </a:r>
            <a:r>
              <a:rPr lang="nb-NO" dirty="0" err="1"/>
              <a:t>Ukraine</a:t>
            </a:r>
            <a:r>
              <a:rPr lang="nb-NO" dirty="0"/>
              <a:t> </a:t>
            </a:r>
            <a:r>
              <a:rPr lang="nb-NO" dirty="0" err="1"/>
              <a:t>moved</a:t>
            </a:r>
            <a:r>
              <a:rPr lang="nb-NO" dirty="0"/>
              <a:t> “to </a:t>
            </a:r>
            <a:r>
              <a:rPr lang="nb-NO" dirty="0" err="1"/>
              <a:t>tighten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siege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cities</a:t>
            </a:r>
            <a:r>
              <a:rPr lang="nb-NO" dirty="0"/>
              <a:t>, 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capital</a:t>
            </a:r>
            <a:r>
              <a:rPr lang="nb-NO" dirty="0"/>
              <a:t>, Kyiv,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southern</a:t>
            </a:r>
            <a:r>
              <a:rPr lang="nb-NO" dirty="0"/>
              <a:t> port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Mariupol</a:t>
            </a:r>
            <a:r>
              <a:rPr lang="nb-NO" dirty="0"/>
              <a:t>” (Walker 2022: 39) </a:t>
            </a:r>
          </a:p>
          <a:p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target </a:t>
            </a:r>
            <a:r>
              <a:rPr lang="nb-NO" dirty="0" err="1"/>
              <a:t>corpus</a:t>
            </a:r>
            <a:r>
              <a:rPr lang="nb-NO" dirty="0"/>
              <a:t>: 34,720 tokens 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:</a:t>
            </a:r>
          </a:p>
          <a:p>
            <a:pPr lvl="1"/>
            <a:r>
              <a:rPr lang="ru-RU" dirty="0"/>
              <a:t>Россия </a:t>
            </a:r>
            <a:r>
              <a:rPr lang="nb-NO" dirty="0"/>
              <a:t>‘</a:t>
            </a:r>
            <a:r>
              <a:rPr lang="nb-NO" dirty="0" err="1"/>
              <a:t>Russia</a:t>
            </a:r>
            <a:r>
              <a:rPr lang="nb-NO" dirty="0"/>
              <a:t>’</a:t>
            </a:r>
          </a:p>
          <a:p>
            <a:pPr lvl="1"/>
            <a:r>
              <a:rPr lang="ru-RU" dirty="0"/>
              <a:t>Украина </a:t>
            </a:r>
            <a:r>
              <a:rPr lang="nb-NO" dirty="0"/>
              <a:t>‘</a:t>
            </a:r>
            <a:r>
              <a:rPr lang="nb-NO" dirty="0" err="1"/>
              <a:t>Ukraine</a:t>
            </a:r>
            <a:r>
              <a:rPr lang="nb-NO" dirty="0"/>
              <a:t>’</a:t>
            </a:r>
          </a:p>
          <a:p>
            <a:pPr lvl="1"/>
            <a:r>
              <a:rPr lang="ru-RU" dirty="0"/>
              <a:t>НАТО </a:t>
            </a:r>
            <a:r>
              <a:rPr lang="nb-NO" dirty="0"/>
              <a:t>‘NATO’</a:t>
            </a:r>
          </a:p>
          <a:p>
            <a:r>
              <a:rPr lang="nb-NO" dirty="0"/>
              <a:t>Reference </a:t>
            </a:r>
            <a:r>
              <a:rPr lang="nb-NO" dirty="0" err="1"/>
              <a:t>corpus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Russian </a:t>
            </a:r>
            <a:r>
              <a:rPr lang="nb-NO" dirty="0" err="1"/>
              <a:t>InterCorp</a:t>
            </a:r>
            <a:r>
              <a:rPr lang="nb-NO" dirty="0"/>
              <a:t> (</a:t>
            </a:r>
            <a:r>
              <a:rPr lang="nb-NO" dirty="0" err="1"/>
              <a:t>Czech</a:t>
            </a:r>
            <a:r>
              <a:rPr lang="nb-NO" dirty="0"/>
              <a:t> National Corpus </a:t>
            </a:r>
            <a:r>
              <a:rPr lang="en-GB" b="0" i="0" dirty="0">
                <a:effectLst/>
                <a:latin typeface="Segoe UI" panose="020B0502040204020203" pitchFamily="34" charset="0"/>
                <a:hlinkClick r:id="rId2"/>
              </a:rPr>
              <a:t>www.korpus.cz</a:t>
            </a:r>
            <a:r>
              <a:rPr lang="nb-NO" dirty="0"/>
              <a:t>) 20.1 M tokens</a:t>
            </a:r>
          </a:p>
        </p:txBody>
      </p:sp>
    </p:spTree>
    <p:extLst>
      <p:ext uri="{BB962C8B-B14F-4D97-AF65-F5344CB8AC3E}">
        <p14:creationId xmlns:p14="http://schemas.microsoft.com/office/powerpoint/2010/main" val="428381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1400</Words>
  <Application>Microsoft Macintosh PowerPoint</Application>
  <PresentationFormat>Widescreen</PresentationFormat>
  <Paragraphs>170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Segoe UI</vt:lpstr>
      <vt:lpstr>Office Theme</vt:lpstr>
      <vt:lpstr>Putin makes his case </vt:lpstr>
      <vt:lpstr>PowerPoint Presentation</vt:lpstr>
      <vt:lpstr>Philosophical issues:  norms, meaning, and grammar</vt:lpstr>
      <vt:lpstr>Overview</vt:lpstr>
      <vt:lpstr>PowerPoint Presentation</vt:lpstr>
      <vt:lpstr>Keymorph Analysis as an extension of Keyword Analysis</vt:lpstr>
      <vt:lpstr>Meanings of Russian grammatical cases</vt:lpstr>
      <vt:lpstr>Macro-level quantitative comparison:  Putin’s use of case vs. reference corpus</vt:lpstr>
      <vt:lpstr>Data: Putin’s speeches 10.02.-02.03.2022 </vt:lpstr>
      <vt:lpstr>Comparison with reference corpus</vt:lpstr>
      <vt:lpstr>Micro-level qualitative interpretation of Putin’s use of case</vt:lpstr>
      <vt:lpstr>NATO in 2022</vt:lpstr>
      <vt:lpstr>Ukraine in 2022</vt:lpstr>
      <vt:lpstr>Russia in 2022</vt:lpstr>
      <vt:lpstr>Putin’s speech to the Federal Assembly Feb 21, 2023: 10,538 tokens</vt:lpstr>
      <vt:lpstr>PowerPoint Presentation</vt:lpstr>
      <vt:lpstr>NATO in 2023</vt:lpstr>
      <vt:lpstr>Ukraine in 2023</vt:lpstr>
      <vt:lpstr>‘Ukraine’ appears only 12 times in 2023 speech: </vt:lpstr>
      <vt:lpstr>Russia in 2023</vt:lpstr>
      <vt:lpstr>Putin 2022 vs. Putin 2023: What has changed?</vt:lpstr>
      <vt:lpstr>What does this buy us?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Russian’s ICONic constructICON </dc:title>
  <dc:creator>Laura A Janda</dc:creator>
  <cp:lastModifiedBy>Laura Alexis Janda</cp:lastModifiedBy>
  <cp:revision>2</cp:revision>
  <cp:lastPrinted>2023-02-28T18:12:38Z</cp:lastPrinted>
  <dcterms:created xsi:type="dcterms:W3CDTF">2021-10-15T08:12:02Z</dcterms:created>
  <dcterms:modified xsi:type="dcterms:W3CDTF">2023-07-27T07:22:40Z</dcterms:modified>
</cp:coreProperties>
</file>