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C308D0-1853-3441-AA1E-59BD35B6B7D7}" v="31" dt="2020-11-17T12:39:57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5"/>
    <p:restoredTop sz="95869"/>
  </p:normalViewPr>
  <p:slideViewPr>
    <p:cSldViewPr snapToGrid="0" snapToObjects="1">
      <p:cViewPr varScale="1">
        <p:scale>
          <a:sx n="137" d="100"/>
          <a:sy n="137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A Janda" userId="1f227e26-6259-47d3-b693-dce21943f79e" providerId="ADAL" clId="{9CC308D0-1853-3441-AA1E-59BD35B6B7D7}"/>
    <pc:docChg chg="undo custSel mod addSld modSld">
      <pc:chgData name="Laura A Janda" userId="1f227e26-6259-47d3-b693-dce21943f79e" providerId="ADAL" clId="{9CC308D0-1853-3441-AA1E-59BD35B6B7D7}" dt="2020-11-17T12:40:26.838" v="2639" actId="14100"/>
      <pc:docMkLst>
        <pc:docMk/>
      </pc:docMkLst>
      <pc:sldChg chg="modSp mod">
        <pc:chgData name="Laura A Janda" userId="1f227e26-6259-47d3-b693-dce21943f79e" providerId="ADAL" clId="{9CC308D0-1853-3441-AA1E-59BD35B6B7D7}" dt="2020-11-02T07:58:11.888" v="7" actId="20577"/>
        <pc:sldMkLst>
          <pc:docMk/>
          <pc:sldMk cId="3792173625" sldId="257"/>
        </pc:sldMkLst>
        <pc:spChg chg="mod">
          <ac:chgData name="Laura A Janda" userId="1f227e26-6259-47d3-b693-dce21943f79e" providerId="ADAL" clId="{9CC308D0-1853-3441-AA1E-59BD35B6B7D7}" dt="2020-11-02T07:58:11.888" v="7" actId="20577"/>
          <ac:spMkLst>
            <pc:docMk/>
            <pc:sldMk cId="3792173625" sldId="257"/>
            <ac:spMk id="2" creationId="{00000000-0000-0000-0000-000000000000}"/>
          </ac:spMkLst>
        </pc:spChg>
      </pc:sldChg>
      <pc:sldChg chg="addSp delSp modSp new mod modClrScheme chgLayout">
        <pc:chgData name="Laura A Janda" userId="1f227e26-6259-47d3-b693-dce21943f79e" providerId="ADAL" clId="{9CC308D0-1853-3441-AA1E-59BD35B6B7D7}" dt="2020-11-11T10:46:39.360" v="245" actId="255"/>
        <pc:sldMkLst>
          <pc:docMk/>
          <pc:sldMk cId="1724916288" sldId="258"/>
        </pc:sldMkLst>
        <pc:spChg chg="del mod ord">
          <ac:chgData name="Laura A Janda" userId="1f227e26-6259-47d3-b693-dce21943f79e" providerId="ADAL" clId="{9CC308D0-1853-3441-AA1E-59BD35B6B7D7}" dt="2020-11-10T09:36:49.286" v="9" actId="700"/>
          <ac:spMkLst>
            <pc:docMk/>
            <pc:sldMk cId="1724916288" sldId="258"/>
            <ac:spMk id="2" creationId="{C3BBE36A-4885-A347-92C9-0EC0AA6EE672}"/>
          </ac:spMkLst>
        </pc:spChg>
        <pc:spChg chg="del">
          <ac:chgData name="Laura A Janda" userId="1f227e26-6259-47d3-b693-dce21943f79e" providerId="ADAL" clId="{9CC308D0-1853-3441-AA1E-59BD35B6B7D7}" dt="2020-11-10T09:36:49.286" v="9" actId="700"/>
          <ac:spMkLst>
            <pc:docMk/>
            <pc:sldMk cId="1724916288" sldId="258"/>
            <ac:spMk id="3" creationId="{112DA763-5821-FA48-8090-A74BB25759CC}"/>
          </ac:spMkLst>
        </pc:spChg>
        <pc:spChg chg="del mod ord">
          <ac:chgData name="Laura A Janda" userId="1f227e26-6259-47d3-b693-dce21943f79e" providerId="ADAL" clId="{9CC308D0-1853-3441-AA1E-59BD35B6B7D7}" dt="2020-11-10T09:36:49.286" v="9" actId="700"/>
          <ac:spMkLst>
            <pc:docMk/>
            <pc:sldMk cId="1724916288" sldId="258"/>
            <ac:spMk id="4" creationId="{C54A56A2-FCAB-2A41-B437-D9B256502051}"/>
          </ac:spMkLst>
        </pc:spChg>
        <pc:spChg chg="del">
          <ac:chgData name="Laura A Janda" userId="1f227e26-6259-47d3-b693-dce21943f79e" providerId="ADAL" clId="{9CC308D0-1853-3441-AA1E-59BD35B6B7D7}" dt="2020-11-10T09:36:49.286" v="9" actId="700"/>
          <ac:spMkLst>
            <pc:docMk/>
            <pc:sldMk cId="1724916288" sldId="258"/>
            <ac:spMk id="5" creationId="{27D8341F-BFCE-EE49-A579-FA624419CF00}"/>
          </ac:spMkLst>
        </pc:spChg>
        <pc:spChg chg="del">
          <ac:chgData name="Laura A Janda" userId="1f227e26-6259-47d3-b693-dce21943f79e" providerId="ADAL" clId="{9CC308D0-1853-3441-AA1E-59BD35B6B7D7}" dt="2020-11-10T09:36:49.286" v="9" actId="700"/>
          <ac:spMkLst>
            <pc:docMk/>
            <pc:sldMk cId="1724916288" sldId="258"/>
            <ac:spMk id="6" creationId="{44CD2777-ACC7-7F47-BEB0-113182FC9DFE}"/>
          </ac:spMkLst>
        </pc:spChg>
        <pc:spChg chg="add mod ord">
          <ac:chgData name="Laura A Janda" userId="1f227e26-6259-47d3-b693-dce21943f79e" providerId="ADAL" clId="{9CC308D0-1853-3441-AA1E-59BD35B6B7D7}" dt="2020-11-10T09:38:30.760" v="77" actId="700"/>
          <ac:spMkLst>
            <pc:docMk/>
            <pc:sldMk cId="1724916288" sldId="258"/>
            <ac:spMk id="7" creationId="{6DD31E8C-B7B3-C34C-BF22-480A7365B5B4}"/>
          </ac:spMkLst>
        </pc:spChg>
        <pc:spChg chg="add del mod ord">
          <ac:chgData name="Laura A Janda" userId="1f227e26-6259-47d3-b693-dce21943f79e" providerId="ADAL" clId="{9CC308D0-1853-3441-AA1E-59BD35B6B7D7}" dt="2020-11-10T09:38:30.760" v="77" actId="700"/>
          <ac:spMkLst>
            <pc:docMk/>
            <pc:sldMk cId="1724916288" sldId="258"/>
            <ac:spMk id="8" creationId="{0E21BC1C-74D6-3249-8674-AFF8C8CF1D87}"/>
          </ac:spMkLst>
        </pc:spChg>
        <pc:spChg chg="add mod ord">
          <ac:chgData name="Laura A Janda" userId="1f227e26-6259-47d3-b693-dce21943f79e" providerId="ADAL" clId="{9CC308D0-1853-3441-AA1E-59BD35B6B7D7}" dt="2020-11-11T10:46:39.360" v="245" actId="255"/>
          <ac:spMkLst>
            <pc:docMk/>
            <pc:sldMk cId="1724916288" sldId="258"/>
            <ac:spMk id="9" creationId="{1C2CDBCC-F77C-834B-A179-BE9173C83F60}"/>
          </ac:spMkLst>
        </pc:spChg>
        <pc:spChg chg="add mod ord">
          <ac:chgData name="Laura A Janda" userId="1f227e26-6259-47d3-b693-dce21943f79e" providerId="ADAL" clId="{9CC308D0-1853-3441-AA1E-59BD35B6B7D7}" dt="2020-11-11T10:45:52.061" v="239" actId="255"/>
          <ac:spMkLst>
            <pc:docMk/>
            <pc:sldMk cId="1724916288" sldId="258"/>
            <ac:spMk id="10" creationId="{43931703-AD5D-AD40-A4C3-4750E82794E0}"/>
          </ac:spMkLst>
        </pc:spChg>
        <pc:spChg chg="add mod ord">
          <ac:chgData name="Laura A Janda" userId="1f227e26-6259-47d3-b693-dce21943f79e" providerId="ADAL" clId="{9CC308D0-1853-3441-AA1E-59BD35B6B7D7}" dt="2020-11-11T10:46:01.398" v="241" actId="27636"/>
          <ac:spMkLst>
            <pc:docMk/>
            <pc:sldMk cId="1724916288" sldId="258"/>
            <ac:spMk id="11" creationId="{6289833B-B699-8D42-8EFC-1AD55BD7484B}"/>
          </ac:spMkLst>
        </pc:spChg>
        <pc:spChg chg="add mod ord">
          <ac:chgData name="Laura A Janda" userId="1f227e26-6259-47d3-b693-dce21943f79e" providerId="ADAL" clId="{9CC308D0-1853-3441-AA1E-59BD35B6B7D7}" dt="2020-11-11T10:46:31.462" v="244" actId="255"/>
          <ac:spMkLst>
            <pc:docMk/>
            <pc:sldMk cId="1724916288" sldId="258"/>
            <ac:spMk id="12" creationId="{2771E4D1-578B-8447-8F16-6959C297704A}"/>
          </ac:spMkLst>
        </pc:spChg>
      </pc:sldChg>
      <pc:sldChg chg="addSp delSp modSp new mod setBg">
        <pc:chgData name="Laura A Janda" userId="1f227e26-6259-47d3-b693-dce21943f79e" providerId="ADAL" clId="{9CC308D0-1853-3441-AA1E-59BD35B6B7D7}" dt="2020-11-11T13:26:39.475" v="1577" actId="20577"/>
        <pc:sldMkLst>
          <pc:docMk/>
          <pc:sldMk cId="2306442788" sldId="259"/>
        </pc:sldMkLst>
        <pc:spChg chg="mod">
          <ac:chgData name="Laura A Janda" userId="1f227e26-6259-47d3-b693-dce21943f79e" providerId="ADAL" clId="{9CC308D0-1853-3441-AA1E-59BD35B6B7D7}" dt="2020-11-11T10:52:09.877" v="449" actId="26606"/>
          <ac:spMkLst>
            <pc:docMk/>
            <pc:sldMk cId="2306442788" sldId="259"/>
            <ac:spMk id="2" creationId="{D603CE29-F963-F946-86CC-E7D11FFAA627}"/>
          </ac:spMkLst>
        </pc:spChg>
        <pc:spChg chg="mod">
          <ac:chgData name="Laura A Janda" userId="1f227e26-6259-47d3-b693-dce21943f79e" providerId="ADAL" clId="{9CC308D0-1853-3441-AA1E-59BD35B6B7D7}" dt="2020-11-11T13:26:39.475" v="1577" actId="20577"/>
          <ac:spMkLst>
            <pc:docMk/>
            <pc:sldMk cId="2306442788" sldId="259"/>
            <ac:spMk id="3" creationId="{C3596777-77D5-794D-9023-48FD8DAFC283}"/>
          </ac:spMkLst>
        </pc:spChg>
        <pc:picChg chg="add del mod">
          <ac:chgData name="Laura A Janda" userId="1f227e26-6259-47d3-b693-dce21943f79e" providerId="ADAL" clId="{9CC308D0-1853-3441-AA1E-59BD35B6B7D7}" dt="2020-11-11T10:55:01.918" v="532" actId="478"/>
          <ac:picMkLst>
            <pc:docMk/>
            <pc:sldMk cId="2306442788" sldId="259"/>
            <ac:picMk id="4" creationId="{0835DCCF-33E8-354B-BF31-626E1ABECDA9}"/>
          </ac:picMkLst>
        </pc:picChg>
        <pc:picChg chg="add mod">
          <ac:chgData name="Laura A Janda" userId="1f227e26-6259-47d3-b693-dce21943f79e" providerId="ADAL" clId="{9CC308D0-1853-3441-AA1E-59BD35B6B7D7}" dt="2020-11-11T10:55:07.005" v="534" actId="26606"/>
          <ac:picMkLst>
            <pc:docMk/>
            <pc:sldMk cId="2306442788" sldId="259"/>
            <ac:picMk id="1026" creationId="{4AA916A7-DE5C-0A4B-9B56-82C30A35C734}"/>
          </ac:picMkLst>
        </pc:picChg>
        <pc:cxnChg chg="add del">
          <ac:chgData name="Laura A Janda" userId="1f227e26-6259-47d3-b693-dce21943f79e" providerId="ADAL" clId="{9CC308D0-1853-3441-AA1E-59BD35B6B7D7}" dt="2020-11-11T10:55:07.005" v="534" actId="26606"/>
          <ac:cxnSpMkLst>
            <pc:docMk/>
            <pc:sldMk cId="2306442788" sldId="259"/>
            <ac:cxnSpMk id="9" creationId="{A7F400EE-A8A5-48AF-B4D6-291B52C6F0B0}"/>
          </ac:cxnSpMkLst>
        </pc:cxnChg>
        <pc:cxnChg chg="add">
          <ac:chgData name="Laura A Janda" userId="1f227e26-6259-47d3-b693-dce21943f79e" providerId="ADAL" clId="{9CC308D0-1853-3441-AA1E-59BD35B6B7D7}" dt="2020-11-11T10:55:07.005" v="534" actId="26606"/>
          <ac:cxnSpMkLst>
            <pc:docMk/>
            <pc:sldMk cId="2306442788" sldId="259"/>
            <ac:cxnSpMk id="71" creationId="{A7F400EE-A8A5-48AF-B4D6-291B52C6F0B0}"/>
          </ac:cxnSpMkLst>
        </pc:cxnChg>
      </pc:sldChg>
      <pc:sldChg chg="addSp delSp modSp new mod">
        <pc:chgData name="Laura A Janda" userId="1f227e26-6259-47d3-b693-dce21943f79e" providerId="ADAL" clId="{9CC308D0-1853-3441-AA1E-59BD35B6B7D7}" dt="2020-11-17T12:32:09.304" v="2626" actId="20578"/>
        <pc:sldMkLst>
          <pc:docMk/>
          <pc:sldMk cId="3149106624" sldId="260"/>
        </pc:sldMkLst>
        <pc:spChg chg="mod">
          <ac:chgData name="Laura A Janda" userId="1f227e26-6259-47d3-b693-dce21943f79e" providerId="ADAL" clId="{9CC308D0-1853-3441-AA1E-59BD35B6B7D7}" dt="2020-11-11T10:50:03.255" v="267" actId="20577"/>
          <ac:spMkLst>
            <pc:docMk/>
            <pc:sldMk cId="3149106624" sldId="260"/>
            <ac:spMk id="2" creationId="{7676B5F0-7598-3F48-81B2-AFDC0FAF746A}"/>
          </ac:spMkLst>
        </pc:spChg>
        <pc:spChg chg="mod">
          <ac:chgData name="Laura A Janda" userId="1f227e26-6259-47d3-b693-dce21943f79e" providerId="ADAL" clId="{9CC308D0-1853-3441-AA1E-59BD35B6B7D7}" dt="2020-11-17T12:32:09.304" v="2626" actId="20578"/>
          <ac:spMkLst>
            <pc:docMk/>
            <pc:sldMk cId="3149106624" sldId="260"/>
            <ac:spMk id="3" creationId="{E94649A6-2D27-504B-85F7-730AE7BFEFA2}"/>
          </ac:spMkLst>
        </pc:spChg>
        <pc:picChg chg="add mod modCrop">
          <ac:chgData name="Laura A Janda" userId="1f227e26-6259-47d3-b693-dce21943f79e" providerId="ADAL" clId="{9CC308D0-1853-3441-AA1E-59BD35B6B7D7}" dt="2020-11-11T11:07:53.473" v="890" actId="1076"/>
          <ac:picMkLst>
            <pc:docMk/>
            <pc:sldMk cId="3149106624" sldId="260"/>
            <ac:picMk id="5" creationId="{83C26B01-8727-C14E-A63D-4C22D8DD7D9C}"/>
          </ac:picMkLst>
        </pc:picChg>
        <pc:picChg chg="add del mod">
          <ac:chgData name="Laura A Janda" userId="1f227e26-6259-47d3-b693-dce21943f79e" providerId="ADAL" clId="{9CC308D0-1853-3441-AA1E-59BD35B6B7D7}" dt="2020-11-11T11:03:33.695" v="834" actId="478"/>
          <ac:picMkLst>
            <pc:docMk/>
            <pc:sldMk cId="3149106624" sldId="260"/>
            <ac:picMk id="2050" creationId="{F59C5B56-69CA-5144-BD93-4AC3BF6C7332}"/>
          </ac:picMkLst>
        </pc:picChg>
        <pc:picChg chg="add del">
          <ac:chgData name="Laura A Janda" userId="1f227e26-6259-47d3-b693-dce21943f79e" providerId="ADAL" clId="{9CC308D0-1853-3441-AA1E-59BD35B6B7D7}" dt="2020-11-11T11:04:52.240" v="836"/>
          <ac:picMkLst>
            <pc:docMk/>
            <pc:sldMk cId="3149106624" sldId="260"/>
            <ac:picMk id="2051" creationId="{913462F2-8DEE-4549-A1B3-B21359232AD3}"/>
          </ac:picMkLst>
        </pc:picChg>
        <pc:picChg chg="add del">
          <ac:chgData name="Laura A Janda" userId="1f227e26-6259-47d3-b693-dce21943f79e" providerId="ADAL" clId="{9CC308D0-1853-3441-AA1E-59BD35B6B7D7}" dt="2020-11-11T11:04:52.240" v="836"/>
          <ac:picMkLst>
            <pc:docMk/>
            <pc:sldMk cId="3149106624" sldId="260"/>
            <ac:picMk id="2052" creationId="{78BFE38A-07D1-F748-B219-14719C355D97}"/>
          </ac:picMkLst>
        </pc:picChg>
        <pc:picChg chg="add del">
          <ac:chgData name="Laura A Janda" userId="1f227e26-6259-47d3-b693-dce21943f79e" providerId="ADAL" clId="{9CC308D0-1853-3441-AA1E-59BD35B6B7D7}" dt="2020-11-11T11:04:52.240" v="836"/>
          <ac:picMkLst>
            <pc:docMk/>
            <pc:sldMk cId="3149106624" sldId="260"/>
            <ac:picMk id="2053" creationId="{3CC04565-CB3F-714E-AEB4-F66BA7939595}"/>
          </ac:picMkLst>
        </pc:picChg>
        <pc:picChg chg="add del">
          <ac:chgData name="Laura A Janda" userId="1f227e26-6259-47d3-b693-dce21943f79e" providerId="ADAL" clId="{9CC308D0-1853-3441-AA1E-59BD35B6B7D7}" dt="2020-11-11T11:04:52.240" v="836"/>
          <ac:picMkLst>
            <pc:docMk/>
            <pc:sldMk cId="3149106624" sldId="260"/>
            <ac:picMk id="2054" creationId="{2512F72E-302F-A24B-896B-60A0FC595DEC}"/>
          </ac:picMkLst>
        </pc:picChg>
      </pc:sldChg>
      <pc:sldChg chg="addSp modSp new mod setBg">
        <pc:chgData name="Laura A Janda" userId="1f227e26-6259-47d3-b693-dce21943f79e" providerId="ADAL" clId="{9CC308D0-1853-3441-AA1E-59BD35B6B7D7}" dt="2020-11-11T13:32:09.618" v="1882" actId="20577"/>
        <pc:sldMkLst>
          <pc:docMk/>
          <pc:sldMk cId="570907872" sldId="261"/>
        </pc:sldMkLst>
        <pc:spChg chg="mod">
          <ac:chgData name="Laura A Janda" userId="1f227e26-6259-47d3-b693-dce21943f79e" providerId="ADAL" clId="{9CC308D0-1853-3441-AA1E-59BD35B6B7D7}" dt="2020-11-11T13:24:49.300" v="1431" actId="26606"/>
          <ac:spMkLst>
            <pc:docMk/>
            <pc:sldMk cId="570907872" sldId="261"/>
            <ac:spMk id="2" creationId="{4A54EA0E-84AF-EE4F-98E4-357EC8A6F2E5}"/>
          </ac:spMkLst>
        </pc:spChg>
        <pc:spChg chg="mod">
          <ac:chgData name="Laura A Janda" userId="1f227e26-6259-47d3-b693-dce21943f79e" providerId="ADAL" clId="{9CC308D0-1853-3441-AA1E-59BD35B6B7D7}" dt="2020-11-11T13:32:09.618" v="1882" actId="20577"/>
          <ac:spMkLst>
            <pc:docMk/>
            <pc:sldMk cId="570907872" sldId="261"/>
            <ac:spMk id="3" creationId="{8B67A715-9772-9D43-906A-0217D621E653}"/>
          </ac:spMkLst>
        </pc:spChg>
        <pc:picChg chg="add mod">
          <ac:chgData name="Laura A Janda" userId="1f227e26-6259-47d3-b693-dce21943f79e" providerId="ADAL" clId="{9CC308D0-1853-3441-AA1E-59BD35B6B7D7}" dt="2020-11-11T13:24:49.300" v="1431" actId="26606"/>
          <ac:picMkLst>
            <pc:docMk/>
            <pc:sldMk cId="570907872" sldId="261"/>
            <ac:picMk id="3074" creationId="{F0ABC551-F744-3441-958B-8837F51E34CE}"/>
          </ac:picMkLst>
        </pc:picChg>
        <pc:cxnChg chg="add">
          <ac:chgData name="Laura A Janda" userId="1f227e26-6259-47d3-b693-dce21943f79e" providerId="ADAL" clId="{9CC308D0-1853-3441-AA1E-59BD35B6B7D7}" dt="2020-11-11T13:24:49.300" v="1431" actId="26606"/>
          <ac:cxnSpMkLst>
            <pc:docMk/>
            <pc:sldMk cId="570907872" sldId="261"/>
            <ac:cxnSpMk id="71" creationId="{A7F400EE-A8A5-48AF-B4D6-291B52C6F0B0}"/>
          </ac:cxnSpMkLst>
        </pc:cxnChg>
      </pc:sldChg>
      <pc:sldChg chg="addSp modSp new mod">
        <pc:chgData name="Laura A Janda" userId="1f227e26-6259-47d3-b693-dce21943f79e" providerId="ADAL" clId="{9CC308D0-1853-3441-AA1E-59BD35B6B7D7}" dt="2020-11-17T12:36:46.315" v="2633" actId="14100"/>
        <pc:sldMkLst>
          <pc:docMk/>
          <pc:sldMk cId="2388853985" sldId="262"/>
        </pc:sldMkLst>
        <pc:spChg chg="mod">
          <ac:chgData name="Laura A Janda" userId="1f227e26-6259-47d3-b693-dce21943f79e" providerId="ADAL" clId="{9CC308D0-1853-3441-AA1E-59BD35B6B7D7}" dt="2020-11-11T10:50:24.712" v="306" actId="20577"/>
          <ac:spMkLst>
            <pc:docMk/>
            <pc:sldMk cId="2388853985" sldId="262"/>
            <ac:spMk id="2" creationId="{D946ADD2-D6DA-9342-955F-81864B59D021}"/>
          </ac:spMkLst>
        </pc:spChg>
        <pc:spChg chg="mod">
          <ac:chgData name="Laura A Janda" userId="1f227e26-6259-47d3-b693-dce21943f79e" providerId="ADAL" clId="{9CC308D0-1853-3441-AA1E-59BD35B6B7D7}" dt="2020-11-17T12:36:46.315" v="2633" actId="14100"/>
          <ac:spMkLst>
            <pc:docMk/>
            <pc:sldMk cId="2388853985" sldId="262"/>
            <ac:spMk id="3" creationId="{2CDAD473-CBCC-9D40-B7D6-0C4645614C18}"/>
          </ac:spMkLst>
        </pc:spChg>
        <pc:picChg chg="add mod">
          <ac:chgData name="Laura A Janda" userId="1f227e26-6259-47d3-b693-dce21943f79e" providerId="ADAL" clId="{9CC308D0-1853-3441-AA1E-59BD35B6B7D7}" dt="2020-11-17T12:36:41.574" v="2632" actId="1076"/>
          <ac:picMkLst>
            <pc:docMk/>
            <pc:sldMk cId="2388853985" sldId="262"/>
            <ac:picMk id="5" creationId="{23B7CB29-D173-054E-B149-4EE9C0CC8305}"/>
          </ac:picMkLst>
        </pc:picChg>
      </pc:sldChg>
      <pc:sldChg chg="addSp modSp new mod">
        <pc:chgData name="Laura A Janda" userId="1f227e26-6259-47d3-b693-dce21943f79e" providerId="ADAL" clId="{9CC308D0-1853-3441-AA1E-59BD35B6B7D7}" dt="2020-11-17T12:40:26.838" v="2639" actId="14100"/>
        <pc:sldMkLst>
          <pc:docMk/>
          <pc:sldMk cId="2527716535" sldId="263"/>
        </pc:sldMkLst>
        <pc:spChg chg="mod">
          <ac:chgData name="Laura A Janda" userId="1f227e26-6259-47d3-b693-dce21943f79e" providerId="ADAL" clId="{9CC308D0-1853-3441-AA1E-59BD35B6B7D7}" dt="2020-11-11T10:50:40.528" v="324" actId="20577"/>
          <ac:spMkLst>
            <pc:docMk/>
            <pc:sldMk cId="2527716535" sldId="263"/>
            <ac:spMk id="2" creationId="{9725F128-C20E-A445-92B9-A4788DD5E572}"/>
          </ac:spMkLst>
        </pc:spChg>
        <pc:spChg chg="mod">
          <ac:chgData name="Laura A Janda" userId="1f227e26-6259-47d3-b693-dce21943f79e" providerId="ADAL" clId="{9CC308D0-1853-3441-AA1E-59BD35B6B7D7}" dt="2020-11-17T12:40:26.838" v="2639" actId="14100"/>
          <ac:spMkLst>
            <pc:docMk/>
            <pc:sldMk cId="2527716535" sldId="263"/>
            <ac:spMk id="3" creationId="{18C21448-5A5C-4947-A0E2-EE2351B5501B}"/>
          </ac:spMkLst>
        </pc:spChg>
        <pc:picChg chg="add mod">
          <ac:chgData name="Laura A Janda" userId="1f227e26-6259-47d3-b693-dce21943f79e" providerId="ADAL" clId="{9CC308D0-1853-3441-AA1E-59BD35B6B7D7}" dt="2020-11-17T12:40:10.120" v="2638" actId="14100"/>
          <ac:picMkLst>
            <pc:docMk/>
            <pc:sldMk cId="2527716535" sldId="263"/>
            <ac:picMk id="5" creationId="{D5F24EE4-3B53-334A-990E-A4D9CFE7F95C}"/>
          </ac:picMkLst>
        </pc:picChg>
      </pc:sldChg>
      <pc:sldChg chg="addSp modSp new mod modClrScheme chgLayout">
        <pc:chgData name="Laura A Janda" userId="1f227e26-6259-47d3-b693-dce21943f79e" providerId="ADAL" clId="{9CC308D0-1853-3441-AA1E-59BD35B6B7D7}" dt="2020-11-17T12:30:45.491" v="2625" actId="20577"/>
        <pc:sldMkLst>
          <pc:docMk/>
          <pc:sldMk cId="4006248539" sldId="264"/>
        </pc:sldMkLst>
        <pc:spChg chg="mod ord">
          <ac:chgData name="Laura A Janda" userId="1f227e26-6259-47d3-b693-dce21943f79e" providerId="ADAL" clId="{9CC308D0-1853-3441-AA1E-59BD35B6B7D7}" dt="2020-11-17T12:27:50.495" v="2509" actId="700"/>
          <ac:spMkLst>
            <pc:docMk/>
            <pc:sldMk cId="4006248539" sldId="264"/>
            <ac:spMk id="2" creationId="{111EFA55-6D28-2A4A-B840-DADA90E9C9B4}"/>
          </ac:spMkLst>
        </pc:spChg>
        <pc:spChg chg="mod ord">
          <ac:chgData name="Laura A Janda" userId="1f227e26-6259-47d3-b693-dce21943f79e" providerId="ADAL" clId="{9CC308D0-1853-3441-AA1E-59BD35B6B7D7}" dt="2020-11-17T12:27:59.315" v="2517" actId="20577"/>
          <ac:spMkLst>
            <pc:docMk/>
            <pc:sldMk cId="4006248539" sldId="264"/>
            <ac:spMk id="3" creationId="{4AFE7E94-33BD-1044-B10E-B2EE160266EA}"/>
          </ac:spMkLst>
        </pc:spChg>
        <pc:spChg chg="add mod ord">
          <ac:chgData name="Laura A Janda" userId="1f227e26-6259-47d3-b693-dce21943f79e" providerId="ADAL" clId="{9CC308D0-1853-3441-AA1E-59BD35B6B7D7}" dt="2020-11-17T12:28:06.648" v="2518" actId="255"/>
          <ac:spMkLst>
            <pc:docMk/>
            <pc:sldMk cId="4006248539" sldId="264"/>
            <ac:spMk id="4" creationId="{36A93813-3FFD-184D-AC1B-083AE1226984}"/>
          </ac:spMkLst>
        </pc:spChg>
        <pc:spChg chg="add mod ord">
          <ac:chgData name="Laura A Janda" userId="1f227e26-6259-47d3-b693-dce21943f79e" providerId="ADAL" clId="{9CC308D0-1853-3441-AA1E-59BD35B6B7D7}" dt="2020-11-17T12:28:45.002" v="2545" actId="20577"/>
          <ac:spMkLst>
            <pc:docMk/>
            <pc:sldMk cId="4006248539" sldId="264"/>
            <ac:spMk id="5" creationId="{620C64D3-8B7E-264A-82D4-5E2C6EFE29AC}"/>
          </ac:spMkLst>
        </pc:spChg>
        <pc:spChg chg="add mod ord">
          <ac:chgData name="Laura A Janda" userId="1f227e26-6259-47d3-b693-dce21943f79e" providerId="ADAL" clId="{9CC308D0-1853-3441-AA1E-59BD35B6B7D7}" dt="2020-11-17T12:30:45.491" v="2625" actId="20577"/>
          <ac:spMkLst>
            <pc:docMk/>
            <pc:sldMk cId="4006248539" sldId="264"/>
            <ac:spMk id="6" creationId="{A295281A-116A-EB42-ACF2-E01BEE2EF4FB}"/>
          </ac:spMkLst>
        </pc:spChg>
      </pc:sldChg>
    </pc:docChg>
  </pc:docChgLst>
  <pc:docChgLst>
    <pc:chgData name="Laura A Janda" userId="1f227e26-6259-47d3-b693-dce21943f79e" providerId="ADAL" clId="{660E54B7-EB75-CB49-B824-EC608F190D17}"/>
    <pc:docChg chg="delSld modSld">
      <pc:chgData name="Laura A Janda" userId="1f227e26-6259-47d3-b693-dce21943f79e" providerId="ADAL" clId="{660E54B7-EB75-CB49-B824-EC608F190D17}" dt="2020-10-30T08:20:08.134" v="4" actId="2696"/>
      <pc:docMkLst>
        <pc:docMk/>
      </pc:docMkLst>
      <pc:sldChg chg="modSp mod">
        <pc:chgData name="Laura A Janda" userId="1f227e26-6259-47d3-b693-dce21943f79e" providerId="ADAL" clId="{660E54B7-EB75-CB49-B824-EC608F190D17}" dt="2020-10-30T08:20:01.660" v="3" actId="20577"/>
        <pc:sldMkLst>
          <pc:docMk/>
          <pc:sldMk cId="3792173625" sldId="257"/>
        </pc:sldMkLst>
        <pc:spChg chg="mod">
          <ac:chgData name="Laura A Janda" userId="1f227e26-6259-47d3-b693-dce21943f79e" providerId="ADAL" clId="{660E54B7-EB75-CB49-B824-EC608F190D17}" dt="2020-10-30T08:19:55.757" v="2" actId="14100"/>
          <ac:spMkLst>
            <pc:docMk/>
            <pc:sldMk cId="3792173625" sldId="257"/>
            <ac:spMk id="2" creationId="{00000000-0000-0000-0000-000000000000}"/>
          </ac:spMkLst>
        </pc:spChg>
        <pc:spChg chg="mod">
          <ac:chgData name="Laura A Janda" userId="1f227e26-6259-47d3-b693-dce21943f79e" providerId="ADAL" clId="{660E54B7-EB75-CB49-B824-EC608F190D17}" dt="2020-10-30T08:20:01.660" v="3" actId="20577"/>
          <ac:spMkLst>
            <pc:docMk/>
            <pc:sldMk cId="3792173625" sldId="257"/>
            <ac:spMk id="3" creationId="{00000000-0000-0000-0000-000000000000}"/>
          </ac:spMkLst>
        </pc:spChg>
      </pc:sldChg>
      <pc:sldChg chg="del">
        <pc:chgData name="Laura A Janda" userId="1f227e26-6259-47d3-b693-dce21943f79e" providerId="ADAL" clId="{660E54B7-EB75-CB49-B824-EC608F190D17}" dt="2020-10-30T08:20:08.134" v="4" actId="2696"/>
        <pc:sldMkLst>
          <pc:docMk/>
          <pc:sldMk cId="1704027873" sldId="258"/>
        </pc:sldMkLst>
      </pc:sldChg>
      <pc:sldChg chg="del">
        <pc:chgData name="Laura A Janda" userId="1f227e26-6259-47d3-b693-dce21943f79e" providerId="ADAL" clId="{660E54B7-EB75-CB49-B824-EC608F190D17}" dt="2020-10-30T08:20:08.134" v="4" actId="2696"/>
        <pc:sldMkLst>
          <pc:docMk/>
          <pc:sldMk cId="3153843324" sldId="259"/>
        </pc:sldMkLst>
      </pc:sldChg>
      <pc:sldChg chg="del">
        <pc:chgData name="Laura A Janda" userId="1f227e26-6259-47d3-b693-dce21943f79e" providerId="ADAL" clId="{660E54B7-EB75-CB49-B824-EC608F190D17}" dt="2020-10-30T08:20:08.134" v="4" actId="2696"/>
        <pc:sldMkLst>
          <pc:docMk/>
          <pc:sldMk cId="1147064038" sldId="260"/>
        </pc:sldMkLst>
      </pc:sldChg>
      <pc:sldChg chg="del">
        <pc:chgData name="Laura A Janda" userId="1f227e26-6259-47d3-b693-dce21943f79e" providerId="ADAL" clId="{660E54B7-EB75-CB49-B824-EC608F190D17}" dt="2020-10-30T08:20:08.134" v="4" actId="2696"/>
        <pc:sldMkLst>
          <pc:docMk/>
          <pc:sldMk cId="3870563331" sldId="261"/>
        </pc:sldMkLst>
      </pc:sldChg>
      <pc:sldChg chg="del">
        <pc:chgData name="Laura A Janda" userId="1f227e26-6259-47d3-b693-dce21943f79e" providerId="ADAL" clId="{660E54B7-EB75-CB49-B824-EC608F190D17}" dt="2020-10-30T08:20:08.134" v="4" actId="2696"/>
        <pc:sldMkLst>
          <pc:docMk/>
          <pc:sldMk cId="622839588" sldId="262"/>
        </pc:sldMkLst>
      </pc:sldChg>
      <pc:sldChg chg="del">
        <pc:chgData name="Laura A Janda" userId="1f227e26-6259-47d3-b693-dce21943f79e" providerId="ADAL" clId="{660E54B7-EB75-CB49-B824-EC608F190D17}" dt="2020-10-30T08:20:08.134" v="4" actId="2696"/>
        <pc:sldMkLst>
          <pc:docMk/>
          <pc:sldMk cId="2825010945" sldId="263"/>
        </pc:sldMkLst>
      </pc:sldChg>
      <pc:sldChg chg="del">
        <pc:chgData name="Laura A Janda" userId="1f227e26-6259-47d3-b693-dce21943f79e" providerId="ADAL" clId="{660E54B7-EB75-CB49-B824-EC608F190D17}" dt="2020-10-30T08:20:08.134" v="4" actId="2696"/>
        <pc:sldMkLst>
          <pc:docMk/>
          <pc:sldMk cId="621907138" sldId="264"/>
        </pc:sldMkLst>
      </pc:sldChg>
      <pc:sldChg chg="del">
        <pc:chgData name="Laura A Janda" userId="1f227e26-6259-47d3-b693-dce21943f79e" providerId="ADAL" clId="{660E54B7-EB75-CB49-B824-EC608F190D17}" dt="2020-10-30T08:20:08.134" v="4" actId="2696"/>
        <pc:sldMkLst>
          <pc:docMk/>
          <pc:sldMk cId="416553222" sldId="265"/>
        </pc:sldMkLst>
      </pc:sldChg>
      <pc:sldChg chg="del">
        <pc:chgData name="Laura A Janda" userId="1f227e26-6259-47d3-b693-dce21943f79e" providerId="ADAL" clId="{660E54B7-EB75-CB49-B824-EC608F190D17}" dt="2020-10-30T08:20:08.134" v="4" actId="2696"/>
        <pc:sldMkLst>
          <pc:docMk/>
          <pc:sldMk cId="3142607901" sldId="266"/>
        </pc:sldMkLst>
      </pc:sldChg>
      <pc:sldChg chg="del">
        <pc:chgData name="Laura A Janda" userId="1f227e26-6259-47d3-b693-dce21943f79e" providerId="ADAL" clId="{660E54B7-EB75-CB49-B824-EC608F190D17}" dt="2020-10-30T08:20:08.134" v="4" actId="2696"/>
        <pc:sldMkLst>
          <pc:docMk/>
          <pc:sldMk cId="452505322" sldId="267"/>
        </pc:sldMkLst>
      </pc:sldChg>
      <pc:sldChg chg="del">
        <pc:chgData name="Laura A Janda" userId="1f227e26-6259-47d3-b693-dce21943f79e" providerId="ADAL" clId="{660E54B7-EB75-CB49-B824-EC608F190D17}" dt="2020-10-30T08:20:08.134" v="4" actId="2696"/>
        <pc:sldMkLst>
          <pc:docMk/>
          <pc:sldMk cId="867053796" sldId="268"/>
        </pc:sldMkLst>
      </pc:sldChg>
      <pc:sldChg chg="del">
        <pc:chgData name="Laura A Janda" userId="1f227e26-6259-47d3-b693-dce21943f79e" providerId="ADAL" clId="{660E54B7-EB75-CB49-B824-EC608F190D17}" dt="2020-10-30T08:20:08.134" v="4" actId="2696"/>
        <pc:sldMkLst>
          <pc:docMk/>
          <pc:sldMk cId="3525218704" sldId="269"/>
        </pc:sldMkLst>
      </pc:sldChg>
      <pc:sldChg chg="del">
        <pc:chgData name="Laura A Janda" userId="1f227e26-6259-47d3-b693-dce21943f79e" providerId="ADAL" clId="{660E54B7-EB75-CB49-B824-EC608F190D17}" dt="2020-10-30T08:20:08.134" v="4" actId="2696"/>
        <pc:sldMkLst>
          <pc:docMk/>
          <pc:sldMk cId="2348144749" sldId="270"/>
        </pc:sldMkLst>
      </pc:sldChg>
      <pc:sldChg chg="del">
        <pc:chgData name="Laura A Janda" userId="1f227e26-6259-47d3-b693-dce21943f79e" providerId="ADAL" clId="{660E54B7-EB75-CB49-B824-EC608F190D17}" dt="2020-10-30T08:20:08.134" v="4" actId="2696"/>
        <pc:sldMkLst>
          <pc:docMk/>
          <pc:sldMk cId="3670929451" sldId="271"/>
        </pc:sldMkLst>
      </pc:sldChg>
      <pc:sldChg chg="del">
        <pc:chgData name="Laura A Janda" userId="1f227e26-6259-47d3-b693-dce21943f79e" providerId="ADAL" clId="{660E54B7-EB75-CB49-B824-EC608F190D17}" dt="2020-10-30T08:20:08.134" v="4" actId="2696"/>
        <pc:sldMkLst>
          <pc:docMk/>
          <pc:sldMk cId="3563342640" sldId="272"/>
        </pc:sldMkLst>
      </pc:sldChg>
      <pc:sldChg chg="del">
        <pc:chgData name="Laura A Janda" userId="1f227e26-6259-47d3-b693-dce21943f79e" providerId="ADAL" clId="{660E54B7-EB75-CB49-B824-EC608F190D17}" dt="2020-10-30T08:20:08.134" v="4" actId="2696"/>
        <pc:sldMkLst>
          <pc:docMk/>
          <pc:sldMk cId="3570800433" sldId="273"/>
        </pc:sldMkLst>
      </pc:sldChg>
      <pc:sldChg chg="del">
        <pc:chgData name="Laura A Janda" userId="1f227e26-6259-47d3-b693-dce21943f79e" providerId="ADAL" clId="{660E54B7-EB75-CB49-B824-EC608F190D17}" dt="2020-10-30T08:20:08.134" v="4" actId="2696"/>
        <pc:sldMkLst>
          <pc:docMk/>
          <pc:sldMk cId="2131437226" sldId="274"/>
        </pc:sldMkLst>
      </pc:sldChg>
      <pc:sldChg chg="del">
        <pc:chgData name="Laura A Janda" userId="1f227e26-6259-47d3-b693-dce21943f79e" providerId="ADAL" clId="{660E54B7-EB75-CB49-B824-EC608F190D17}" dt="2020-10-30T08:20:08.134" v="4" actId="2696"/>
        <pc:sldMkLst>
          <pc:docMk/>
          <pc:sldMk cId="2001493899" sldId="275"/>
        </pc:sldMkLst>
      </pc:sldChg>
    </pc:docChg>
  </pc:docChgLst>
  <pc:docChgLst>
    <pc:chgData name="Laura A Janda" userId="1f227e26-6259-47d3-b693-dce21943f79e" providerId="ADAL" clId="{4AE438BD-8CD8-A046-BDFA-C6C1EDDBE8A6}"/>
    <pc:docChg chg="custSel mod addSld modSld sldOrd">
      <pc:chgData name="Laura A Janda" userId="1f227e26-6259-47d3-b693-dce21943f79e" providerId="ADAL" clId="{4AE438BD-8CD8-A046-BDFA-C6C1EDDBE8A6}" dt="2020-10-21T18:02:56.715" v="3077" actId="1076"/>
      <pc:docMkLst>
        <pc:docMk/>
      </pc:docMkLst>
      <pc:sldChg chg="modSp new mod">
        <pc:chgData name="Laura A Janda" userId="1f227e26-6259-47d3-b693-dce21943f79e" providerId="ADAL" clId="{4AE438BD-8CD8-A046-BDFA-C6C1EDDBE8A6}" dt="2020-10-20T18:10:52.344" v="1482" actId="20577"/>
        <pc:sldMkLst>
          <pc:docMk/>
          <pc:sldMk cId="1704027873" sldId="258"/>
        </pc:sldMkLst>
        <pc:spChg chg="mod">
          <ac:chgData name="Laura A Janda" userId="1f227e26-6259-47d3-b693-dce21943f79e" providerId="ADAL" clId="{4AE438BD-8CD8-A046-BDFA-C6C1EDDBE8A6}" dt="2020-10-20T17:16:17.406" v="89" actId="20577"/>
          <ac:spMkLst>
            <pc:docMk/>
            <pc:sldMk cId="1704027873" sldId="258"/>
            <ac:spMk id="2" creationId="{F53D944B-1414-854A-BEE4-AB398C494DF5}"/>
          </ac:spMkLst>
        </pc:spChg>
        <pc:spChg chg="mod">
          <ac:chgData name="Laura A Janda" userId="1f227e26-6259-47d3-b693-dce21943f79e" providerId="ADAL" clId="{4AE438BD-8CD8-A046-BDFA-C6C1EDDBE8A6}" dt="2020-10-20T18:10:52.344" v="1482" actId="20577"/>
          <ac:spMkLst>
            <pc:docMk/>
            <pc:sldMk cId="1704027873" sldId="258"/>
            <ac:spMk id="3" creationId="{B9850738-32FB-DC4A-9059-1D5A02E8CEE2}"/>
          </ac:spMkLst>
        </pc:spChg>
      </pc:sldChg>
      <pc:sldChg chg="addSp delSp modSp new mod setBg">
        <pc:chgData name="Laura A Janda" userId="1f227e26-6259-47d3-b693-dce21943f79e" providerId="ADAL" clId="{4AE438BD-8CD8-A046-BDFA-C6C1EDDBE8A6}" dt="2020-10-21T17:53:36.072" v="3013" actId="20577"/>
        <pc:sldMkLst>
          <pc:docMk/>
          <pc:sldMk cId="3153843324" sldId="259"/>
        </pc:sldMkLst>
        <pc:spChg chg="mod">
          <ac:chgData name="Laura A Janda" userId="1f227e26-6259-47d3-b693-dce21943f79e" providerId="ADAL" clId="{4AE438BD-8CD8-A046-BDFA-C6C1EDDBE8A6}" dt="2020-10-20T17:41:19.685" v="400" actId="26606"/>
          <ac:spMkLst>
            <pc:docMk/>
            <pc:sldMk cId="3153843324" sldId="259"/>
            <ac:spMk id="2" creationId="{D9FCBED3-543B-C540-AF08-3677BC051976}"/>
          </ac:spMkLst>
        </pc:spChg>
        <pc:spChg chg="mod ord">
          <ac:chgData name="Laura A Janda" userId="1f227e26-6259-47d3-b693-dce21943f79e" providerId="ADAL" clId="{4AE438BD-8CD8-A046-BDFA-C6C1EDDBE8A6}" dt="2020-10-21T17:53:36.072" v="3013" actId="20577"/>
          <ac:spMkLst>
            <pc:docMk/>
            <pc:sldMk cId="3153843324" sldId="259"/>
            <ac:spMk id="3" creationId="{029CA433-D01A-6E4D-94FF-8AFB15BB5469}"/>
          </ac:spMkLst>
        </pc:spChg>
        <pc:spChg chg="add del">
          <ac:chgData name="Laura A Janda" userId="1f227e26-6259-47d3-b693-dce21943f79e" providerId="ADAL" clId="{4AE438BD-8CD8-A046-BDFA-C6C1EDDBE8A6}" dt="2020-10-20T17:42:10.100" v="404" actId="26606"/>
          <ac:spMkLst>
            <pc:docMk/>
            <pc:sldMk cId="3153843324" sldId="259"/>
            <ac:spMk id="71" creationId="{F56F5174-31D9-4DBB-AAB7-A1FD7BDB1352}"/>
          </ac:spMkLst>
        </pc:spChg>
        <pc:spChg chg="add del">
          <ac:chgData name="Laura A Janda" userId="1f227e26-6259-47d3-b693-dce21943f79e" providerId="ADAL" clId="{4AE438BD-8CD8-A046-BDFA-C6C1EDDBE8A6}" dt="2020-10-20T17:42:10.100" v="404" actId="26606"/>
          <ac:spMkLst>
            <pc:docMk/>
            <pc:sldMk cId="3153843324" sldId="259"/>
            <ac:spMk id="75" creationId="{F9A95BEE-6BB1-4A28-A8E6-A34B2E42EF87}"/>
          </ac:spMkLst>
        </pc:spChg>
        <pc:spChg chg="add">
          <ac:chgData name="Laura A Janda" userId="1f227e26-6259-47d3-b693-dce21943f79e" providerId="ADAL" clId="{4AE438BD-8CD8-A046-BDFA-C6C1EDDBE8A6}" dt="2020-10-20T17:42:10.100" v="404" actId="26606"/>
          <ac:spMkLst>
            <pc:docMk/>
            <pc:sldMk cId="3153843324" sldId="259"/>
            <ac:spMk id="137" creationId="{F56F5174-31D9-4DBB-AAB7-A1FD7BDB1352}"/>
          </ac:spMkLst>
        </pc:spChg>
        <pc:spChg chg="add">
          <ac:chgData name="Laura A Janda" userId="1f227e26-6259-47d3-b693-dce21943f79e" providerId="ADAL" clId="{4AE438BD-8CD8-A046-BDFA-C6C1EDDBE8A6}" dt="2020-10-20T17:42:10.100" v="404" actId="26606"/>
          <ac:spMkLst>
            <pc:docMk/>
            <pc:sldMk cId="3153843324" sldId="259"/>
            <ac:spMk id="141" creationId="{F9A95BEE-6BB1-4A28-A8E6-A34B2E42EF87}"/>
          </ac:spMkLst>
        </pc:spChg>
        <pc:picChg chg="add del">
          <ac:chgData name="Laura A Janda" userId="1f227e26-6259-47d3-b693-dce21943f79e" providerId="ADAL" clId="{4AE438BD-8CD8-A046-BDFA-C6C1EDDBE8A6}" dt="2020-10-20T17:42:10.100" v="404" actId="26606"/>
          <ac:picMkLst>
            <pc:docMk/>
            <pc:sldMk cId="3153843324" sldId="259"/>
            <ac:picMk id="73" creationId="{AE113210-7872-481A-ADE6-3A05CCAF5EB2}"/>
          </ac:picMkLst>
        </pc:picChg>
        <pc:picChg chg="add">
          <ac:chgData name="Laura A Janda" userId="1f227e26-6259-47d3-b693-dce21943f79e" providerId="ADAL" clId="{4AE438BD-8CD8-A046-BDFA-C6C1EDDBE8A6}" dt="2020-10-20T17:42:10.100" v="404" actId="26606"/>
          <ac:picMkLst>
            <pc:docMk/>
            <pc:sldMk cId="3153843324" sldId="259"/>
            <ac:picMk id="139" creationId="{AE113210-7872-481A-ADE6-3A05CCAF5EB2}"/>
          </ac:picMkLst>
        </pc:picChg>
        <pc:picChg chg="add del mod">
          <ac:chgData name="Laura A Janda" userId="1f227e26-6259-47d3-b693-dce21943f79e" providerId="ADAL" clId="{4AE438BD-8CD8-A046-BDFA-C6C1EDDBE8A6}" dt="2020-10-20T17:42:01.026" v="402" actId="478"/>
          <ac:picMkLst>
            <pc:docMk/>
            <pc:sldMk cId="3153843324" sldId="259"/>
            <ac:picMk id="1026" creationId="{AF3172B8-CC72-884E-8634-D8D90D8C1683}"/>
          </ac:picMkLst>
        </pc:picChg>
        <pc:picChg chg="add mod">
          <ac:chgData name="Laura A Janda" userId="1f227e26-6259-47d3-b693-dce21943f79e" providerId="ADAL" clId="{4AE438BD-8CD8-A046-BDFA-C6C1EDDBE8A6}" dt="2020-10-20T17:42:10.100" v="404" actId="26606"/>
          <ac:picMkLst>
            <pc:docMk/>
            <pc:sldMk cId="3153843324" sldId="259"/>
            <ac:picMk id="1028" creationId="{AAB933E0-AA6A-E347-9429-AD2A683AA9F9}"/>
          </ac:picMkLst>
        </pc:picChg>
      </pc:sldChg>
      <pc:sldChg chg="addSp modSp new mod ord modAnim">
        <pc:chgData name="Laura A Janda" userId="1f227e26-6259-47d3-b693-dce21943f79e" providerId="ADAL" clId="{4AE438BD-8CD8-A046-BDFA-C6C1EDDBE8A6}" dt="2020-10-20T18:12:55.748" v="1484"/>
        <pc:sldMkLst>
          <pc:docMk/>
          <pc:sldMk cId="1147064038" sldId="260"/>
        </pc:sldMkLst>
        <pc:spChg chg="mod">
          <ac:chgData name="Laura A Janda" userId="1f227e26-6259-47d3-b693-dce21943f79e" providerId="ADAL" clId="{4AE438BD-8CD8-A046-BDFA-C6C1EDDBE8A6}" dt="2020-10-20T17:43:13.452" v="429" actId="20577"/>
          <ac:spMkLst>
            <pc:docMk/>
            <pc:sldMk cId="1147064038" sldId="260"/>
            <ac:spMk id="2" creationId="{48E27D3C-1980-FD40-8B74-463058AEC181}"/>
          </ac:spMkLst>
        </pc:spChg>
        <pc:spChg chg="mod">
          <ac:chgData name="Laura A Janda" userId="1f227e26-6259-47d3-b693-dce21943f79e" providerId="ADAL" clId="{4AE438BD-8CD8-A046-BDFA-C6C1EDDBE8A6}" dt="2020-10-20T17:45:26.774" v="525" actId="255"/>
          <ac:spMkLst>
            <pc:docMk/>
            <pc:sldMk cId="1147064038" sldId="260"/>
            <ac:spMk id="3" creationId="{879B5827-7F27-DB4D-9755-012B6345D1FA}"/>
          </ac:spMkLst>
        </pc:spChg>
        <pc:spChg chg="add mod">
          <ac:chgData name="Laura A Janda" userId="1f227e26-6259-47d3-b693-dce21943f79e" providerId="ADAL" clId="{4AE438BD-8CD8-A046-BDFA-C6C1EDDBE8A6}" dt="2020-10-20T17:48:34.382" v="607" actId="255"/>
          <ac:spMkLst>
            <pc:docMk/>
            <pc:sldMk cId="1147064038" sldId="260"/>
            <ac:spMk id="5" creationId="{59E6922D-05DA-8449-8C1F-39C6032426F4}"/>
          </ac:spMkLst>
        </pc:spChg>
        <pc:picChg chg="add mod">
          <ac:chgData name="Laura A Janda" userId="1f227e26-6259-47d3-b693-dce21943f79e" providerId="ADAL" clId="{4AE438BD-8CD8-A046-BDFA-C6C1EDDBE8A6}" dt="2020-10-20T17:47:08.907" v="529" actId="1076"/>
          <ac:picMkLst>
            <pc:docMk/>
            <pc:sldMk cId="1147064038" sldId="260"/>
            <ac:picMk id="2050" creationId="{92DB6B8E-B7E5-4D47-A28A-C21E8ED77A44}"/>
          </ac:picMkLst>
        </pc:picChg>
      </pc:sldChg>
      <pc:sldChg chg="addSp modSp new mod setBg">
        <pc:chgData name="Laura A Janda" userId="1f227e26-6259-47d3-b693-dce21943f79e" providerId="ADAL" clId="{4AE438BD-8CD8-A046-BDFA-C6C1EDDBE8A6}" dt="2020-10-20T17:53:10.248" v="727" actId="255"/>
        <pc:sldMkLst>
          <pc:docMk/>
          <pc:sldMk cId="3870563331" sldId="261"/>
        </pc:sldMkLst>
        <pc:spChg chg="mod ord">
          <ac:chgData name="Laura A Janda" userId="1f227e26-6259-47d3-b693-dce21943f79e" providerId="ADAL" clId="{4AE438BD-8CD8-A046-BDFA-C6C1EDDBE8A6}" dt="2020-10-20T17:52:58.075" v="726" actId="20577"/>
          <ac:spMkLst>
            <pc:docMk/>
            <pc:sldMk cId="3870563331" sldId="261"/>
            <ac:spMk id="2" creationId="{70077CE4-611B-1F4B-B1CE-77033A199A52}"/>
          </ac:spMkLst>
        </pc:spChg>
        <pc:spChg chg="mod ord">
          <ac:chgData name="Laura A Janda" userId="1f227e26-6259-47d3-b693-dce21943f79e" providerId="ADAL" clId="{4AE438BD-8CD8-A046-BDFA-C6C1EDDBE8A6}" dt="2020-10-20T17:53:10.248" v="727" actId="255"/>
          <ac:spMkLst>
            <pc:docMk/>
            <pc:sldMk cId="3870563331" sldId="261"/>
            <ac:spMk id="3" creationId="{45433926-8116-3F4A-A5D0-D7CAA8042476}"/>
          </ac:spMkLst>
        </pc:spChg>
        <pc:spChg chg="add">
          <ac:chgData name="Laura A Janda" userId="1f227e26-6259-47d3-b693-dce21943f79e" providerId="ADAL" clId="{4AE438BD-8CD8-A046-BDFA-C6C1EDDBE8A6}" dt="2020-10-20T17:52:53.511" v="725" actId="26606"/>
          <ac:spMkLst>
            <pc:docMk/>
            <pc:sldMk cId="3870563331" sldId="261"/>
            <ac:spMk id="71" creationId="{5EB73228-F09B-409F-9EC1-7E853C4F5B43}"/>
          </ac:spMkLst>
        </pc:spChg>
        <pc:spChg chg="add">
          <ac:chgData name="Laura A Janda" userId="1f227e26-6259-47d3-b693-dce21943f79e" providerId="ADAL" clId="{4AE438BD-8CD8-A046-BDFA-C6C1EDDBE8A6}" dt="2020-10-20T17:52:53.511" v="725" actId="26606"/>
          <ac:spMkLst>
            <pc:docMk/>
            <pc:sldMk cId="3870563331" sldId="261"/>
            <ac:spMk id="73" creationId="{3150A4AE-7BE7-480D-BD8C-3951E6479910}"/>
          </ac:spMkLst>
        </pc:spChg>
        <pc:picChg chg="add mod">
          <ac:chgData name="Laura A Janda" userId="1f227e26-6259-47d3-b693-dce21943f79e" providerId="ADAL" clId="{4AE438BD-8CD8-A046-BDFA-C6C1EDDBE8A6}" dt="2020-10-20T17:52:53.511" v="725" actId="26606"/>
          <ac:picMkLst>
            <pc:docMk/>
            <pc:sldMk cId="3870563331" sldId="261"/>
            <ac:picMk id="3074" creationId="{F3A8F806-B4FC-B64A-B5D6-8266C35D8326}"/>
          </ac:picMkLst>
        </pc:picChg>
      </pc:sldChg>
      <pc:sldChg chg="addSp delSp modSp new mod setBg modAnim">
        <pc:chgData name="Laura A Janda" userId="1f227e26-6259-47d3-b693-dce21943f79e" providerId="ADAL" clId="{4AE438BD-8CD8-A046-BDFA-C6C1EDDBE8A6}" dt="2020-10-20T18:01:00.639" v="1234" actId="20577"/>
        <pc:sldMkLst>
          <pc:docMk/>
          <pc:sldMk cId="622839588" sldId="262"/>
        </pc:sldMkLst>
        <pc:spChg chg="mod">
          <ac:chgData name="Laura A Janda" userId="1f227e26-6259-47d3-b693-dce21943f79e" providerId="ADAL" clId="{4AE438BD-8CD8-A046-BDFA-C6C1EDDBE8A6}" dt="2020-10-20T17:57:43.797" v="991" actId="26606"/>
          <ac:spMkLst>
            <pc:docMk/>
            <pc:sldMk cId="622839588" sldId="262"/>
            <ac:spMk id="2" creationId="{95D69FDA-4F5E-9942-B3B7-A3BEFE276423}"/>
          </ac:spMkLst>
        </pc:spChg>
        <pc:spChg chg="mod">
          <ac:chgData name="Laura A Janda" userId="1f227e26-6259-47d3-b693-dce21943f79e" providerId="ADAL" clId="{4AE438BD-8CD8-A046-BDFA-C6C1EDDBE8A6}" dt="2020-10-20T18:01:00.639" v="1234" actId="20577"/>
          <ac:spMkLst>
            <pc:docMk/>
            <pc:sldMk cId="622839588" sldId="262"/>
            <ac:spMk id="3" creationId="{096F3882-985C-5E4D-BA45-E025FE2ACB4A}"/>
          </ac:spMkLst>
        </pc:spChg>
        <pc:spChg chg="add del">
          <ac:chgData name="Laura A Janda" userId="1f227e26-6259-47d3-b693-dce21943f79e" providerId="ADAL" clId="{4AE438BD-8CD8-A046-BDFA-C6C1EDDBE8A6}" dt="2020-10-20T17:57:43.797" v="991" actId="26606"/>
          <ac:spMkLst>
            <pc:docMk/>
            <pc:sldMk cId="622839588" sldId="262"/>
            <ac:spMk id="71" creationId="{8FC9BE17-9A7B-462D-AE50-3D8777387304}"/>
          </ac:spMkLst>
        </pc:spChg>
        <pc:spChg chg="add del">
          <ac:chgData name="Laura A Janda" userId="1f227e26-6259-47d3-b693-dce21943f79e" providerId="ADAL" clId="{4AE438BD-8CD8-A046-BDFA-C6C1EDDBE8A6}" dt="2020-10-20T17:57:43.797" v="991" actId="26606"/>
          <ac:spMkLst>
            <pc:docMk/>
            <pc:sldMk cId="622839588" sldId="262"/>
            <ac:spMk id="73" creationId="{3EBE8569-6AEC-4B8C-8D53-2DE337CDBA65}"/>
          </ac:spMkLst>
        </pc:spChg>
        <pc:spChg chg="add del">
          <ac:chgData name="Laura A Janda" userId="1f227e26-6259-47d3-b693-dce21943f79e" providerId="ADAL" clId="{4AE438BD-8CD8-A046-BDFA-C6C1EDDBE8A6}" dt="2020-10-20T17:57:43.797" v="991" actId="26606"/>
          <ac:spMkLst>
            <pc:docMk/>
            <pc:sldMk cId="622839588" sldId="262"/>
            <ac:spMk id="75" creationId="{55D4142C-5077-457F-A6AD-3FECFDB39685}"/>
          </ac:spMkLst>
        </pc:spChg>
        <pc:spChg chg="add del">
          <ac:chgData name="Laura A Janda" userId="1f227e26-6259-47d3-b693-dce21943f79e" providerId="ADAL" clId="{4AE438BD-8CD8-A046-BDFA-C6C1EDDBE8A6}" dt="2020-10-20T17:57:43.797" v="991" actId="26606"/>
          <ac:spMkLst>
            <pc:docMk/>
            <pc:sldMk cId="622839588" sldId="262"/>
            <ac:spMk id="77" creationId="{7A5F0580-5EE9-419F-96EE-B6529EF6E7D0}"/>
          </ac:spMkLst>
        </pc:spChg>
        <pc:spChg chg="add">
          <ac:chgData name="Laura A Janda" userId="1f227e26-6259-47d3-b693-dce21943f79e" providerId="ADAL" clId="{4AE438BD-8CD8-A046-BDFA-C6C1EDDBE8A6}" dt="2020-10-20T17:57:43.797" v="991" actId="26606"/>
          <ac:spMkLst>
            <pc:docMk/>
            <pc:sldMk cId="622839588" sldId="262"/>
            <ac:spMk id="135" creationId="{4038CB10-1F5C-4D54-9DF7-12586DE5B007}"/>
          </ac:spMkLst>
        </pc:spChg>
        <pc:spChg chg="add">
          <ac:chgData name="Laura A Janda" userId="1f227e26-6259-47d3-b693-dce21943f79e" providerId="ADAL" clId="{4AE438BD-8CD8-A046-BDFA-C6C1EDDBE8A6}" dt="2020-10-20T17:57:43.797" v="991" actId="26606"/>
          <ac:spMkLst>
            <pc:docMk/>
            <pc:sldMk cId="622839588" sldId="262"/>
            <ac:spMk id="137" creationId="{73ED6512-6858-4552-B699-9A97FE9A4EA2}"/>
          </ac:spMkLst>
        </pc:spChg>
        <pc:picChg chg="add mod ord">
          <ac:chgData name="Laura A Janda" userId="1f227e26-6259-47d3-b693-dce21943f79e" providerId="ADAL" clId="{4AE438BD-8CD8-A046-BDFA-C6C1EDDBE8A6}" dt="2020-10-20T17:57:43.797" v="991" actId="26606"/>
          <ac:picMkLst>
            <pc:docMk/>
            <pc:sldMk cId="622839588" sldId="262"/>
            <ac:picMk id="4098" creationId="{C7EDC1AB-B6EA-9A4F-A2F7-1464201474ED}"/>
          </ac:picMkLst>
        </pc:picChg>
      </pc:sldChg>
      <pc:sldChg chg="addSp modSp new mod setBg modAnim">
        <pc:chgData name="Laura A Janda" userId="1f227e26-6259-47d3-b693-dce21943f79e" providerId="ADAL" clId="{4AE438BD-8CD8-A046-BDFA-C6C1EDDBE8A6}" dt="2020-10-20T18:03:34.689" v="1244"/>
        <pc:sldMkLst>
          <pc:docMk/>
          <pc:sldMk cId="2825010945" sldId="263"/>
        </pc:sldMkLst>
        <pc:spChg chg="mod">
          <ac:chgData name="Laura A Janda" userId="1f227e26-6259-47d3-b693-dce21943f79e" providerId="ADAL" clId="{4AE438BD-8CD8-A046-BDFA-C6C1EDDBE8A6}" dt="2020-10-20T18:02:32.084" v="1239" actId="26606"/>
          <ac:spMkLst>
            <pc:docMk/>
            <pc:sldMk cId="2825010945" sldId="263"/>
            <ac:spMk id="2" creationId="{5178F7C5-A9F3-904B-AECC-B527D04B6C4A}"/>
          </ac:spMkLst>
        </pc:spChg>
        <pc:spChg chg="mod">
          <ac:chgData name="Laura A Janda" userId="1f227e26-6259-47d3-b693-dce21943f79e" providerId="ADAL" clId="{4AE438BD-8CD8-A046-BDFA-C6C1EDDBE8A6}" dt="2020-10-20T18:03:03.489" v="1242" actId="255"/>
          <ac:spMkLst>
            <pc:docMk/>
            <pc:sldMk cId="2825010945" sldId="263"/>
            <ac:spMk id="3" creationId="{6B03885E-9D6C-F548-A5E4-842256983B2A}"/>
          </ac:spMkLst>
        </pc:spChg>
        <pc:spChg chg="add">
          <ac:chgData name="Laura A Janda" userId="1f227e26-6259-47d3-b693-dce21943f79e" providerId="ADAL" clId="{4AE438BD-8CD8-A046-BDFA-C6C1EDDBE8A6}" dt="2020-10-20T18:02:32.084" v="1239" actId="26606"/>
          <ac:spMkLst>
            <pc:docMk/>
            <pc:sldMk cId="2825010945" sldId="263"/>
            <ac:spMk id="71" creationId="{1ECAB1E8-8195-4748-BE71-FF806D86892E}"/>
          </ac:spMkLst>
        </pc:spChg>
        <pc:spChg chg="add">
          <ac:chgData name="Laura A Janda" userId="1f227e26-6259-47d3-b693-dce21943f79e" providerId="ADAL" clId="{4AE438BD-8CD8-A046-BDFA-C6C1EDDBE8A6}" dt="2020-10-20T18:02:32.084" v="1239" actId="26606"/>
          <ac:spMkLst>
            <pc:docMk/>
            <pc:sldMk cId="2825010945" sldId="263"/>
            <ac:spMk id="73" creationId="{57F6BDD4-E066-4008-8011-6CC31AEB4556}"/>
          </ac:spMkLst>
        </pc:spChg>
        <pc:spChg chg="add">
          <ac:chgData name="Laura A Janda" userId="1f227e26-6259-47d3-b693-dce21943f79e" providerId="ADAL" clId="{4AE438BD-8CD8-A046-BDFA-C6C1EDDBE8A6}" dt="2020-10-20T18:02:32.084" v="1239" actId="26606"/>
          <ac:spMkLst>
            <pc:docMk/>
            <pc:sldMk cId="2825010945" sldId="263"/>
            <ac:spMk id="75" creationId="{2711A8FB-68FC-45FC-B01E-38F809E2D439}"/>
          </ac:spMkLst>
        </pc:spChg>
        <pc:spChg chg="add">
          <ac:chgData name="Laura A Janda" userId="1f227e26-6259-47d3-b693-dce21943f79e" providerId="ADAL" clId="{4AE438BD-8CD8-A046-BDFA-C6C1EDDBE8A6}" dt="2020-10-20T18:02:32.084" v="1239" actId="26606"/>
          <ac:spMkLst>
            <pc:docMk/>
            <pc:sldMk cId="2825010945" sldId="263"/>
            <ac:spMk id="77" creationId="{2A865FE3-5FC9-4049-87CF-30019C46C0F5}"/>
          </ac:spMkLst>
        </pc:spChg>
        <pc:picChg chg="add mod">
          <ac:chgData name="Laura A Janda" userId="1f227e26-6259-47d3-b693-dce21943f79e" providerId="ADAL" clId="{4AE438BD-8CD8-A046-BDFA-C6C1EDDBE8A6}" dt="2020-10-20T18:02:32.084" v="1239" actId="26606"/>
          <ac:picMkLst>
            <pc:docMk/>
            <pc:sldMk cId="2825010945" sldId="263"/>
            <ac:picMk id="5122" creationId="{875DF1A6-4F65-5241-A7DB-4BC24D8747C4}"/>
          </ac:picMkLst>
        </pc:picChg>
      </pc:sldChg>
      <pc:sldChg chg="addSp modSp new mod setBg modAnim">
        <pc:chgData name="Laura A Janda" userId="1f227e26-6259-47d3-b693-dce21943f79e" providerId="ADAL" clId="{4AE438BD-8CD8-A046-BDFA-C6C1EDDBE8A6}" dt="2020-10-20T18:07:06.698" v="1395"/>
        <pc:sldMkLst>
          <pc:docMk/>
          <pc:sldMk cId="621907138" sldId="264"/>
        </pc:sldMkLst>
        <pc:spChg chg="mod">
          <ac:chgData name="Laura A Janda" userId="1f227e26-6259-47d3-b693-dce21943f79e" providerId="ADAL" clId="{4AE438BD-8CD8-A046-BDFA-C6C1EDDBE8A6}" dt="2020-10-20T18:06:42.204" v="1392" actId="26606"/>
          <ac:spMkLst>
            <pc:docMk/>
            <pc:sldMk cId="621907138" sldId="264"/>
            <ac:spMk id="2" creationId="{3DA7B0C3-B05E-0841-8023-8940FEDEC28D}"/>
          </ac:spMkLst>
        </pc:spChg>
        <pc:spChg chg="mod">
          <ac:chgData name="Laura A Janda" userId="1f227e26-6259-47d3-b693-dce21943f79e" providerId="ADAL" clId="{4AE438BD-8CD8-A046-BDFA-C6C1EDDBE8A6}" dt="2020-10-20T18:06:56.784" v="1393" actId="255"/>
          <ac:spMkLst>
            <pc:docMk/>
            <pc:sldMk cId="621907138" sldId="264"/>
            <ac:spMk id="3" creationId="{A1D2110B-2EB8-9D47-808C-625CC7C8CAD7}"/>
          </ac:spMkLst>
        </pc:spChg>
        <pc:spChg chg="add">
          <ac:chgData name="Laura A Janda" userId="1f227e26-6259-47d3-b693-dce21943f79e" providerId="ADAL" clId="{4AE438BD-8CD8-A046-BDFA-C6C1EDDBE8A6}" dt="2020-10-20T18:06:42.204" v="1392" actId="26606"/>
          <ac:spMkLst>
            <pc:docMk/>
            <pc:sldMk cId="621907138" sldId="264"/>
            <ac:spMk id="71" creationId="{79477870-C64A-4E35-8F2F-05B7114F3C74}"/>
          </ac:spMkLst>
        </pc:spChg>
        <pc:spChg chg="add">
          <ac:chgData name="Laura A Janda" userId="1f227e26-6259-47d3-b693-dce21943f79e" providerId="ADAL" clId="{4AE438BD-8CD8-A046-BDFA-C6C1EDDBE8A6}" dt="2020-10-20T18:06:42.204" v="1392" actId="26606"/>
          <ac:spMkLst>
            <pc:docMk/>
            <pc:sldMk cId="621907138" sldId="264"/>
            <ac:spMk id="73" creationId="{8AEA628B-C8FF-4D0B-B111-F101F580B15D}"/>
          </ac:spMkLst>
        </pc:spChg>
        <pc:spChg chg="add">
          <ac:chgData name="Laura A Janda" userId="1f227e26-6259-47d3-b693-dce21943f79e" providerId="ADAL" clId="{4AE438BD-8CD8-A046-BDFA-C6C1EDDBE8A6}" dt="2020-10-20T18:06:42.204" v="1392" actId="26606"/>
          <ac:spMkLst>
            <pc:docMk/>
            <pc:sldMk cId="621907138" sldId="264"/>
            <ac:spMk id="75" creationId="{42663BD0-064C-40FC-A331-F49FCA9536AA}"/>
          </ac:spMkLst>
        </pc:spChg>
        <pc:picChg chg="add mod">
          <ac:chgData name="Laura A Janda" userId="1f227e26-6259-47d3-b693-dce21943f79e" providerId="ADAL" clId="{4AE438BD-8CD8-A046-BDFA-C6C1EDDBE8A6}" dt="2020-10-20T18:06:42.204" v="1392" actId="26606"/>
          <ac:picMkLst>
            <pc:docMk/>
            <pc:sldMk cId="621907138" sldId="264"/>
            <ac:picMk id="6146" creationId="{244261D9-F92C-4B48-8DC7-AE5EFD32AA27}"/>
          </ac:picMkLst>
        </pc:picChg>
      </pc:sldChg>
      <pc:sldChg chg="addSp delSp modSp new mod setBg modAnim">
        <pc:chgData name="Laura A Janda" userId="1f227e26-6259-47d3-b693-dce21943f79e" providerId="ADAL" clId="{4AE438BD-8CD8-A046-BDFA-C6C1EDDBE8A6}" dt="2020-10-21T16:53:23.302" v="1493"/>
        <pc:sldMkLst>
          <pc:docMk/>
          <pc:sldMk cId="416553222" sldId="265"/>
        </pc:sldMkLst>
        <pc:spChg chg="mod">
          <ac:chgData name="Laura A Janda" userId="1f227e26-6259-47d3-b693-dce21943f79e" providerId="ADAL" clId="{4AE438BD-8CD8-A046-BDFA-C6C1EDDBE8A6}" dt="2020-10-21T16:52:41.714" v="1489" actId="26606"/>
          <ac:spMkLst>
            <pc:docMk/>
            <pc:sldMk cId="416553222" sldId="265"/>
            <ac:spMk id="2" creationId="{660A40C4-77B4-3C42-A649-6777FC780C89}"/>
          </ac:spMkLst>
        </pc:spChg>
        <pc:spChg chg="mod">
          <ac:chgData name="Laura A Janda" userId="1f227e26-6259-47d3-b693-dce21943f79e" providerId="ADAL" clId="{4AE438BD-8CD8-A046-BDFA-C6C1EDDBE8A6}" dt="2020-10-21T16:53:04.791" v="1491" actId="14100"/>
          <ac:spMkLst>
            <pc:docMk/>
            <pc:sldMk cId="416553222" sldId="265"/>
            <ac:spMk id="3" creationId="{51F97F66-9A9F-3046-B42A-E3C470D562F1}"/>
          </ac:spMkLst>
        </pc:spChg>
        <pc:spChg chg="add">
          <ac:chgData name="Laura A Janda" userId="1f227e26-6259-47d3-b693-dce21943f79e" providerId="ADAL" clId="{4AE438BD-8CD8-A046-BDFA-C6C1EDDBE8A6}" dt="2020-10-21T16:52:41.714" v="1489" actId="26606"/>
          <ac:spMkLst>
            <pc:docMk/>
            <pc:sldMk cId="416553222" sldId="265"/>
            <ac:spMk id="73" creationId="{3CD9DF72-87A3-404E-A828-84CBF11A8303}"/>
          </ac:spMkLst>
        </pc:spChg>
        <pc:picChg chg="add del mod">
          <ac:chgData name="Laura A Janda" userId="1f227e26-6259-47d3-b693-dce21943f79e" providerId="ADAL" clId="{4AE438BD-8CD8-A046-BDFA-C6C1EDDBE8A6}" dt="2020-10-21T16:51:53.005" v="1487"/>
          <ac:picMkLst>
            <pc:docMk/>
            <pc:sldMk cId="416553222" sldId="265"/>
            <ac:picMk id="1026" creationId="{472241F3-ED4E-974E-9AF9-585ACBFC4F12}"/>
          </ac:picMkLst>
        </pc:picChg>
        <pc:picChg chg="add mod ord">
          <ac:chgData name="Laura A Janda" userId="1f227e26-6259-47d3-b693-dce21943f79e" providerId="ADAL" clId="{4AE438BD-8CD8-A046-BDFA-C6C1EDDBE8A6}" dt="2020-10-21T16:52:41.714" v="1489" actId="26606"/>
          <ac:picMkLst>
            <pc:docMk/>
            <pc:sldMk cId="416553222" sldId="265"/>
            <ac:picMk id="1028" creationId="{234A15B6-053A-E449-80CF-484A38C72A31}"/>
          </ac:picMkLst>
        </pc:picChg>
        <pc:cxnChg chg="add">
          <ac:chgData name="Laura A Janda" userId="1f227e26-6259-47d3-b693-dce21943f79e" providerId="ADAL" clId="{4AE438BD-8CD8-A046-BDFA-C6C1EDDBE8A6}" dt="2020-10-21T16:52:41.714" v="1489" actId="26606"/>
          <ac:cxnSpMkLst>
            <pc:docMk/>
            <pc:sldMk cId="416553222" sldId="265"/>
            <ac:cxnSpMk id="75" creationId="{20E3A342-4D61-4E3F-AF90-1AB42AEB96CC}"/>
          </ac:cxnSpMkLst>
        </pc:cxnChg>
      </pc:sldChg>
      <pc:sldChg chg="addSp modSp new mod setBg modAnim">
        <pc:chgData name="Laura A Janda" userId="1f227e26-6259-47d3-b693-dce21943f79e" providerId="ADAL" clId="{4AE438BD-8CD8-A046-BDFA-C6C1EDDBE8A6}" dt="2020-10-21T17:14:56.180" v="2154"/>
        <pc:sldMkLst>
          <pc:docMk/>
          <pc:sldMk cId="3142607901" sldId="266"/>
        </pc:sldMkLst>
        <pc:spChg chg="mod">
          <ac:chgData name="Laura A Janda" userId="1f227e26-6259-47d3-b693-dce21943f79e" providerId="ADAL" clId="{4AE438BD-8CD8-A046-BDFA-C6C1EDDBE8A6}" dt="2020-10-21T17:14:26.297" v="2151" actId="26606"/>
          <ac:spMkLst>
            <pc:docMk/>
            <pc:sldMk cId="3142607901" sldId="266"/>
            <ac:spMk id="2" creationId="{6276C3BB-091F-1E4D-BA6A-0E686F00952E}"/>
          </ac:spMkLst>
        </pc:spChg>
        <pc:spChg chg="mod">
          <ac:chgData name="Laura A Janda" userId="1f227e26-6259-47d3-b693-dce21943f79e" providerId="ADAL" clId="{4AE438BD-8CD8-A046-BDFA-C6C1EDDBE8A6}" dt="2020-10-21T17:14:35.070" v="2152" actId="255"/>
          <ac:spMkLst>
            <pc:docMk/>
            <pc:sldMk cId="3142607901" sldId="266"/>
            <ac:spMk id="3" creationId="{FF6C2CEB-1EA7-4B49-979B-417DCB056AB3}"/>
          </ac:spMkLst>
        </pc:spChg>
        <pc:spChg chg="add">
          <ac:chgData name="Laura A Janda" userId="1f227e26-6259-47d3-b693-dce21943f79e" providerId="ADAL" clId="{4AE438BD-8CD8-A046-BDFA-C6C1EDDBE8A6}" dt="2020-10-21T17:14:26.297" v="2151" actId="26606"/>
          <ac:spMkLst>
            <pc:docMk/>
            <pc:sldMk cId="3142607901" sldId="266"/>
            <ac:spMk id="71" creationId="{80DF40B2-80F7-4E71-B46C-284163F3654A}"/>
          </ac:spMkLst>
        </pc:spChg>
        <pc:picChg chg="add mod">
          <ac:chgData name="Laura A Janda" userId="1f227e26-6259-47d3-b693-dce21943f79e" providerId="ADAL" clId="{4AE438BD-8CD8-A046-BDFA-C6C1EDDBE8A6}" dt="2020-10-21T17:14:26.297" v="2151" actId="26606"/>
          <ac:picMkLst>
            <pc:docMk/>
            <pc:sldMk cId="3142607901" sldId="266"/>
            <ac:picMk id="2050" creationId="{52B562B0-CF65-AE46-BE61-47ED499DCC26}"/>
          </ac:picMkLst>
        </pc:picChg>
      </pc:sldChg>
      <pc:sldChg chg="modSp new mod">
        <pc:chgData name="Laura A Janda" userId="1f227e26-6259-47d3-b693-dce21943f79e" providerId="ADAL" clId="{4AE438BD-8CD8-A046-BDFA-C6C1EDDBE8A6}" dt="2020-10-21T17:38:14.401" v="2645" actId="20577"/>
        <pc:sldMkLst>
          <pc:docMk/>
          <pc:sldMk cId="452505322" sldId="267"/>
        </pc:sldMkLst>
        <pc:spChg chg="mod">
          <ac:chgData name="Laura A Janda" userId="1f227e26-6259-47d3-b693-dce21943f79e" providerId="ADAL" clId="{4AE438BD-8CD8-A046-BDFA-C6C1EDDBE8A6}" dt="2020-10-21T16:55:36.456" v="1536" actId="20577"/>
          <ac:spMkLst>
            <pc:docMk/>
            <pc:sldMk cId="452505322" sldId="267"/>
            <ac:spMk id="2" creationId="{936AD502-F430-AF4D-A703-FD5A69FCB158}"/>
          </ac:spMkLst>
        </pc:spChg>
        <pc:spChg chg="mod">
          <ac:chgData name="Laura A Janda" userId="1f227e26-6259-47d3-b693-dce21943f79e" providerId="ADAL" clId="{4AE438BD-8CD8-A046-BDFA-C6C1EDDBE8A6}" dt="2020-10-21T17:38:14.401" v="2645" actId="20577"/>
          <ac:spMkLst>
            <pc:docMk/>
            <pc:sldMk cId="452505322" sldId="267"/>
            <ac:spMk id="3" creationId="{7B96BFF0-DBDA-F74C-8722-C27818FDD32B}"/>
          </ac:spMkLst>
        </pc:spChg>
      </pc:sldChg>
      <pc:sldChg chg="modSp new mod">
        <pc:chgData name="Laura A Janda" userId="1f227e26-6259-47d3-b693-dce21943f79e" providerId="ADAL" clId="{4AE438BD-8CD8-A046-BDFA-C6C1EDDBE8A6}" dt="2020-10-21T17:06:56.705" v="2015" actId="20577"/>
        <pc:sldMkLst>
          <pc:docMk/>
          <pc:sldMk cId="867053796" sldId="268"/>
        </pc:sldMkLst>
        <pc:spChg chg="mod">
          <ac:chgData name="Laura A Janda" userId="1f227e26-6259-47d3-b693-dce21943f79e" providerId="ADAL" clId="{4AE438BD-8CD8-A046-BDFA-C6C1EDDBE8A6}" dt="2020-10-21T17:05:44.784" v="1857" actId="20577"/>
          <ac:spMkLst>
            <pc:docMk/>
            <pc:sldMk cId="867053796" sldId="268"/>
            <ac:spMk id="2" creationId="{DFF2625C-86AA-6C49-A114-CE160B8514CE}"/>
          </ac:spMkLst>
        </pc:spChg>
        <pc:spChg chg="mod">
          <ac:chgData name="Laura A Janda" userId="1f227e26-6259-47d3-b693-dce21943f79e" providerId="ADAL" clId="{4AE438BD-8CD8-A046-BDFA-C6C1EDDBE8A6}" dt="2020-10-21T17:06:56.705" v="2015" actId="20577"/>
          <ac:spMkLst>
            <pc:docMk/>
            <pc:sldMk cId="867053796" sldId="268"/>
            <ac:spMk id="3" creationId="{4F75C067-4B2E-0647-92F3-E4B0D8F6B618}"/>
          </ac:spMkLst>
        </pc:spChg>
      </pc:sldChg>
      <pc:sldChg chg="modSp new mod modAnim">
        <pc:chgData name="Laura A Janda" userId="1f227e26-6259-47d3-b693-dce21943f79e" providerId="ADAL" clId="{4AE438BD-8CD8-A046-BDFA-C6C1EDDBE8A6}" dt="2020-10-21T17:17:49.412" v="2301"/>
        <pc:sldMkLst>
          <pc:docMk/>
          <pc:sldMk cId="3525218704" sldId="269"/>
        </pc:sldMkLst>
        <pc:spChg chg="mod">
          <ac:chgData name="Laura A Janda" userId="1f227e26-6259-47d3-b693-dce21943f79e" providerId="ADAL" clId="{4AE438BD-8CD8-A046-BDFA-C6C1EDDBE8A6}" dt="2020-10-21T17:16:44.731" v="2161" actId="20577"/>
          <ac:spMkLst>
            <pc:docMk/>
            <pc:sldMk cId="3525218704" sldId="269"/>
            <ac:spMk id="2" creationId="{F7A60E50-4039-F14A-8160-0F5C36618245}"/>
          </ac:spMkLst>
        </pc:spChg>
        <pc:spChg chg="mod">
          <ac:chgData name="Laura A Janda" userId="1f227e26-6259-47d3-b693-dce21943f79e" providerId="ADAL" clId="{4AE438BD-8CD8-A046-BDFA-C6C1EDDBE8A6}" dt="2020-10-21T17:17:30.031" v="2299" actId="20577"/>
          <ac:spMkLst>
            <pc:docMk/>
            <pc:sldMk cId="3525218704" sldId="269"/>
            <ac:spMk id="3" creationId="{E70B7937-D4F0-6549-BE8E-3AAE96422DBB}"/>
          </ac:spMkLst>
        </pc:spChg>
      </pc:sldChg>
      <pc:sldChg chg="modSp new mod modAnim">
        <pc:chgData name="Laura A Janda" userId="1f227e26-6259-47d3-b693-dce21943f79e" providerId="ADAL" clId="{4AE438BD-8CD8-A046-BDFA-C6C1EDDBE8A6}" dt="2020-10-21T17:19:41.799" v="2406"/>
        <pc:sldMkLst>
          <pc:docMk/>
          <pc:sldMk cId="2348144749" sldId="270"/>
        </pc:sldMkLst>
        <pc:spChg chg="mod">
          <ac:chgData name="Laura A Janda" userId="1f227e26-6259-47d3-b693-dce21943f79e" providerId="ADAL" clId="{4AE438BD-8CD8-A046-BDFA-C6C1EDDBE8A6}" dt="2020-10-21T17:18:40.867" v="2315" actId="20577"/>
          <ac:spMkLst>
            <pc:docMk/>
            <pc:sldMk cId="2348144749" sldId="270"/>
            <ac:spMk id="2" creationId="{B713F2E4-8EDB-8841-80E9-E9F1C8928505}"/>
          </ac:spMkLst>
        </pc:spChg>
        <pc:spChg chg="mod">
          <ac:chgData name="Laura A Janda" userId="1f227e26-6259-47d3-b693-dce21943f79e" providerId="ADAL" clId="{4AE438BD-8CD8-A046-BDFA-C6C1EDDBE8A6}" dt="2020-10-21T17:19:16.200" v="2404" actId="20577"/>
          <ac:spMkLst>
            <pc:docMk/>
            <pc:sldMk cId="2348144749" sldId="270"/>
            <ac:spMk id="3" creationId="{1E869400-1800-0E4C-8C7A-CAEE577F5605}"/>
          </ac:spMkLst>
        </pc:spChg>
      </pc:sldChg>
      <pc:sldChg chg="addSp delSp modSp new mod setBg modAnim">
        <pc:chgData name="Laura A Janda" userId="1f227e26-6259-47d3-b693-dce21943f79e" providerId="ADAL" clId="{4AE438BD-8CD8-A046-BDFA-C6C1EDDBE8A6}" dt="2020-10-21T17:39:05.285" v="2699" actId="20577"/>
        <pc:sldMkLst>
          <pc:docMk/>
          <pc:sldMk cId="3670929451" sldId="271"/>
        </pc:sldMkLst>
        <pc:spChg chg="mod">
          <ac:chgData name="Laura A Janda" userId="1f227e26-6259-47d3-b693-dce21943f79e" providerId="ADAL" clId="{4AE438BD-8CD8-A046-BDFA-C6C1EDDBE8A6}" dt="2020-10-21T17:26:29.241" v="2524" actId="26606"/>
          <ac:spMkLst>
            <pc:docMk/>
            <pc:sldMk cId="3670929451" sldId="271"/>
            <ac:spMk id="2" creationId="{FF6190FE-4A4B-F543-B3A3-977DD0D89B34}"/>
          </ac:spMkLst>
        </pc:spChg>
        <pc:spChg chg="mod">
          <ac:chgData name="Laura A Janda" userId="1f227e26-6259-47d3-b693-dce21943f79e" providerId="ADAL" clId="{4AE438BD-8CD8-A046-BDFA-C6C1EDDBE8A6}" dt="2020-10-21T17:39:05.285" v="2699" actId="20577"/>
          <ac:spMkLst>
            <pc:docMk/>
            <pc:sldMk cId="3670929451" sldId="271"/>
            <ac:spMk id="3" creationId="{454DDCCA-6FE9-AE42-8D76-31107894E427}"/>
          </ac:spMkLst>
        </pc:spChg>
        <pc:spChg chg="add del mod ord">
          <ac:chgData name="Laura A Janda" userId="1f227e26-6259-47d3-b693-dce21943f79e" providerId="ADAL" clId="{4AE438BD-8CD8-A046-BDFA-C6C1EDDBE8A6}" dt="2020-10-21T17:26:58.498" v="2529" actId="478"/>
          <ac:spMkLst>
            <pc:docMk/>
            <pc:sldMk cId="3670929451" sldId="271"/>
            <ac:spMk id="4" creationId="{9090241B-0D0B-4246-85A3-6A02C9F06815}"/>
          </ac:spMkLst>
        </pc:spChg>
        <pc:spChg chg="add mod">
          <ac:chgData name="Laura A Janda" userId="1f227e26-6259-47d3-b693-dce21943f79e" providerId="ADAL" clId="{4AE438BD-8CD8-A046-BDFA-C6C1EDDBE8A6}" dt="2020-10-21T17:38:02.526" v="2630" actId="1076"/>
          <ac:spMkLst>
            <pc:docMk/>
            <pc:sldMk cId="3670929451" sldId="271"/>
            <ac:spMk id="5" creationId="{E3C2919E-6BD4-F946-B042-7D15CA4BB1FF}"/>
          </ac:spMkLst>
        </pc:spChg>
        <pc:spChg chg="add">
          <ac:chgData name="Laura A Janda" userId="1f227e26-6259-47d3-b693-dce21943f79e" providerId="ADAL" clId="{4AE438BD-8CD8-A046-BDFA-C6C1EDDBE8A6}" dt="2020-10-21T17:26:29.241" v="2524" actId="26606"/>
          <ac:spMkLst>
            <pc:docMk/>
            <pc:sldMk cId="3670929451" sldId="271"/>
            <ac:spMk id="72" creationId="{9427AF5F-9A0E-42B7-A252-FD64C9885F9C}"/>
          </ac:spMkLst>
        </pc:spChg>
        <pc:picChg chg="add mod">
          <ac:chgData name="Laura A Janda" userId="1f227e26-6259-47d3-b693-dce21943f79e" providerId="ADAL" clId="{4AE438BD-8CD8-A046-BDFA-C6C1EDDBE8A6}" dt="2020-10-21T17:36:53.789" v="2533" actId="1076"/>
          <ac:picMkLst>
            <pc:docMk/>
            <pc:sldMk cId="3670929451" sldId="271"/>
            <ac:picMk id="3075" creationId="{7F57581B-F157-0B49-AC6E-3FE55004226D}"/>
          </ac:picMkLst>
        </pc:picChg>
      </pc:sldChg>
      <pc:sldChg chg="modSp new mod modAnim">
        <pc:chgData name="Laura A Janda" userId="1f227e26-6259-47d3-b693-dce21943f79e" providerId="ADAL" clId="{4AE438BD-8CD8-A046-BDFA-C6C1EDDBE8A6}" dt="2020-10-21T17:40:16.244" v="2812"/>
        <pc:sldMkLst>
          <pc:docMk/>
          <pc:sldMk cId="3563342640" sldId="272"/>
        </pc:sldMkLst>
        <pc:spChg chg="mod">
          <ac:chgData name="Laura A Janda" userId="1f227e26-6259-47d3-b693-dce21943f79e" providerId="ADAL" clId="{4AE438BD-8CD8-A046-BDFA-C6C1EDDBE8A6}" dt="2020-10-21T17:38:40.895" v="2657" actId="20577"/>
          <ac:spMkLst>
            <pc:docMk/>
            <pc:sldMk cId="3563342640" sldId="272"/>
            <ac:spMk id="2" creationId="{2F5DA66C-4860-4944-84F5-FA13074A2E72}"/>
          </ac:spMkLst>
        </pc:spChg>
        <pc:spChg chg="mod">
          <ac:chgData name="Laura A Janda" userId="1f227e26-6259-47d3-b693-dce21943f79e" providerId="ADAL" clId="{4AE438BD-8CD8-A046-BDFA-C6C1EDDBE8A6}" dt="2020-10-21T17:40:02.631" v="2810" actId="14100"/>
          <ac:spMkLst>
            <pc:docMk/>
            <pc:sldMk cId="3563342640" sldId="272"/>
            <ac:spMk id="3" creationId="{430666CE-CCA1-1F4B-A146-F4D5B9FE142F}"/>
          </ac:spMkLst>
        </pc:spChg>
      </pc:sldChg>
      <pc:sldChg chg="addSp modSp new mod modAnim">
        <pc:chgData name="Laura A Janda" userId="1f227e26-6259-47d3-b693-dce21943f79e" providerId="ADAL" clId="{4AE438BD-8CD8-A046-BDFA-C6C1EDDBE8A6}" dt="2020-10-21T17:50:30.174" v="2955"/>
        <pc:sldMkLst>
          <pc:docMk/>
          <pc:sldMk cId="3570800433" sldId="273"/>
        </pc:sldMkLst>
        <pc:spChg chg="mod">
          <ac:chgData name="Laura A Janda" userId="1f227e26-6259-47d3-b693-dce21943f79e" providerId="ADAL" clId="{4AE438BD-8CD8-A046-BDFA-C6C1EDDBE8A6}" dt="2020-10-21T17:41:50.558" v="2821" actId="20577"/>
          <ac:spMkLst>
            <pc:docMk/>
            <pc:sldMk cId="3570800433" sldId="273"/>
            <ac:spMk id="2" creationId="{E6B522F2-EC65-EF42-8A01-4EB11AEF2C9F}"/>
          </ac:spMkLst>
        </pc:spChg>
        <pc:spChg chg="mod">
          <ac:chgData name="Laura A Janda" userId="1f227e26-6259-47d3-b693-dce21943f79e" providerId="ADAL" clId="{4AE438BD-8CD8-A046-BDFA-C6C1EDDBE8A6}" dt="2020-10-21T17:46:21.225" v="2940" actId="14100"/>
          <ac:spMkLst>
            <pc:docMk/>
            <pc:sldMk cId="3570800433" sldId="273"/>
            <ac:spMk id="3" creationId="{38704060-E114-E546-A514-E079CB51B8FE}"/>
          </ac:spMkLst>
        </pc:spChg>
        <pc:spChg chg="add mod">
          <ac:chgData name="Laura A Janda" userId="1f227e26-6259-47d3-b693-dce21943f79e" providerId="ADAL" clId="{4AE438BD-8CD8-A046-BDFA-C6C1EDDBE8A6}" dt="2020-10-21T17:50:13.850" v="2953" actId="1076"/>
          <ac:spMkLst>
            <pc:docMk/>
            <pc:sldMk cId="3570800433" sldId="273"/>
            <ac:spMk id="4" creationId="{F5FD1DBC-62C9-E143-971A-A7DAD57BA4B5}"/>
          </ac:spMkLst>
        </pc:spChg>
        <pc:picChg chg="add mod">
          <ac:chgData name="Laura A Janda" userId="1f227e26-6259-47d3-b693-dce21943f79e" providerId="ADAL" clId="{4AE438BD-8CD8-A046-BDFA-C6C1EDDBE8A6}" dt="2020-10-21T17:50:08.886" v="2952" actId="1076"/>
          <ac:picMkLst>
            <pc:docMk/>
            <pc:sldMk cId="3570800433" sldId="273"/>
            <ac:picMk id="4098" creationId="{648BCA48-C52B-7245-80E4-E96FC2B4A5A2}"/>
          </ac:picMkLst>
        </pc:picChg>
      </pc:sldChg>
      <pc:sldChg chg="modSp new mod">
        <pc:chgData name="Laura A Janda" userId="1f227e26-6259-47d3-b693-dce21943f79e" providerId="ADAL" clId="{4AE438BD-8CD8-A046-BDFA-C6C1EDDBE8A6}" dt="2020-10-21T17:54:45.868" v="3069" actId="20577"/>
        <pc:sldMkLst>
          <pc:docMk/>
          <pc:sldMk cId="2131437226" sldId="274"/>
        </pc:sldMkLst>
        <pc:spChg chg="mod">
          <ac:chgData name="Laura A Janda" userId="1f227e26-6259-47d3-b693-dce21943f79e" providerId="ADAL" clId="{4AE438BD-8CD8-A046-BDFA-C6C1EDDBE8A6}" dt="2020-10-21T17:54:14.274" v="3027" actId="20577"/>
          <ac:spMkLst>
            <pc:docMk/>
            <pc:sldMk cId="2131437226" sldId="274"/>
            <ac:spMk id="2" creationId="{5FAEE91D-AF97-2D43-853E-A09D8A1371E5}"/>
          </ac:spMkLst>
        </pc:spChg>
        <pc:spChg chg="mod">
          <ac:chgData name="Laura A Janda" userId="1f227e26-6259-47d3-b693-dce21943f79e" providerId="ADAL" clId="{4AE438BD-8CD8-A046-BDFA-C6C1EDDBE8A6}" dt="2020-10-21T17:54:45.868" v="3069" actId="20577"/>
          <ac:spMkLst>
            <pc:docMk/>
            <pc:sldMk cId="2131437226" sldId="274"/>
            <ac:spMk id="3" creationId="{960C7F5E-A902-2C48-8E75-E1BC19254B7C}"/>
          </ac:spMkLst>
        </pc:spChg>
      </pc:sldChg>
      <pc:sldChg chg="addSp delSp modSp new mod modClrScheme chgLayout">
        <pc:chgData name="Laura A Janda" userId="1f227e26-6259-47d3-b693-dce21943f79e" providerId="ADAL" clId="{4AE438BD-8CD8-A046-BDFA-C6C1EDDBE8A6}" dt="2020-10-21T18:02:56.715" v="3077" actId="1076"/>
        <pc:sldMkLst>
          <pc:docMk/>
          <pc:sldMk cId="2001493899" sldId="275"/>
        </pc:sldMkLst>
        <pc:spChg chg="del">
          <ac:chgData name="Laura A Janda" userId="1f227e26-6259-47d3-b693-dce21943f79e" providerId="ADAL" clId="{4AE438BD-8CD8-A046-BDFA-C6C1EDDBE8A6}" dt="2020-10-21T18:01:40.483" v="3071" actId="700"/>
          <ac:spMkLst>
            <pc:docMk/>
            <pc:sldMk cId="2001493899" sldId="275"/>
            <ac:spMk id="2" creationId="{F6D57EC7-05E4-814F-8873-A91D83A60A23}"/>
          </ac:spMkLst>
        </pc:spChg>
        <pc:spChg chg="del">
          <ac:chgData name="Laura A Janda" userId="1f227e26-6259-47d3-b693-dce21943f79e" providerId="ADAL" clId="{4AE438BD-8CD8-A046-BDFA-C6C1EDDBE8A6}" dt="2020-10-21T18:01:40.483" v="3071" actId="700"/>
          <ac:spMkLst>
            <pc:docMk/>
            <pc:sldMk cId="2001493899" sldId="275"/>
            <ac:spMk id="3" creationId="{01B0B988-FFAB-ED48-BA5D-63BB1B0FE10C}"/>
          </ac:spMkLst>
        </pc:spChg>
        <pc:picChg chg="add mod">
          <ac:chgData name="Laura A Janda" userId="1f227e26-6259-47d3-b693-dce21943f79e" providerId="ADAL" clId="{4AE438BD-8CD8-A046-BDFA-C6C1EDDBE8A6}" dt="2020-10-21T18:01:45.780" v="3073" actId="1076"/>
          <ac:picMkLst>
            <pc:docMk/>
            <pc:sldMk cId="2001493899" sldId="275"/>
            <ac:picMk id="5122" creationId="{AC3CEC63-8F8B-9446-A437-55345122E050}"/>
          </ac:picMkLst>
        </pc:picChg>
        <pc:picChg chg="add mod">
          <ac:chgData name="Laura A Janda" userId="1f227e26-6259-47d3-b693-dce21943f79e" providerId="ADAL" clId="{4AE438BD-8CD8-A046-BDFA-C6C1EDDBE8A6}" dt="2020-10-21T18:02:56.715" v="3077" actId="1076"/>
          <ac:picMkLst>
            <pc:docMk/>
            <pc:sldMk cId="2001493899" sldId="275"/>
            <ac:picMk id="5124" creationId="{D8F5A875-0E73-5B49-B906-6009598A7B7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E4869-456B-E749-82E8-2A6D29102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49FDB-F266-3645-9EB0-8E444E62F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9E30C-7982-F745-B50E-CCF2193B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0154-F043-8841-9A17-FC06340BA843}" type="datetimeFigureOut">
              <a:rPr lang="en-NO" smtClean="0"/>
              <a:t>17/11/2020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EF198-5E32-FF4E-BA15-16D2CC5D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C5B0C-C7F6-D345-8F4D-17899893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8B94-D2B1-094C-AE0B-1A25931F56B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54831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ACAC-2814-D449-BF1D-4A8C50917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A0A03-FD4E-BD4F-A5A1-B5F6CF4B3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6EE8C-52D2-CF45-9ABF-6851AC81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0154-F043-8841-9A17-FC06340BA843}" type="datetimeFigureOut">
              <a:rPr lang="en-NO" smtClean="0"/>
              <a:t>17/11/2020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65A7E-FF82-AA43-8711-6985F114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0C1EE-0474-C248-934F-3FF9D9A3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8B94-D2B1-094C-AE0B-1A25931F56B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3940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0F779-8BDB-A34D-9318-A18844AD4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20766-8387-754E-B476-FDA816590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004D7-0CA0-814C-B3AF-A9D6BFC22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0154-F043-8841-9A17-FC06340BA843}" type="datetimeFigureOut">
              <a:rPr lang="en-NO" smtClean="0"/>
              <a:t>17/11/2020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34773-2BAD-BB4C-B19C-1B578285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E5256-9D77-D64F-B016-0512AC39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8B94-D2B1-094C-AE0B-1A25931F56B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92602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jilčálačuovgagov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8"/>
            <a:ext cx="12192001" cy="6857142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se-NO" noProof="0" dirty="0"/>
              <a:t>Coahkkal lasihan dihtii bajilčállaga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se-NO" noProof="0" dirty="0"/>
              <a:t>Coahkkal lasihan dihtii vuollebajilčállaga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e-NO" noProof="0" dirty="0"/>
              <a:t>Čálli Namma ja Goargu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e-NO" noProof="0" dirty="0"/>
              <a:t>Vejolaš čujuhusat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se-NO" noProof="0" dirty="0"/>
              <a:t>Coahkkal ikona lasihan dihtii gova</a:t>
            </a:r>
          </a:p>
        </p:txBody>
      </p:sp>
    </p:spTree>
    <p:extLst>
      <p:ext uri="{BB962C8B-B14F-4D97-AF65-F5344CB8AC3E}">
        <p14:creationId xmlns:p14="http://schemas.microsoft.com/office/powerpoint/2010/main" val="248182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D259-C70F-D24C-A9C0-DB693C6F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0145D-D85D-0747-A0BB-839205C3D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FA097-769C-7843-A277-50F01DD19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0154-F043-8841-9A17-FC06340BA843}" type="datetimeFigureOut">
              <a:rPr lang="en-NO" smtClean="0"/>
              <a:t>17/11/2020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48D1C-5532-7842-99B3-68060A68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E6EC7-E1F9-2545-BC71-313A1C06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8B94-D2B1-094C-AE0B-1A25931F56B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876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214B-2FA0-D44A-B42C-10072224B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64260-F427-344A-8392-24EB2BBD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B9444-6AA4-6F4D-9E46-AD35F5ED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0154-F043-8841-9A17-FC06340BA843}" type="datetimeFigureOut">
              <a:rPr lang="en-NO" smtClean="0"/>
              <a:t>17/11/2020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0A6B0-2898-A241-A135-6E115267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47CDA-952E-EF40-AD50-52469699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8B94-D2B1-094C-AE0B-1A25931F56B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6318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9E37-79FB-A74A-AB24-0F74BBBE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EEE6C-1C6B-974B-B644-8FB7FC50C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6B3DA-1B45-6C4B-A694-FD8A11A09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12364-FDAD-3648-9A93-18A50068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0154-F043-8841-9A17-FC06340BA843}" type="datetimeFigureOut">
              <a:rPr lang="en-NO" smtClean="0"/>
              <a:t>17/11/2020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C4CC8-AFA5-8342-83FF-4677E994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B0A13-6A0A-D243-AA97-283E6F81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8B94-D2B1-094C-AE0B-1A25931F56B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4280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A093A-F7B5-7545-B28B-3088DD58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77633-08CC-DC47-90CA-2F926D7AA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B45CF-7453-304A-BEE1-51DBEC7A1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700906-71BE-7345-9CCC-F479BACBD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9A5FA-3A92-2940-B8D9-6D8EBF09E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2DFD0D-9DDD-3241-9B02-7FAA81F7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0154-F043-8841-9A17-FC06340BA843}" type="datetimeFigureOut">
              <a:rPr lang="en-NO" smtClean="0"/>
              <a:t>17/11/2020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5E4A99-97F0-1347-8F56-4E4B47E0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41360-5422-6045-93FC-A00F0D339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8B94-D2B1-094C-AE0B-1A25931F56B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2294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FFBB-703F-8848-B581-DF42A086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335B5-4134-6246-B5C3-2A1659A7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0154-F043-8841-9A17-FC06340BA843}" type="datetimeFigureOut">
              <a:rPr lang="en-NO" smtClean="0"/>
              <a:t>17/11/2020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4C516-02BD-774D-B8A3-BC1D7212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6ECF35-CBE1-6049-9191-25EAC1BF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8B94-D2B1-094C-AE0B-1A25931F56B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922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16337-B1A8-3F47-B2C7-2B31FB178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0154-F043-8841-9A17-FC06340BA843}" type="datetimeFigureOut">
              <a:rPr lang="en-NO" smtClean="0"/>
              <a:t>17/11/2020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A8C383-ED48-F84E-899A-4B08B7F7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9F9C8-7824-3F48-8843-D9B1CCBE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8B94-D2B1-094C-AE0B-1A25931F56B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8260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FDCA-D562-DE4B-B62A-86CC307E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196B3-D45B-B444-8C5A-871647F9A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D40D4-0F10-4F41-BA85-695453D8F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0CC3E-11F2-2743-A9CD-8D3024A7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0154-F043-8841-9A17-FC06340BA843}" type="datetimeFigureOut">
              <a:rPr lang="en-NO" smtClean="0"/>
              <a:t>17/11/2020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F7FDE-BFB0-A64D-8898-93042348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C5965-9696-804A-80AA-27C517E9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8B94-D2B1-094C-AE0B-1A25931F56B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7611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59B2-B2FE-A249-ACA3-187E4179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731ABF-F1B9-304C-951B-F041BFA7F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47E2A-2AE7-6147-AB3D-519F806EB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FA433-1D6D-A04F-B741-268F7D1B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0154-F043-8841-9A17-FC06340BA843}" type="datetimeFigureOut">
              <a:rPr lang="en-NO" smtClean="0"/>
              <a:t>17/11/2020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DEF9D-939E-5842-BB4A-B37F5EB28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90EE7-2313-F941-B873-E426DA50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8B94-D2B1-094C-AE0B-1A25931F56B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4854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FEF7C-A084-5041-B84F-E45917D8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D46E6-7998-B546-97CF-E40705C19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A0603-CA49-DA46-B344-A94AF7EE8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20154-F043-8841-9A17-FC06340BA843}" type="datetimeFigureOut">
              <a:rPr lang="en-NO" smtClean="0"/>
              <a:t>17/11/2020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11A5F-D763-644C-B9CA-813BE3AC3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EE723-4FCC-FC4C-A6A2-05E171F60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8B94-D2B1-094C-AE0B-1A25931F56B2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2768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uit.no/utdanning/emner/emne/696890/hif-102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threat-defuser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uit.no/education/courses/course?p_document_id=69885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giellatekno.uit.n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ool.github.io/min-russiske-reise/" TargetMode="External"/><Relationship Id="rId2" Type="http://schemas.openxmlformats.org/officeDocument/2006/relationships/hyperlink" Target="https://smartool.github.io/smartool-rus-e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462" y="1118585"/>
            <a:ext cx="9405381" cy="1811813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Engaging, retaining, and graduating linguists</a:t>
            </a:r>
            <a:r>
              <a:rPr lang="en-GB" sz="28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en-GB" sz="28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80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thoughts about how to bring up the next generation </a:t>
            </a:r>
            <a:endParaRPr lang="nb-NO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b-NO" sz="2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sz="2800" dirty="0"/>
              <a:t>Laura A. Janda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217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D31E8C-B7B3-C34C-BF22-480A7365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Overview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3931703-AD5D-AD40-A4C3-4750E8279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O" sz="3600" dirty="0"/>
              <a:t>Overall ideas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289833B-B699-8D42-8EFC-1AD55BD74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482120" cy="3684588"/>
          </a:xfrm>
        </p:spPr>
        <p:txBody>
          <a:bodyPr>
            <a:normAutofit/>
          </a:bodyPr>
          <a:lstStyle/>
          <a:p>
            <a:r>
              <a:rPr lang="en-NO" sz="3600" dirty="0"/>
              <a:t>Up to date</a:t>
            </a:r>
          </a:p>
          <a:p>
            <a:r>
              <a:rPr lang="en-NO" sz="3600" dirty="0"/>
              <a:t>Technology</a:t>
            </a:r>
          </a:p>
          <a:p>
            <a:r>
              <a:rPr lang="en-NO" sz="3600" dirty="0"/>
              <a:t>Engaging</a:t>
            </a:r>
          </a:p>
          <a:p>
            <a:r>
              <a:rPr lang="en-NO" sz="3600" dirty="0"/>
              <a:t>Applicable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771E4D1-578B-8447-8F16-6959C2977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NO" sz="3600" dirty="0"/>
              <a:t>Specific examples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2CDBCC-F77C-834B-A179-BE9173C83F6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NO" sz="3600" dirty="0"/>
              <a:t>Conlangs</a:t>
            </a:r>
          </a:p>
          <a:p>
            <a:r>
              <a:rPr lang="en-NO" sz="3600" dirty="0"/>
              <a:t>Social media</a:t>
            </a:r>
          </a:p>
          <a:p>
            <a:r>
              <a:rPr lang="en-NO" sz="3600" dirty="0"/>
              <a:t>Statistics</a:t>
            </a:r>
          </a:p>
          <a:p>
            <a:r>
              <a:rPr lang="en-NO" sz="3600" dirty="0"/>
              <a:t>Language technology</a:t>
            </a:r>
          </a:p>
          <a:p>
            <a:r>
              <a:rPr lang="en-NO" sz="3600" dirty="0"/>
              <a:t>Language teaching</a:t>
            </a:r>
          </a:p>
          <a:p>
            <a:r>
              <a:rPr lang="en-NO" sz="3600" dirty="0"/>
              <a:t>Other ideas</a:t>
            </a:r>
          </a:p>
        </p:txBody>
      </p:sp>
    </p:spTree>
    <p:extLst>
      <p:ext uri="{BB962C8B-B14F-4D97-AF65-F5344CB8AC3E}">
        <p14:creationId xmlns:p14="http://schemas.microsoft.com/office/powerpoint/2010/main" val="172491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CE29-F963-F946-86CC-E7D11FFA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NO" dirty="0"/>
              <a:t>Conlangs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6777-77D5-794D-9023-48FD8DAFC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2" y="2314807"/>
            <a:ext cx="6586489" cy="4201496"/>
          </a:xfrm>
        </p:spPr>
        <p:txBody>
          <a:bodyPr>
            <a:noAutofit/>
          </a:bodyPr>
          <a:lstStyle/>
          <a:p>
            <a:r>
              <a:rPr lang="en-NO" sz="2400" dirty="0"/>
              <a:t>One has to learn a lot of linguistics in order to create or learn a constructed language</a:t>
            </a:r>
          </a:p>
          <a:p>
            <a:r>
              <a:rPr lang="en-NO" sz="2400" dirty="0"/>
              <a:t>Interest in conlangs has blossommed, thanks in part to series like </a:t>
            </a:r>
            <a:r>
              <a:rPr lang="en-NO" sz="2400" i="1" dirty="0"/>
              <a:t>Game of Thrones</a:t>
            </a:r>
          </a:p>
          <a:p>
            <a:r>
              <a:rPr lang="en-NO" sz="2400" dirty="0"/>
              <a:t>The conlangs subreddit “</a:t>
            </a:r>
            <a:r>
              <a:rPr lang="en-GB" sz="2400" dirty="0"/>
              <a:t>Constructed Languages for Language Geeks</a:t>
            </a:r>
            <a:r>
              <a:rPr lang="en-NO" sz="2400" dirty="0"/>
              <a:t>” has over 57,000 followers and a very professional resource page (WALS, Leipzig G</a:t>
            </a:r>
            <a:r>
              <a:rPr lang="en-GB" sz="2400" dirty="0"/>
              <a:t>l</a:t>
            </a:r>
            <a:r>
              <a:rPr lang="en-NO" sz="2400" dirty="0"/>
              <a:t>ossing Rules, IPA, Index Diachronica, SIL software)</a:t>
            </a:r>
          </a:p>
          <a:p>
            <a:r>
              <a:rPr lang="en-NO" sz="2400" dirty="0"/>
              <a:t>I will be teaching a new BA course on conlangs Spring 2021, </a:t>
            </a:r>
            <a:r>
              <a:rPr lang="en-NO" sz="2400" dirty="0">
                <a:hlinkClick r:id="rId2"/>
              </a:rPr>
              <a:t>HIF-1022</a:t>
            </a:r>
            <a:r>
              <a:rPr lang="en-NO" sz="2400" dirty="0"/>
              <a:t> (no prerequisites)</a:t>
            </a:r>
          </a:p>
        </p:txBody>
      </p:sp>
      <p:pic>
        <p:nvPicPr>
          <p:cNvPr id="1026" name="Picture 2" descr="The Art of Language Invention: From Horse-Lords to Dark Elves, the Words  Behind World-Building: Peterson, David J.: 0783324865905: Amazon.com: Books">
            <a:extLst>
              <a:ext uri="{FF2B5EF4-FFF2-40B4-BE49-F238E27FC236}">
                <a16:creationId xmlns:a16="http://schemas.microsoft.com/office/drawing/2014/main" id="{4AA916A7-DE5C-0A4B-9B56-82C30A35C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8" r="1" b="1330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9B4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44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6B5F0-7598-3F48-81B2-AFDC0FAF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Social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649A6-2D27-504B-85F7-730AE7BFE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25053"/>
            <a:ext cx="10515599" cy="4251910"/>
          </a:xfrm>
        </p:spPr>
        <p:txBody>
          <a:bodyPr/>
          <a:lstStyle/>
          <a:p>
            <a:r>
              <a:rPr lang="en-NO" dirty="0"/>
              <a:t>Cyber attacks and influence campaigns are considered to be the greatest modern threat to societies</a:t>
            </a:r>
          </a:p>
          <a:p>
            <a:r>
              <a:rPr lang="en-NO" dirty="0"/>
              <a:t>Linguistic analysis of social media in uncovering, understanding, and making citizens more resilient to mis- and disinformation</a:t>
            </a:r>
          </a:p>
          <a:p>
            <a:r>
              <a:rPr lang="en-NO" dirty="0"/>
              <a:t>Reference corpora can reveal language that deviates from “neutral” </a:t>
            </a:r>
          </a:p>
          <a:p>
            <a:r>
              <a:rPr lang="en-NO" dirty="0"/>
              <a:t>“Market basket” analysis can identify trends in problematic information</a:t>
            </a:r>
          </a:p>
          <a:p>
            <a:r>
              <a:rPr lang="en-NO" dirty="0"/>
              <a:t>See our </a:t>
            </a:r>
            <a:r>
              <a:rPr lang="en-NO" dirty="0">
                <a:hlinkClick r:id="rId2"/>
              </a:rPr>
              <a:t>Threat Defuser </a:t>
            </a:r>
            <a:r>
              <a:rPr lang="en-NO" dirty="0"/>
              <a:t>project  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3C26B01-8727-C14E-A63D-4C22D8DD7D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78" b="18293"/>
          <a:stretch/>
        </p:blipFill>
        <p:spPr>
          <a:xfrm>
            <a:off x="6583680" y="140785"/>
            <a:ext cx="5386939" cy="155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0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EA0E-84AF-EE4F-98E4-357EC8A6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NO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7A715-9772-9D43-906A-0217D621E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NO" sz="2400" dirty="0"/>
              <a:t>I have been teaching an MA-level introductory statistics course since 2015, </a:t>
            </a:r>
            <a:r>
              <a:rPr lang="en-NO" sz="2400" dirty="0">
                <a:hlinkClick r:id="rId2"/>
              </a:rPr>
              <a:t>HIF-3082</a:t>
            </a:r>
            <a:endParaRPr lang="en-NO" sz="2400" dirty="0"/>
          </a:p>
          <a:p>
            <a:r>
              <a:rPr lang="en-NO" sz="2400" dirty="0"/>
              <a:t>Aim is for basic literacy/numeracy and ability to apply and interpret core statistical models</a:t>
            </a:r>
          </a:p>
          <a:p>
            <a:r>
              <a:rPr lang="en-NO" sz="2400" dirty="0"/>
              <a:t>Currently preparing an update to include Winter’s </a:t>
            </a:r>
            <a:r>
              <a:rPr lang="en-NO" sz="2400" i="1" dirty="0"/>
              <a:t>Statistics for Linguists</a:t>
            </a:r>
            <a:r>
              <a:rPr lang="en-NO" sz="2400" dirty="0"/>
              <a:t> and R markdown</a:t>
            </a:r>
          </a:p>
          <a:p>
            <a:r>
              <a:rPr lang="en-NO" sz="2400" dirty="0"/>
              <a:t>Statistics is more meaningful when you collect and analyze your own data, but this makes for a very labor-intensive course</a:t>
            </a:r>
          </a:p>
        </p:txBody>
      </p:sp>
      <p:pic>
        <p:nvPicPr>
          <p:cNvPr id="3074" name="Picture 2" descr="How to do Linguistics with R: Data exploration and statistical analysis |  Natalia Levshina">
            <a:extLst>
              <a:ext uri="{FF2B5EF4-FFF2-40B4-BE49-F238E27FC236}">
                <a16:creationId xmlns:a16="http://schemas.microsoft.com/office/drawing/2014/main" id="{F0ABC551-F744-3441-958B-8837F51E34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8" r="3597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00C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90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ADD2-D6DA-9342-955F-81864B59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Language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AD473-CBCC-9D40-B7D6-0C464561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885922" cy="4351338"/>
          </a:xfrm>
        </p:spPr>
        <p:txBody>
          <a:bodyPr/>
          <a:lstStyle/>
          <a:p>
            <a:r>
              <a:rPr lang="en-NO" dirty="0"/>
              <a:t>Creation of NLP applications, corpus resources, etc. for languages</a:t>
            </a:r>
          </a:p>
          <a:p>
            <a:r>
              <a:rPr lang="en-NO" dirty="0"/>
              <a:t>Especially for “small” languages, minority languages, indigenous languages</a:t>
            </a:r>
          </a:p>
          <a:p>
            <a:r>
              <a:rPr lang="en-NO" dirty="0"/>
              <a:t>Young people are digital natives and many can dive right in </a:t>
            </a:r>
          </a:p>
          <a:p>
            <a:r>
              <a:rPr lang="en-NO" dirty="0"/>
              <a:t>Cf. </a:t>
            </a:r>
            <a:r>
              <a:rPr lang="en-NO" dirty="0">
                <a:hlinkClick r:id="rId2"/>
              </a:rPr>
              <a:t>Giellatekno</a:t>
            </a:r>
            <a:endParaRPr lang="en-NO" dirty="0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23B7CB29-D173-054E-B149-4EE9C0CC8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126" y="0"/>
            <a:ext cx="33821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85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F128-C20E-A445-92B9-A4788DD5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Language teaching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21448-5A5C-4947-A0E2-EE2351B55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14255" cy="4351338"/>
          </a:xfrm>
        </p:spPr>
        <p:txBody>
          <a:bodyPr/>
          <a:lstStyle/>
          <a:p>
            <a:r>
              <a:rPr lang="en-NO" dirty="0"/>
              <a:t>Creation and gamification of electronic learning resources</a:t>
            </a:r>
          </a:p>
          <a:p>
            <a:r>
              <a:rPr lang="en-NO" dirty="0"/>
              <a:t>These can combine skills from statistics and language technology</a:t>
            </a:r>
          </a:p>
          <a:p>
            <a:r>
              <a:rPr lang="en-NO" dirty="0"/>
              <a:t>For example, SMARTool: Strategic Mastery of Russian Tool</a:t>
            </a:r>
          </a:p>
          <a:p>
            <a:pPr lvl="1"/>
            <a:r>
              <a:rPr lang="en-NO" dirty="0">
                <a:hlinkClick r:id="rId2"/>
              </a:rPr>
              <a:t>full version </a:t>
            </a:r>
            <a:endParaRPr lang="en-NO" dirty="0"/>
          </a:p>
          <a:p>
            <a:pPr lvl="1"/>
            <a:r>
              <a:rPr lang="en-NO" dirty="0">
                <a:hlinkClick r:id="rId3"/>
              </a:rPr>
              <a:t>lessons for Min russiske reisen</a:t>
            </a:r>
            <a:endParaRPr lang="en-NO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5F24EE4-3B53-334A-990E-A4D9CFE7F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546" y="1690688"/>
            <a:ext cx="605245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1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FA55-6D28-2A4A-B840-DADA90E9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Other ideas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93813-3FFD-184D-AC1B-083AE12269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O" sz="3600" dirty="0"/>
              <a:t>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E7E94-33BD-1044-B10E-B2EE160266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O" dirty="0"/>
              <a:t>Typology</a:t>
            </a:r>
          </a:p>
          <a:p>
            <a:r>
              <a:rPr lang="en-NO" dirty="0"/>
              <a:t>Psycholinguistics</a:t>
            </a:r>
          </a:p>
          <a:p>
            <a:r>
              <a:rPr lang="en-NO" dirty="0"/>
              <a:t>Metaphor</a:t>
            </a:r>
          </a:p>
          <a:p>
            <a:r>
              <a:rPr lang="en-NO" dirty="0"/>
              <a:t>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C64D3-8B7E-264A-82D4-5E2C6EFE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NO" sz="3600" dirty="0"/>
              <a:t>Activities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5281A-116A-EB42-ACF2-E01BEE2EF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271655" cy="3684588"/>
          </a:xfrm>
        </p:spPr>
        <p:txBody>
          <a:bodyPr/>
          <a:lstStyle/>
          <a:p>
            <a:r>
              <a:rPr lang="en-NO" dirty="0"/>
              <a:t>Research assistantship/internship</a:t>
            </a:r>
          </a:p>
          <a:p>
            <a:r>
              <a:rPr lang="en-NO" dirty="0"/>
              <a:t>Co-authorship</a:t>
            </a:r>
          </a:p>
          <a:p>
            <a:r>
              <a:rPr lang="en-NO" dirty="0"/>
              <a:t>Community based awareness</a:t>
            </a:r>
          </a:p>
        </p:txBody>
      </p:sp>
    </p:spTree>
    <p:extLst>
      <p:ext uri="{BB962C8B-B14F-4D97-AF65-F5344CB8AC3E}">
        <p14:creationId xmlns:p14="http://schemas.microsoft.com/office/powerpoint/2010/main" val="400624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350</Words>
  <Application>Microsoft Macintosh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Engaging, retaining, and graduating linguists:  Some thoughts about how to bring up the next generation </vt:lpstr>
      <vt:lpstr>Overview</vt:lpstr>
      <vt:lpstr>Conlangs</vt:lpstr>
      <vt:lpstr>Social media</vt:lpstr>
      <vt:lpstr>Statistics</vt:lpstr>
      <vt:lpstr>Language Technology</vt:lpstr>
      <vt:lpstr>Language teaching</vt:lpstr>
      <vt:lpstr>Other 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Engaging, retaining, and graduating linguists:  Some thoughts about how to bring up the next generation </dc:title>
  <dc:creator>Laura A Janda</dc:creator>
  <cp:lastModifiedBy>Laura A Janda</cp:lastModifiedBy>
  <cp:revision>1</cp:revision>
  <dcterms:created xsi:type="dcterms:W3CDTF">2020-11-11T13:24:49Z</dcterms:created>
  <dcterms:modified xsi:type="dcterms:W3CDTF">2020-11-17T12:40:27Z</dcterms:modified>
</cp:coreProperties>
</file>