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 id="2147483662" r:id="rId6"/>
    <p:sldMasterId id="2147483668" r:id="rId7"/>
  </p:sldMasterIdLst>
  <p:notesMasterIdLst>
    <p:notesMasterId r:id="rId67"/>
  </p:notesMasterIdLst>
  <p:handoutMasterIdLst>
    <p:handoutMasterId r:id="rId68"/>
  </p:handoutMasterIdLst>
  <p:sldIdLst>
    <p:sldId id="256" r:id="rId8"/>
    <p:sldId id="266" r:id="rId9"/>
    <p:sldId id="340" r:id="rId10"/>
    <p:sldId id="261" r:id="rId11"/>
    <p:sldId id="262" r:id="rId12"/>
    <p:sldId id="336" r:id="rId13"/>
    <p:sldId id="337" r:id="rId14"/>
    <p:sldId id="338" r:id="rId15"/>
    <p:sldId id="270" r:id="rId16"/>
    <p:sldId id="269" r:id="rId17"/>
    <p:sldId id="260" r:id="rId18"/>
    <p:sldId id="263" r:id="rId19"/>
    <p:sldId id="346" r:id="rId20"/>
    <p:sldId id="347" r:id="rId21"/>
    <p:sldId id="348" r:id="rId22"/>
    <p:sldId id="349" r:id="rId23"/>
    <p:sldId id="350" r:id="rId24"/>
    <p:sldId id="341" r:id="rId25"/>
    <p:sldId id="351" r:id="rId26"/>
    <p:sldId id="356" r:id="rId27"/>
    <p:sldId id="352" r:id="rId28"/>
    <p:sldId id="353" r:id="rId29"/>
    <p:sldId id="354" r:id="rId30"/>
    <p:sldId id="355" r:id="rId31"/>
    <p:sldId id="342" r:id="rId32"/>
    <p:sldId id="358" r:id="rId33"/>
    <p:sldId id="357" r:id="rId34"/>
    <p:sldId id="360" r:id="rId35"/>
    <p:sldId id="359" r:id="rId36"/>
    <p:sldId id="362" r:id="rId37"/>
    <p:sldId id="361" r:id="rId38"/>
    <p:sldId id="363" r:id="rId39"/>
    <p:sldId id="364" r:id="rId40"/>
    <p:sldId id="365" r:id="rId41"/>
    <p:sldId id="366" r:id="rId42"/>
    <p:sldId id="367" r:id="rId43"/>
    <p:sldId id="368" r:id="rId44"/>
    <p:sldId id="369" r:id="rId45"/>
    <p:sldId id="370" r:id="rId46"/>
    <p:sldId id="371" r:id="rId47"/>
    <p:sldId id="343" r:id="rId48"/>
    <p:sldId id="374" r:id="rId49"/>
    <p:sldId id="375" r:id="rId50"/>
    <p:sldId id="376" r:id="rId51"/>
    <p:sldId id="377" r:id="rId52"/>
    <p:sldId id="329" r:id="rId53"/>
    <p:sldId id="331" r:id="rId54"/>
    <p:sldId id="372" r:id="rId55"/>
    <p:sldId id="344" r:id="rId56"/>
    <p:sldId id="378" r:id="rId57"/>
    <p:sldId id="275" r:id="rId58"/>
    <p:sldId id="330" r:id="rId59"/>
    <p:sldId id="379" r:id="rId60"/>
    <p:sldId id="308" r:id="rId61"/>
    <p:sldId id="373" r:id="rId62"/>
    <p:sldId id="339" r:id="rId63"/>
    <p:sldId id="333" r:id="rId64"/>
    <p:sldId id="272" r:id="rId65"/>
    <p:sldId id="380" r:id="rId6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6A7435-3135-0641-B4A3-151B3EBC7DCA}" v="343" dt="2023-11-12T11:04:17.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7" autoAdjust="0"/>
    <p:restoredTop sz="95709"/>
  </p:normalViewPr>
  <p:slideViewPr>
    <p:cSldViewPr snapToGrid="0">
      <p:cViewPr varScale="1">
        <p:scale>
          <a:sx n="93" d="100"/>
          <a:sy n="93" d="100"/>
        </p:scale>
        <p:origin x="240" y="968"/>
      </p:cViewPr>
      <p:guideLst/>
    </p:cSldViewPr>
  </p:slideViewPr>
  <p:notesTextViewPr>
    <p:cViewPr>
      <p:scale>
        <a:sx n="1" d="1"/>
        <a:sy n="1" d="1"/>
      </p:scale>
      <p:origin x="0" y="0"/>
    </p:cViewPr>
  </p:notesTextViewPr>
  <p:sorterViewPr>
    <p:cViewPr>
      <p:scale>
        <a:sx n="69" d="100"/>
        <a:sy n="69" d="100"/>
      </p:scale>
      <p:origin x="0" y="0"/>
    </p:cViewPr>
  </p:sorterViewPr>
  <p:notesViewPr>
    <p:cSldViewPr snapToGrid="0">
      <p:cViewPr varScale="1">
        <p:scale>
          <a:sx n="118" d="100"/>
          <a:sy n="118" d="100"/>
        </p:scale>
        <p:origin x="764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microsoft.com/office/2015/10/relationships/revisionInfo" Target="revisionInfo.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lexis Janda" userId="1f227e26-6259-47d3-b693-dce21943f79e" providerId="ADAL" clId="{6096583C-2234-134D-AF7B-1F579970F9DB}"/>
    <pc:docChg chg="undo custSel modSld sldOrd">
      <pc:chgData name="Laura Alexis Janda" userId="1f227e26-6259-47d3-b693-dce21943f79e" providerId="ADAL" clId="{6096583C-2234-134D-AF7B-1F579970F9DB}" dt="2023-03-14T15:04:38.209" v="282" actId="1076"/>
      <pc:docMkLst>
        <pc:docMk/>
      </pc:docMkLst>
      <pc:sldChg chg="modSp mod">
        <pc:chgData name="Laura Alexis Janda" userId="1f227e26-6259-47d3-b693-dce21943f79e" providerId="ADAL" clId="{6096583C-2234-134D-AF7B-1F579970F9DB}" dt="2023-02-22T14:25:13.699" v="264" actId="20577"/>
        <pc:sldMkLst>
          <pc:docMk/>
          <pc:sldMk cId="1745820167" sldId="256"/>
        </pc:sldMkLst>
        <pc:spChg chg="mod">
          <ac:chgData name="Laura Alexis Janda" userId="1f227e26-6259-47d3-b693-dce21943f79e" providerId="ADAL" clId="{6096583C-2234-134D-AF7B-1F579970F9DB}" dt="2023-02-22T14:25:13.699" v="264" actId="20577"/>
          <ac:spMkLst>
            <pc:docMk/>
            <pc:sldMk cId="1745820167" sldId="256"/>
            <ac:spMk id="2" creationId="{00000000-0000-0000-0000-000000000000}"/>
          </ac:spMkLst>
        </pc:spChg>
      </pc:sldChg>
      <pc:sldChg chg="modSp mod">
        <pc:chgData name="Laura Alexis Janda" userId="1f227e26-6259-47d3-b693-dce21943f79e" providerId="ADAL" clId="{6096583C-2234-134D-AF7B-1F579970F9DB}" dt="2023-02-22T14:13:10.576" v="257" actId="20577"/>
        <pc:sldMkLst>
          <pc:docMk/>
          <pc:sldMk cId="906062808" sldId="260"/>
        </pc:sldMkLst>
        <pc:spChg chg="mod">
          <ac:chgData name="Laura Alexis Janda" userId="1f227e26-6259-47d3-b693-dce21943f79e" providerId="ADAL" clId="{6096583C-2234-134D-AF7B-1F579970F9DB}" dt="2023-02-22T14:13:06.318" v="256" actId="20577"/>
          <ac:spMkLst>
            <pc:docMk/>
            <pc:sldMk cId="906062808" sldId="260"/>
            <ac:spMk id="3" creationId="{79BAF35E-40C3-0A60-AC54-8216BAB3757F}"/>
          </ac:spMkLst>
        </pc:spChg>
        <pc:spChg chg="mod">
          <ac:chgData name="Laura Alexis Janda" userId="1f227e26-6259-47d3-b693-dce21943f79e" providerId="ADAL" clId="{6096583C-2234-134D-AF7B-1F579970F9DB}" dt="2023-02-22T14:13:10.576" v="257" actId="20577"/>
          <ac:spMkLst>
            <pc:docMk/>
            <pc:sldMk cId="906062808" sldId="260"/>
            <ac:spMk id="4" creationId="{C3991E24-B959-493D-0A65-05034DBED56A}"/>
          </ac:spMkLst>
        </pc:spChg>
      </pc:sldChg>
      <pc:sldChg chg="delSp modSp mod">
        <pc:chgData name="Laura Alexis Janda" userId="1f227e26-6259-47d3-b693-dce21943f79e" providerId="ADAL" clId="{6096583C-2234-134D-AF7B-1F579970F9DB}" dt="2023-02-22T14:16:23.757" v="258" actId="478"/>
        <pc:sldMkLst>
          <pc:docMk/>
          <pc:sldMk cId="42485369" sldId="267"/>
        </pc:sldMkLst>
        <pc:spChg chg="mod">
          <ac:chgData name="Laura Alexis Janda" userId="1f227e26-6259-47d3-b693-dce21943f79e" providerId="ADAL" clId="{6096583C-2234-134D-AF7B-1F579970F9DB}" dt="2023-02-20T14:48:01.060" v="191" actId="1076"/>
          <ac:spMkLst>
            <pc:docMk/>
            <pc:sldMk cId="42485369" sldId="267"/>
            <ac:spMk id="4" creationId="{47DEB66C-7523-A37F-0DDE-0CE70E63A886}"/>
          </ac:spMkLst>
        </pc:spChg>
        <pc:picChg chg="del">
          <ac:chgData name="Laura Alexis Janda" userId="1f227e26-6259-47d3-b693-dce21943f79e" providerId="ADAL" clId="{6096583C-2234-134D-AF7B-1F579970F9DB}" dt="2023-02-22T14:16:23.757" v="258" actId="478"/>
          <ac:picMkLst>
            <pc:docMk/>
            <pc:sldMk cId="42485369" sldId="267"/>
            <ac:picMk id="7" creationId="{BD2BC907-FE58-970C-142E-2A3D1540DCBF}"/>
          </ac:picMkLst>
        </pc:picChg>
      </pc:sldChg>
      <pc:sldChg chg="addSp modSp mod">
        <pc:chgData name="Laura Alexis Janda" userId="1f227e26-6259-47d3-b693-dce21943f79e" providerId="ADAL" clId="{6096583C-2234-134D-AF7B-1F579970F9DB}" dt="2023-02-22T15:03:46.055" v="270" actId="20577"/>
        <pc:sldMkLst>
          <pc:docMk/>
          <pc:sldMk cId="589953298" sldId="268"/>
        </pc:sldMkLst>
        <pc:spChg chg="mod">
          <ac:chgData name="Laura Alexis Janda" userId="1f227e26-6259-47d3-b693-dce21943f79e" providerId="ADAL" clId="{6096583C-2234-134D-AF7B-1F579970F9DB}" dt="2023-02-22T15:03:46.055" v="270" actId="20577"/>
          <ac:spMkLst>
            <pc:docMk/>
            <pc:sldMk cId="589953298" sldId="268"/>
            <ac:spMk id="3" creationId="{9AFB0858-0C9E-3AA8-DF8D-6602C18C55C8}"/>
          </ac:spMkLst>
        </pc:spChg>
        <pc:spChg chg="add mod">
          <ac:chgData name="Laura Alexis Janda" userId="1f227e26-6259-47d3-b693-dce21943f79e" providerId="ADAL" clId="{6096583C-2234-134D-AF7B-1F579970F9DB}" dt="2023-02-20T14:48:34.525" v="218" actId="20577"/>
          <ac:spMkLst>
            <pc:docMk/>
            <pc:sldMk cId="589953298" sldId="268"/>
            <ac:spMk id="4" creationId="{F54CDD87-A672-5656-D3F2-0148094391F6}"/>
          </ac:spMkLst>
        </pc:spChg>
      </pc:sldChg>
      <pc:sldChg chg="modSp mod">
        <pc:chgData name="Laura Alexis Janda" userId="1f227e26-6259-47d3-b693-dce21943f79e" providerId="ADAL" clId="{6096583C-2234-134D-AF7B-1F579970F9DB}" dt="2023-02-22T14:12:42.160" v="255" actId="113"/>
        <pc:sldMkLst>
          <pc:docMk/>
          <pc:sldMk cId="2849581539" sldId="269"/>
        </pc:sldMkLst>
        <pc:spChg chg="mod">
          <ac:chgData name="Laura Alexis Janda" userId="1f227e26-6259-47d3-b693-dce21943f79e" providerId="ADAL" clId="{6096583C-2234-134D-AF7B-1F579970F9DB}" dt="2023-02-22T14:12:42.160" v="255" actId="113"/>
          <ac:spMkLst>
            <pc:docMk/>
            <pc:sldMk cId="2849581539" sldId="269"/>
            <ac:spMk id="4" creationId="{2F54E864-3AB9-E2A1-57DE-12DDD27CE06A}"/>
          </ac:spMkLst>
        </pc:spChg>
      </pc:sldChg>
      <pc:sldChg chg="addSp modSp mod">
        <pc:chgData name="Laura Alexis Janda" userId="1f227e26-6259-47d3-b693-dce21943f79e" providerId="ADAL" clId="{6096583C-2234-134D-AF7B-1F579970F9DB}" dt="2023-02-22T15:05:30.712" v="271" actId="113"/>
        <pc:sldMkLst>
          <pc:docMk/>
          <pc:sldMk cId="493386463" sldId="272"/>
        </pc:sldMkLst>
        <pc:spChg chg="add mod">
          <ac:chgData name="Laura Alexis Janda" userId="1f227e26-6259-47d3-b693-dce21943f79e" providerId="ADAL" clId="{6096583C-2234-134D-AF7B-1F579970F9DB}" dt="2023-02-20T14:47:38.276" v="190" actId="20577"/>
          <ac:spMkLst>
            <pc:docMk/>
            <pc:sldMk cId="493386463" sldId="272"/>
            <ac:spMk id="2" creationId="{6590B7FD-134A-A231-431E-BF0B733B45FB}"/>
          </ac:spMkLst>
        </pc:spChg>
        <pc:spChg chg="mod">
          <ac:chgData name="Laura Alexis Janda" userId="1f227e26-6259-47d3-b693-dce21943f79e" providerId="ADAL" clId="{6096583C-2234-134D-AF7B-1F579970F9DB}" dt="2023-02-22T15:05:30.712" v="271" actId="113"/>
          <ac:spMkLst>
            <pc:docMk/>
            <pc:sldMk cId="493386463" sldId="272"/>
            <ac:spMk id="4" creationId="{3A373EF3-98B9-E6AC-F7AD-C571F77B598A}"/>
          </ac:spMkLst>
        </pc:spChg>
      </pc:sldChg>
      <pc:sldChg chg="delSp">
        <pc:chgData name="Laura Alexis Janda" userId="1f227e26-6259-47d3-b693-dce21943f79e" providerId="ADAL" clId="{6096583C-2234-134D-AF7B-1F579970F9DB}" dt="2023-02-22T14:16:32.460" v="259" actId="478"/>
        <pc:sldMkLst>
          <pc:docMk/>
          <pc:sldMk cId="599443816" sldId="273"/>
        </pc:sldMkLst>
        <pc:picChg chg="del">
          <ac:chgData name="Laura Alexis Janda" userId="1f227e26-6259-47d3-b693-dce21943f79e" providerId="ADAL" clId="{6096583C-2234-134D-AF7B-1F579970F9DB}" dt="2023-02-22T14:16:32.460" v="259" actId="478"/>
          <ac:picMkLst>
            <pc:docMk/>
            <pc:sldMk cId="599443816" sldId="273"/>
            <ac:picMk id="6" creationId="{E534EBBD-5E3D-B63B-345C-80AA638A9E27}"/>
          </ac:picMkLst>
        </pc:picChg>
      </pc:sldChg>
      <pc:sldChg chg="delSp">
        <pc:chgData name="Laura Alexis Janda" userId="1f227e26-6259-47d3-b693-dce21943f79e" providerId="ADAL" clId="{6096583C-2234-134D-AF7B-1F579970F9DB}" dt="2023-02-22T14:22:25.810" v="262" actId="478"/>
        <pc:sldMkLst>
          <pc:docMk/>
          <pc:sldMk cId="250655587" sldId="275"/>
        </pc:sldMkLst>
        <pc:picChg chg="del">
          <ac:chgData name="Laura Alexis Janda" userId="1f227e26-6259-47d3-b693-dce21943f79e" providerId="ADAL" clId="{6096583C-2234-134D-AF7B-1F579970F9DB}" dt="2023-02-22T14:22:25.810" v="262" actId="478"/>
          <ac:picMkLst>
            <pc:docMk/>
            <pc:sldMk cId="250655587" sldId="275"/>
            <ac:picMk id="6" creationId="{9815703F-EF98-5B60-16D7-AFFFD5DC0455}"/>
          </ac:picMkLst>
        </pc:picChg>
      </pc:sldChg>
      <pc:sldChg chg="ord">
        <pc:chgData name="Laura Alexis Janda" userId="1f227e26-6259-47d3-b693-dce21943f79e" providerId="ADAL" clId="{6096583C-2234-134D-AF7B-1F579970F9DB}" dt="2023-02-22T14:20:46.464" v="261" actId="20578"/>
        <pc:sldMkLst>
          <pc:docMk/>
          <pc:sldMk cId="2735142289" sldId="310"/>
        </pc:sldMkLst>
      </pc:sldChg>
      <pc:sldChg chg="addSp modSp mod modAnim">
        <pc:chgData name="Laura Alexis Janda" userId="1f227e26-6259-47d3-b693-dce21943f79e" providerId="ADAL" clId="{6096583C-2234-134D-AF7B-1F579970F9DB}" dt="2023-03-14T15:04:38.209" v="282" actId="1076"/>
        <pc:sldMkLst>
          <pc:docMk/>
          <pc:sldMk cId="274651872" sldId="327"/>
        </pc:sldMkLst>
        <pc:spChg chg="mod">
          <ac:chgData name="Laura Alexis Janda" userId="1f227e26-6259-47d3-b693-dce21943f79e" providerId="ADAL" clId="{6096583C-2234-134D-AF7B-1F579970F9DB}" dt="2023-03-14T14:56:09.042" v="278" actId="20577"/>
          <ac:spMkLst>
            <pc:docMk/>
            <pc:sldMk cId="274651872" sldId="327"/>
            <ac:spMk id="3" creationId="{00000000-0000-0000-0000-000000000000}"/>
          </ac:spMkLst>
        </pc:spChg>
        <pc:spChg chg="mod">
          <ac:chgData name="Laura Alexis Janda" userId="1f227e26-6259-47d3-b693-dce21943f79e" providerId="ADAL" clId="{6096583C-2234-134D-AF7B-1F579970F9DB}" dt="2023-02-22T14:18:59.477" v="260" actId="14100"/>
          <ac:spMkLst>
            <pc:docMk/>
            <pc:sldMk cId="274651872" sldId="327"/>
            <ac:spMk id="4" creationId="{00000000-0000-0000-0000-000000000000}"/>
          </ac:spMkLst>
        </pc:spChg>
        <pc:spChg chg="add mod">
          <ac:chgData name="Laura Alexis Janda" userId="1f227e26-6259-47d3-b693-dce21943f79e" providerId="ADAL" clId="{6096583C-2234-134D-AF7B-1F579970F9DB}" dt="2023-03-14T15:00:42.882" v="280" actId="571"/>
          <ac:spMkLst>
            <pc:docMk/>
            <pc:sldMk cId="274651872" sldId="327"/>
            <ac:spMk id="5" creationId="{1FAC59BE-795B-0922-F164-B48AF7C31113}"/>
          </ac:spMkLst>
        </pc:spChg>
        <pc:spChg chg="mod">
          <ac:chgData name="Laura Alexis Janda" userId="1f227e26-6259-47d3-b693-dce21943f79e" providerId="ADAL" clId="{6096583C-2234-134D-AF7B-1F579970F9DB}" dt="2023-03-14T15:04:38.209" v="282" actId="1076"/>
          <ac:spMkLst>
            <pc:docMk/>
            <pc:sldMk cId="274651872" sldId="327"/>
            <ac:spMk id="6" creationId="{C748A41C-354F-7676-228E-5AE11884C1EA}"/>
          </ac:spMkLst>
        </pc:spChg>
      </pc:sldChg>
    </pc:docChg>
  </pc:docChgLst>
  <pc:docChgLst>
    <pc:chgData name="Laura Alexis Janda" userId="1f227e26-6259-47d3-b693-dce21943f79e" providerId="ADAL" clId="{986A7435-3135-0641-B4A3-151B3EBC7DCA}"/>
    <pc:docChg chg="undo custSel addSld delSld modSld sldOrd">
      <pc:chgData name="Laura Alexis Janda" userId="1f227e26-6259-47d3-b693-dce21943f79e" providerId="ADAL" clId="{986A7435-3135-0641-B4A3-151B3EBC7DCA}" dt="2023-11-12T11:04:17.848" v="5460" actId="1076"/>
      <pc:docMkLst>
        <pc:docMk/>
      </pc:docMkLst>
      <pc:sldChg chg="modSp mod">
        <pc:chgData name="Laura Alexis Janda" userId="1f227e26-6259-47d3-b693-dce21943f79e" providerId="ADAL" clId="{986A7435-3135-0641-B4A3-151B3EBC7DCA}" dt="2023-11-01T10:01:43.270" v="18" actId="1038"/>
        <pc:sldMkLst>
          <pc:docMk/>
          <pc:sldMk cId="1745820167" sldId="256"/>
        </pc:sldMkLst>
        <pc:spChg chg="mod">
          <ac:chgData name="Laura Alexis Janda" userId="1f227e26-6259-47d3-b693-dce21943f79e" providerId="ADAL" clId="{986A7435-3135-0641-B4A3-151B3EBC7DCA}" dt="2023-11-01T10:01:17.285" v="5" actId="207"/>
          <ac:spMkLst>
            <pc:docMk/>
            <pc:sldMk cId="1745820167" sldId="256"/>
            <ac:spMk id="2" creationId="{00000000-0000-0000-0000-000000000000}"/>
          </ac:spMkLst>
        </pc:spChg>
        <pc:spChg chg="mod">
          <ac:chgData name="Laura Alexis Janda" userId="1f227e26-6259-47d3-b693-dce21943f79e" providerId="ADAL" clId="{986A7435-3135-0641-B4A3-151B3EBC7DCA}" dt="2023-11-01T10:01:21.634" v="6" actId="20577"/>
          <ac:spMkLst>
            <pc:docMk/>
            <pc:sldMk cId="1745820167" sldId="256"/>
            <ac:spMk id="4" creationId="{00000000-0000-0000-0000-000000000000}"/>
          </ac:spMkLst>
        </pc:spChg>
        <pc:spChg chg="mod">
          <ac:chgData name="Laura Alexis Janda" userId="1f227e26-6259-47d3-b693-dce21943f79e" providerId="ADAL" clId="{986A7435-3135-0641-B4A3-151B3EBC7DCA}" dt="2023-11-01T10:01:34.331" v="9" actId="20577"/>
          <ac:spMkLst>
            <pc:docMk/>
            <pc:sldMk cId="1745820167" sldId="256"/>
            <ac:spMk id="5" creationId="{00000000-0000-0000-0000-000000000000}"/>
          </ac:spMkLst>
        </pc:spChg>
        <pc:picChg chg="mod">
          <ac:chgData name="Laura Alexis Janda" userId="1f227e26-6259-47d3-b693-dce21943f79e" providerId="ADAL" clId="{986A7435-3135-0641-B4A3-151B3EBC7DCA}" dt="2023-11-01T10:01:43.270" v="18" actId="1038"/>
          <ac:picMkLst>
            <pc:docMk/>
            <pc:sldMk cId="1745820167" sldId="256"/>
            <ac:picMk id="7" creationId="{1A05B603-8E52-BAAE-08A1-C978E7A8F34B}"/>
          </ac:picMkLst>
        </pc:picChg>
      </pc:sldChg>
      <pc:sldChg chg="del">
        <pc:chgData name="Laura Alexis Janda" userId="1f227e26-6259-47d3-b693-dce21943f79e" providerId="ADAL" clId="{986A7435-3135-0641-B4A3-151B3EBC7DCA}" dt="2023-11-12T10:05:27.508" v="4036" actId="2696"/>
        <pc:sldMkLst>
          <pc:docMk/>
          <pc:sldMk cId="4282942789" sldId="257"/>
        </pc:sldMkLst>
      </pc:sldChg>
      <pc:sldChg chg="del">
        <pc:chgData name="Laura Alexis Janda" userId="1f227e26-6259-47d3-b693-dce21943f79e" providerId="ADAL" clId="{986A7435-3135-0641-B4A3-151B3EBC7DCA}" dt="2023-11-12T10:05:27.506" v="4035" actId="2696"/>
        <pc:sldMkLst>
          <pc:docMk/>
          <pc:sldMk cId="196251822" sldId="258"/>
        </pc:sldMkLst>
      </pc:sldChg>
      <pc:sldChg chg="del">
        <pc:chgData name="Laura Alexis Janda" userId="1f227e26-6259-47d3-b693-dce21943f79e" providerId="ADAL" clId="{986A7435-3135-0641-B4A3-151B3EBC7DCA}" dt="2023-11-12T10:05:27.525" v="4038" actId="2696"/>
        <pc:sldMkLst>
          <pc:docMk/>
          <pc:sldMk cId="1836962492" sldId="259"/>
        </pc:sldMkLst>
      </pc:sldChg>
      <pc:sldChg chg="modSp mod">
        <pc:chgData name="Laura Alexis Janda" userId="1f227e26-6259-47d3-b693-dce21943f79e" providerId="ADAL" clId="{986A7435-3135-0641-B4A3-151B3EBC7DCA}" dt="2023-11-12T11:02:42.471" v="5451" actId="1076"/>
        <pc:sldMkLst>
          <pc:docMk/>
          <pc:sldMk cId="2369000197" sldId="261"/>
        </pc:sldMkLst>
        <pc:spChg chg="mod">
          <ac:chgData name="Laura Alexis Janda" userId="1f227e26-6259-47d3-b693-dce21943f79e" providerId="ADAL" clId="{986A7435-3135-0641-B4A3-151B3EBC7DCA}" dt="2023-11-02T10:19:49.774" v="546" actId="20577"/>
          <ac:spMkLst>
            <pc:docMk/>
            <pc:sldMk cId="2369000197" sldId="261"/>
            <ac:spMk id="2" creationId="{795C1CCF-DDC2-1631-452C-25F109BF3DA0}"/>
          </ac:spMkLst>
        </pc:spChg>
        <pc:spChg chg="mod">
          <ac:chgData name="Laura Alexis Janda" userId="1f227e26-6259-47d3-b693-dce21943f79e" providerId="ADAL" clId="{986A7435-3135-0641-B4A3-151B3EBC7DCA}" dt="2023-11-12T11:02:29.472" v="5450" actId="1038"/>
          <ac:spMkLst>
            <pc:docMk/>
            <pc:sldMk cId="2369000197" sldId="261"/>
            <ac:spMk id="6" creationId="{7C8E2F72-2B61-ED6F-57EF-30214DE8D6EE}"/>
          </ac:spMkLst>
        </pc:spChg>
        <pc:spChg chg="mod">
          <ac:chgData name="Laura Alexis Janda" userId="1f227e26-6259-47d3-b693-dce21943f79e" providerId="ADAL" clId="{986A7435-3135-0641-B4A3-151B3EBC7DCA}" dt="2023-11-12T11:02:42.471" v="5451" actId="1076"/>
          <ac:spMkLst>
            <pc:docMk/>
            <pc:sldMk cId="2369000197" sldId="261"/>
            <ac:spMk id="9" creationId="{AB6D512B-131A-8083-32A4-C45BD8F054A1}"/>
          </ac:spMkLst>
        </pc:spChg>
        <pc:spChg chg="mod">
          <ac:chgData name="Laura Alexis Janda" userId="1f227e26-6259-47d3-b693-dce21943f79e" providerId="ADAL" clId="{986A7435-3135-0641-B4A3-151B3EBC7DCA}" dt="2023-11-12T11:02:29.472" v="5450" actId="1038"/>
          <ac:spMkLst>
            <pc:docMk/>
            <pc:sldMk cId="2369000197" sldId="261"/>
            <ac:spMk id="10" creationId="{933CE71B-CBE9-66C7-9867-299674BF2C5E}"/>
          </ac:spMkLst>
        </pc:spChg>
        <pc:spChg chg="mod">
          <ac:chgData name="Laura Alexis Janda" userId="1f227e26-6259-47d3-b693-dce21943f79e" providerId="ADAL" clId="{986A7435-3135-0641-B4A3-151B3EBC7DCA}" dt="2023-11-12T11:02:29.472" v="5450" actId="1038"/>
          <ac:spMkLst>
            <pc:docMk/>
            <pc:sldMk cId="2369000197" sldId="261"/>
            <ac:spMk id="11" creationId="{7F367ED8-3849-3CB4-F131-8DAFA66973A3}"/>
          </ac:spMkLst>
        </pc:spChg>
        <pc:picChg chg="mod">
          <ac:chgData name="Laura Alexis Janda" userId="1f227e26-6259-47d3-b693-dce21943f79e" providerId="ADAL" clId="{986A7435-3135-0641-B4A3-151B3EBC7DCA}" dt="2023-11-12T11:02:29.472" v="5450" actId="1038"/>
          <ac:picMkLst>
            <pc:docMk/>
            <pc:sldMk cId="2369000197" sldId="261"/>
            <ac:picMk id="4" creationId="{9811A72D-6BCC-0E1E-31ED-01A57B5F9CB4}"/>
          </ac:picMkLst>
        </pc:picChg>
        <pc:picChg chg="mod">
          <ac:chgData name="Laura Alexis Janda" userId="1f227e26-6259-47d3-b693-dce21943f79e" providerId="ADAL" clId="{986A7435-3135-0641-B4A3-151B3EBC7DCA}" dt="2023-11-12T11:02:29.472" v="5450" actId="1038"/>
          <ac:picMkLst>
            <pc:docMk/>
            <pc:sldMk cId="2369000197" sldId="261"/>
            <ac:picMk id="5" creationId="{C9E4F72D-C8F4-106F-8FB4-E1A0AE2DB44A}"/>
          </ac:picMkLst>
        </pc:picChg>
        <pc:picChg chg="mod">
          <ac:chgData name="Laura Alexis Janda" userId="1f227e26-6259-47d3-b693-dce21943f79e" providerId="ADAL" clId="{986A7435-3135-0641-B4A3-151B3EBC7DCA}" dt="2023-11-12T11:02:29.472" v="5450" actId="1038"/>
          <ac:picMkLst>
            <pc:docMk/>
            <pc:sldMk cId="2369000197" sldId="261"/>
            <ac:picMk id="1030" creationId="{BC75EB78-54E5-7509-D440-7AA3E124816E}"/>
          </ac:picMkLst>
        </pc:picChg>
      </pc:sldChg>
      <pc:sldChg chg="modSp mod">
        <pc:chgData name="Laura Alexis Janda" userId="1f227e26-6259-47d3-b693-dce21943f79e" providerId="ADAL" clId="{986A7435-3135-0641-B4A3-151B3EBC7DCA}" dt="2023-11-02T10:19:06.924" v="528" actId="255"/>
        <pc:sldMkLst>
          <pc:docMk/>
          <pc:sldMk cId="2902933636" sldId="263"/>
        </pc:sldMkLst>
        <pc:spChg chg="mod">
          <ac:chgData name="Laura Alexis Janda" userId="1f227e26-6259-47d3-b693-dce21943f79e" providerId="ADAL" clId="{986A7435-3135-0641-B4A3-151B3EBC7DCA}" dt="2023-11-02T10:19:06.924" v="528" actId="255"/>
          <ac:spMkLst>
            <pc:docMk/>
            <pc:sldMk cId="2902933636" sldId="263"/>
            <ac:spMk id="2" creationId="{E09933DB-08E0-5CCB-B31D-1DF70D694DC2}"/>
          </ac:spMkLst>
        </pc:spChg>
      </pc:sldChg>
      <pc:sldChg chg="del">
        <pc:chgData name="Laura Alexis Janda" userId="1f227e26-6259-47d3-b693-dce21943f79e" providerId="ADAL" clId="{986A7435-3135-0641-B4A3-151B3EBC7DCA}" dt="2023-11-12T10:54:58.985" v="5281" actId="2696"/>
        <pc:sldMkLst>
          <pc:docMk/>
          <pc:sldMk cId="949579069" sldId="264"/>
        </pc:sldMkLst>
      </pc:sldChg>
      <pc:sldChg chg="del">
        <pc:chgData name="Laura Alexis Janda" userId="1f227e26-6259-47d3-b693-dce21943f79e" providerId="ADAL" clId="{986A7435-3135-0641-B4A3-151B3EBC7DCA}" dt="2023-11-12T10:54:58.990" v="5283" actId="2696"/>
        <pc:sldMkLst>
          <pc:docMk/>
          <pc:sldMk cId="1746540865" sldId="265"/>
        </pc:sldMkLst>
      </pc:sldChg>
      <pc:sldChg chg="modSp mod">
        <pc:chgData name="Laura Alexis Janda" userId="1f227e26-6259-47d3-b693-dce21943f79e" providerId="ADAL" clId="{986A7435-3135-0641-B4A3-151B3EBC7DCA}" dt="2023-11-01T10:02:37.662" v="19" actId="20577"/>
        <pc:sldMkLst>
          <pc:docMk/>
          <pc:sldMk cId="707208712" sldId="266"/>
        </pc:sldMkLst>
        <pc:spChg chg="mod">
          <ac:chgData name="Laura Alexis Janda" userId="1f227e26-6259-47d3-b693-dce21943f79e" providerId="ADAL" clId="{986A7435-3135-0641-B4A3-151B3EBC7DCA}" dt="2023-11-01T10:02:37.662" v="19" actId="20577"/>
          <ac:spMkLst>
            <pc:docMk/>
            <pc:sldMk cId="707208712" sldId="266"/>
            <ac:spMk id="3" creationId="{35E40336-93EC-4D22-ED61-868CC1135AFF}"/>
          </ac:spMkLst>
        </pc:spChg>
      </pc:sldChg>
      <pc:sldChg chg="modSp del mod">
        <pc:chgData name="Laura Alexis Janda" userId="1f227e26-6259-47d3-b693-dce21943f79e" providerId="ADAL" clId="{986A7435-3135-0641-B4A3-151B3EBC7DCA}" dt="2023-11-12T11:01:26.161" v="5339" actId="2696"/>
        <pc:sldMkLst>
          <pc:docMk/>
          <pc:sldMk cId="42485369" sldId="267"/>
        </pc:sldMkLst>
        <pc:spChg chg="mod">
          <ac:chgData name="Laura Alexis Janda" userId="1f227e26-6259-47d3-b693-dce21943f79e" providerId="ADAL" clId="{986A7435-3135-0641-B4A3-151B3EBC7DCA}" dt="2023-11-12T10:59:30.468" v="5338" actId="20577"/>
          <ac:spMkLst>
            <pc:docMk/>
            <pc:sldMk cId="42485369" sldId="267"/>
            <ac:spMk id="4" creationId="{47DEB66C-7523-A37F-0DDE-0CE70E63A886}"/>
          </ac:spMkLst>
        </pc:spChg>
      </pc:sldChg>
      <pc:sldChg chg="del">
        <pc:chgData name="Laura Alexis Janda" userId="1f227e26-6259-47d3-b693-dce21943f79e" providerId="ADAL" clId="{986A7435-3135-0641-B4A3-151B3EBC7DCA}" dt="2023-11-12T11:01:26.176" v="5340" actId="2696"/>
        <pc:sldMkLst>
          <pc:docMk/>
          <pc:sldMk cId="589953298" sldId="268"/>
        </pc:sldMkLst>
      </pc:sldChg>
      <pc:sldChg chg="modSp mod">
        <pc:chgData name="Laura Alexis Janda" userId="1f227e26-6259-47d3-b693-dce21943f79e" providerId="ADAL" clId="{986A7435-3135-0641-B4A3-151B3EBC7DCA}" dt="2023-11-02T10:24:34.473" v="599" actId="255"/>
        <pc:sldMkLst>
          <pc:docMk/>
          <pc:sldMk cId="2303914868" sldId="270"/>
        </pc:sldMkLst>
        <pc:spChg chg="mod">
          <ac:chgData name="Laura Alexis Janda" userId="1f227e26-6259-47d3-b693-dce21943f79e" providerId="ADAL" clId="{986A7435-3135-0641-B4A3-151B3EBC7DCA}" dt="2023-11-02T10:24:34.473" v="599" actId="255"/>
          <ac:spMkLst>
            <pc:docMk/>
            <pc:sldMk cId="2303914868" sldId="270"/>
            <ac:spMk id="2" creationId="{F63AF580-3475-85EB-618F-52A41343314C}"/>
          </ac:spMkLst>
        </pc:spChg>
      </pc:sldChg>
      <pc:sldChg chg="del">
        <pc:chgData name="Laura Alexis Janda" userId="1f227e26-6259-47d3-b693-dce21943f79e" providerId="ADAL" clId="{986A7435-3135-0641-B4A3-151B3EBC7DCA}" dt="2023-11-12T11:01:26.180" v="5341" actId="2696"/>
        <pc:sldMkLst>
          <pc:docMk/>
          <pc:sldMk cId="1443584902" sldId="271"/>
        </pc:sldMkLst>
      </pc:sldChg>
      <pc:sldChg chg="del">
        <pc:chgData name="Laura Alexis Janda" userId="1f227e26-6259-47d3-b693-dce21943f79e" providerId="ADAL" clId="{986A7435-3135-0641-B4A3-151B3EBC7DCA}" dt="2023-11-12T10:05:27.503" v="4034" actId="2696"/>
        <pc:sldMkLst>
          <pc:docMk/>
          <pc:sldMk cId="599443816" sldId="273"/>
        </pc:sldMkLst>
      </pc:sldChg>
      <pc:sldChg chg="del">
        <pc:chgData name="Laura Alexis Janda" userId="1f227e26-6259-47d3-b693-dce21943f79e" providerId="ADAL" clId="{986A7435-3135-0641-B4A3-151B3EBC7DCA}" dt="2023-11-12T10:05:27.530" v="4039" actId="2696"/>
        <pc:sldMkLst>
          <pc:docMk/>
          <pc:sldMk cId="241116615" sldId="274"/>
        </pc:sldMkLst>
      </pc:sldChg>
      <pc:sldChg chg="del">
        <pc:chgData name="Laura Alexis Janda" userId="1f227e26-6259-47d3-b693-dce21943f79e" providerId="ADAL" clId="{986A7435-3135-0641-B4A3-151B3EBC7DCA}" dt="2023-11-12T10:46:43.399" v="5168" actId="2696"/>
        <pc:sldMkLst>
          <pc:docMk/>
          <pc:sldMk cId="250655587" sldId="275"/>
        </pc:sldMkLst>
      </pc:sldChg>
      <pc:sldChg chg="delSp add">
        <pc:chgData name="Laura Alexis Janda" userId="1f227e26-6259-47d3-b693-dce21943f79e" providerId="ADAL" clId="{986A7435-3135-0641-B4A3-151B3EBC7DCA}" dt="2023-11-12T10:47:05.284" v="5170" actId="478"/>
        <pc:sldMkLst>
          <pc:docMk/>
          <pc:sldMk cId="1759770464" sldId="275"/>
        </pc:sldMkLst>
        <pc:picChg chg="del">
          <ac:chgData name="Laura Alexis Janda" userId="1f227e26-6259-47d3-b693-dce21943f79e" providerId="ADAL" clId="{986A7435-3135-0641-B4A3-151B3EBC7DCA}" dt="2023-11-12T10:47:05.284" v="5170" actId="478"/>
          <ac:picMkLst>
            <pc:docMk/>
            <pc:sldMk cId="1759770464" sldId="275"/>
            <ac:picMk id="4" creationId="{DDD05B45-933D-63EC-D7D7-D2493B9FC277}"/>
          </ac:picMkLst>
        </pc:picChg>
        <pc:picChg chg="del">
          <ac:chgData name="Laura Alexis Janda" userId="1f227e26-6259-47d3-b693-dce21943f79e" providerId="ADAL" clId="{986A7435-3135-0641-B4A3-151B3EBC7DCA}" dt="2023-11-12T10:47:05.284" v="5170" actId="478"/>
          <ac:picMkLst>
            <pc:docMk/>
            <pc:sldMk cId="1759770464" sldId="275"/>
            <ac:picMk id="5" creationId="{59372ABF-4E77-C93F-830D-BB0B1C04CCBC}"/>
          </ac:picMkLst>
        </pc:picChg>
      </pc:sldChg>
      <pc:sldChg chg="del">
        <pc:chgData name="Laura Alexis Janda" userId="1f227e26-6259-47d3-b693-dce21943f79e" providerId="ADAL" clId="{986A7435-3135-0641-B4A3-151B3EBC7DCA}" dt="2023-11-12T10:05:27.510" v="4037" actId="2696"/>
        <pc:sldMkLst>
          <pc:docMk/>
          <pc:sldMk cId="2812924802" sldId="277"/>
        </pc:sldMkLst>
      </pc:sldChg>
      <pc:sldChg chg="del">
        <pc:chgData name="Laura Alexis Janda" userId="1f227e26-6259-47d3-b693-dce21943f79e" providerId="ADAL" clId="{986A7435-3135-0641-B4A3-151B3EBC7DCA}" dt="2023-11-12T10:52:38.668" v="5211" actId="2696"/>
        <pc:sldMkLst>
          <pc:docMk/>
          <pc:sldMk cId="924606591" sldId="285"/>
        </pc:sldMkLst>
      </pc:sldChg>
      <pc:sldChg chg="add del">
        <pc:chgData name="Laura Alexis Janda" userId="1f227e26-6259-47d3-b693-dce21943f79e" providerId="ADAL" clId="{986A7435-3135-0641-B4A3-151B3EBC7DCA}" dt="2023-11-12T10:51:03.392" v="5176" actId="2696"/>
        <pc:sldMkLst>
          <pc:docMk/>
          <pc:sldMk cId="1873279620" sldId="293"/>
        </pc:sldMkLst>
      </pc:sldChg>
      <pc:sldChg chg="del">
        <pc:chgData name="Laura Alexis Janda" userId="1f227e26-6259-47d3-b693-dce21943f79e" providerId="ADAL" clId="{986A7435-3135-0641-B4A3-151B3EBC7DCA}" dt="2023-11-12T10:50:11.725" v="5172" actId="2696"/>
        <pc:sldMkLst>
          <pc:docMk/>
          <pc:sldMk cId="3909406849" sldId="293"/>
        </pc:sldMkLst>
      </pc:sldChg>
      <pc:sldChg chg="del">
        <pc:chgData name="Laura Alexis Janda" userId="1f227e26-6259-47d3-b693-dce21943f79e" providerId="ADAL" clId="{986A7435-3135-0641-B4A3-151B3EBC7DCA}" dt="2023-11-12T10:52:38.664" v="5210" actId="2696"/>
        <pc:sldMkLst>
          <pc:docMk/>
          <pc:sldMk cId="927019989" sldId="299"/>
        </pc:sldMkLst>
      </pc:sldChg>
      <pc:sldChg chg="del">
        <pc:chgData name="Laura Alexis Janda" userId="1f227e26-6259-47d3-b693-dce21943f79e" providerId="ADAL" clId="{986A7435-3135-0641-B4A3-151B3EBC7DCA}" dt="2023-11-12T10:52:38.672" v="5213" actId="2696"/>
        <pc:sldMkLst>
          <pc:docMk/>
          <pc:sldMk cId="884080053" sldId="301"/>
        </pc:sldMkLst>
      </pc:sldChg>
      <pc:sldChg chg="del">
        <pc:chgData name="Laura Alexis Janda" userId="1f227e26-6259-47d3-b693-dce21943f79e" providerId="ADAL" clId="{986A7435-3135-0641-B4A3-151B3EBC7DCA}" dt="2023-11-12T10:52:38.710" v="5217" actId="2696"/>
        <pc:sldMkLst>
          <pc:docMk/>
          <pc:sldMk cId="2638990276" sldId="302"/>
        </pc:sldMkLst>
      </pc:sldChg>
      <pc:sldChg chg="del">
        <pc:chgData name="Laura Alexis Janda" userId="1f227e26-6259-47d3-b693-dce21943f79e" providerId="ADAL" clId="{986A7435-3135-0641-B4A3-151B3EBC7DCA}" dt="2023-11-12T10:52:38.669" v="5212" actId="2696"/>
        <pc:sldMkLst>
          <pc:docMk/>
          <pc:sldMk cId="2481447014" sldId="303"/>
        </pc:sldMkLst>
      </pc:sldChg>
      <pc:sldChg chg="del">
        <pc:chgData name="Laura Alexis Janda" userId="1f227e26-6259-47d3-b693-dce21943f79e" providerId="ADAL" clId="{986A7435-3135-0641-B4A3-151B3EBC7DCA}" dt="2023-11-12T10:52:38.674" v="5214" actId="2696"/>
        <pc:sldMkLst>
          <pc:docMk/>
          <pc:sldMk cId="923089945" sldId="304"/>
        </pc:sldMkLst>
      </pc:sldChg>
      <pc:sldChg chg="del">
        <pc:chgData name="Laura Alexis Janda" userId="1f227e26-6259-47d3-b693-dce21943f79e" providerId="ADAL" clId="{986A7435-3135-0641-B4A3-151B3EBC7DCA}" dt="2023-11-12T10:52:38.743" v="5219" actId="2696"/>
        <pc:sldMkLst>
          <pc:docMk/>
          <pc:sldMk cId="2312552572" sldId="306"/>
        </pc:sldMkLst>
      </pc:sldChg>
      <pc:sldChg chg="modSp add mod">
        <pc:chgData name="Laura Alexis Janda" userId="1f227e26-6259-47d3-b693-dce21943f79e" providerId="ADAL" clId="{986A7435-3135-0641-B4A3-151B3EBC7DCA}" dt="2023-11-12T10:52:11.386" v="5207" actId="1076"/>
        <pc:sldMkLst>
          <pc:docMk/>
          <pc:sldMk cId="2486663533" sldId="308"/>
        </pc:sldMkLst>
        <pc:spChg chg="mod">
          <ac:chgData name="Laura Alexis Janda" userId="1f227e26-6259-47d3-b693-dce21943f79e" providerId="ADAL" clId="{986A7435-3135-0641-B4A3-151B3EBC7DCA}" dt="2023-11-12T10:51:36.074" v="5202" actId="14100"/>
          <ac:spMkLst>
            <pc:docMk/>
            <pc:sldMk cId="2486663533" sldId="308"/>
            <ac:spMk id="2" creationId="{00000000-0000-0000-0000-000000000000}"/>
          </ac:spMkLst>
        </pc:spChg>
        <pc:spChg chg="mod">
          <ac:chgData name="Laura Alexis Janda" userId="1f227e26-6259-47d3-b693-dce21943f79e" providerId="ADAL" clId="{986A7435-3135-0641-B4A3-151B3EBC7DCA}" dt="2023-11-12T10:52:03.419" v="5206" actId="255"/>
          <ac:spMkLst>
            <pc:docMk/>
            <pc:sldMk cId="2486663533" sldId="308"/>
            <ac:spMk id="3" creationId="{00000000-0000-0000-0000-000000000000}"/>
          </ac:spMkLst>
        </pc:spChg>
        <pc:spChg chg="mod">
          <ac:chgData name="Laura Alexis Janda" userId="1f227e26-6259-47d3-b693-dce21943f79e" providerId="ADAL" clId="{986A7435-3135-0641-B4A3-151B3EBC7DCA}" dt="2023-11-12T10:52:11.386" v="5207" actId="1076"/>
          <ac:spMkLst>
            <pc:docMk/>
            <pc:sldMk cId="2486663533" sldId="308"/>
            <ac:spMk id="7" creationId="{00000000-0000-0000-0000-000000000000}"/>
          </ac:spMkLst>
        </pc:spChg>
      </pc:sldChg>
      <pc:sldChg chg="del">
        <pc:chgData name="Laura Alexis Janda" userId="1f227e26-6259-47d3-b693-dce21943f79e" providerId="ADAL" clId="{986A7435-3135-0641-B4A3-151B3EBC7DCA}" dt="2023-11-12T10:50:45.390" v="5174" actId="2696"/>
        <pc:sldMkLst>
          <pc:docMk/>
          <pc:sldMk cId="3575052013" sldId="308"/>
        </pc:sldMkLst>
      </pc:sldChg>
      <pc:sldChg chg="add del">
        <pc:chgData name="Laura Alexis Janda" userId="1f227e26-6259-47d3-b693-dce21943f79e" providerId="ADAL" clId="{986A7435-3135-0641-B4A3-151B3EBC7DCA}" dt="2023-11-12T10:52:26.731" v="5208" actId="2696"/>
        <pc:sldMkLst>
          <pc:docMk/>
          <pc:sldMk cId="2468954787" sldId="310"/>
        </pc:sldMkLst>
      </pc:sldChg>
      <pc:sldChg chg="del">
        <pc:chgData name="Laura Alexis Janda" userId="1f227e26-6259-47d3-b693-dce21943f79e" providerId="ADAL" clId="{986A7435-3135-0641-B4A3-151B3EBC7DCA}" dt="2023-11-12T10:50:11.725" v="5172" actId="2696"/>
        <pc:sldMkLst>
          <pc:docMk/>
          <pc:sldMk cId="2735142289" sldId="310"/>
        </pc:sldMkLst>
      </pc:sldChg>
      <pc:sldChg chg="del">
        <pc:chgData name="Laura Alexis Janda" userId="1f227e26-6259-47d3-b693-dce21943f79e" providerId="ADAL" clId="{986A7435-3135-0641-B4A3-151B3EBC7DCA}" dt="2023-11-12T10:52:38.698" v="5215" actId="2696"/>
        <pc:sldMkLst>
          <pc:docMk/>
          <pc:sldMk cId="1204069830" sldId="322"/>
        </pc:sldMkLst>
      </pc:sldChg>
      <pc:sldChg chg="del">
        <pc:chgData name="Laura Alexis Janda" userId="1f227e26-6259-47d3-b693-dce21943f79e" providerId="ADAL" clId="{986A7435-3135-0641-B4A3-151B3EBC7DCA}" dt="2023-11-12T10:52:38.660" v="5209" actId="2696"/>
        <pc:sldMkLst>
          <pc:docMk/>
          <pc:sldMk cId="2781715995" sldId="326"/>
        </pc:sldMkLst>
      </pc:sldChg>
      <pc:sldChg chg="del">
        <pc:chgData name="Laura Alexis Janda" userId="1f227e26-6259-47d3-b693-dce21943f79e" providerId="ADAL" clId="{986A7435-3135-0641-B4A3-151B3EBC7DCA}" dt="2023-11-12T10:52:38.708" v="5216" actId="2696"/>
        <pc:sldMkLst>
          <pc:docMk/>
          <pc:sldMk cId="274651872" sldId="327"/>
        </pc:sldMkLst>
      </pc:sldChg>
      <pc:sldChg chg="del">
        <pc:chgData name="Laura Alexis Janda" userId="1f227e26-6259-47d3-b693-dce21943f79e" providerId="ADAL" clId="{986A7435-3135-0641-B4A3-151B3EBC7DCA}" dt="2023-11-12T10:52:38.737" v="5218" actId="2696"/>
        <pc:sldMkLst>
          <pc:docMk/>
          <pc:sldMk cId="628263667" sldId="328"/>
        </pc:sldMkLst>
      </pc:sldChg>
      <pc:sldChg chg="del">
        <pc:chgData name="Laura Alexis Janda" userId="1f227e26-6259-47d3-b693-dce21943f79e" providerId="ADAL" clId="{986A7435-3135-0641-B4A3-151B3EBC7DCA}" dt="2023-11-12T10:33:02.731" v="4769" actId="2696"/>
        <pc:sldMkLst>
          <pc:docMk/>
          <pc:sldMk cId="2146815697" sldId="329"/>
        </pc:sldMkLst>
      </pc:sldChg>
      <pc:sldChg chg="delSp add">
        <pc:chgData name="Laura Alexis Janda" userId="1f227e26-6259-47d3-b693-dce21943f79e" providerId="ADAL" clId="{986A7435-3135-0641-B4A3-151B3EBC7DCA}" dt="2023-11-12T10:33:20.803" v="4771" actId="478"/>
        <pc:sldMkLst>
          <pc:docMk/>
          <pc:sldMk cId="3973117782" sldId="329"/>
        </pc:sldMkLst>
        <pc:picChg chg="del">
          <ac:chgData name="Laura Alexis Janda" userId="1f227e26-6259-47d3-b693-dce21943f79e" providerId="ADAL" clId="{986A7435-3135-0641-B4A3-151B3EBC7DCA}" dt="2023-11-12T10:33:20.803" v="4771" actId="478"/>
          <ac:picMkLst>
            <pc:docMk/>
            <pc:sldMk cId="3973117782" sldId="329"/>
            <ac:picMk id="4" creationId="{BA047EE4-D27D-25EA-6B8C-35E887B4E305}"/>
          </ac:picMkLst>
        </pc:picChg>
        <pc:picChg chg="del">
          <ac:chgData name="Laura Alexis Janda" userId="1f227e26-6259-47d3-b693-dce21943f79e" providerId="ADAL" clId="{986A7435-3135-0641-B4A3-151B3EBC7DCA}" dt="2023-11-12T10:33:20.803" v="4771" actId="478"/>
          <ac:picMkLst>
            <pc:docMk/>
            <pc:sldMk cId="3973117782" sldId="329"/>
            <ac:picMk id="5" creationId="{47F771C3-8D23-AF71-9F3D-F253A78F738A}"/>
          </ac:picMkLst>
        </pc:picChg>
      </pc:sldChg>
      <pc:sldChg chg="add">
        <pc:chgData name="Laura Alexis Janda" userId="1f227e26-6259-47d3-b693-dce21943f79e" providerId="ADAL" clId="{986A7435-3135-0641-B4A3-151B3EBC7DCA}" dt="2023-11-12T10:46:52.177" v="5169"/>
        <pc:sldMkLst>
          <pc:docMk/>
          <pc:sldMk cId="2257929960" sldId="330"/>
        </pc:sldMkLst>
      </pc:sldChg>
      <pc:sldChg chg="del">
        <pc:chgData name="Laura Alexis Janda" userId="1f227e26-6259-47d3-b693-dce21943f79e" providerId="ADAL" clId="{986A7435-3135-0641-B4A3-151B3EBC7DCA}" dt="2023-11-12T10:46:43.399" v="5168" actId="2696"/>
        <pc:sldMkLst>
          <pc:docMk/>
          <pc:sldMk cId="2765842213" sldId="330"/>
        </pc:sldMkLst>
      </pc:sldChg>
      <pc:sldChg chg="del">
        <pc:chgData name="Laura Alexis Janda" userId="1f227e26-6259-47d3-b693-dce21943f79e" providerId="ADAL" clId="{986A7435-3135-0641-B4A3-151B3EBC7DCA}" dt="2023-11-12T10:33:02.731" v="4769" actId="2696"/>
        <pc:sldMkLst>
          <pc:docMk/>
          <pc:sldMk cId="1281753612" sldId="331"/>
        </pc:sldMkLst>
      </pc:sldChg>
      <pc:sldChg chg="add">
        <pc:chgData name="Laura Alexis Janda" userId="1f227e26-6259-47d3-b693-dce21943f79e" providerId="ADAL" clId="{986A7435-3135-0641-B4A3-151B3EBC7DCA}" dt="2023-11-12T10:33:14.995" v="4770"/>
        <pc:sldMkLst>
          <pc:docMk/>
          <pc:sldMk cId="3015802384" sldId="331"/>
        </pc:sldMkLst>
      </pc:sldChg>
      <pc:sldChg chg="del">
        <pc:chgData name="Laura Alexis Janda" userId="1f227e26-6259-47d3-b693-dce21943f79e" providerId="ADAL" clId="{986A7435-3135-0641-B4A3-151B3EBC7DCA}" dt="2023-11-12T10:54:58.991" v="5284" actId="2696"/>
        <pc:sldMkLst>
          <pc:docMk/>
          <pc:sldMk cId="3170380156" sldId="332"/>
        </pc:sldMkLst>
      </pc:sldChg>
      <pc:sldChg chg="delSp modSp mod ord">
        <pc:chgData name="Laura Alexis Janda" userId="1f227e26-6259-47d3-b693-dce21943f79e" providerId="ADAL" clId="{986A7435-3135-0641-B4A3-151B3EBC7DCA}" dt="2023-11-12T11:04:17.848" v="5460" actId="1076"/>
        <pc:sldMkLst>
          <pc:docMk/>
          <pc:sldMk cId="1195203260" sldId="333"/>
        </pc:sldMkLst>
        <pc:spChg chg="del">
          <ac:chgData name="Laura Alexis Janda" userId="1f227e26-6259-47d3-b693-dce21943f79e" providerId="ADAL" clId="{986A7435-3135-0641-B4A3-151B3EBC7DCA}" dt="2023-11-12T11:03:19.122" v="5452" actId="478"/>
          <ac:spMkLst>
            <pc:docMk/>
            <pc:sldMk cId="1195203260" sldId="333"/>
            <ac:spMk id="16" creationId="{8C92500F-B8EC-27C0-55C8-574870C153C8}"/>
          </ac:spMkLst>
        </pc:spChg>
        <pc:spChg chg="del">
          <ac:chgData name="Laura Alexis Janda" userId="1f227e26-6259-47d3-b693-dce21943f79e" providerId="ADAL" clId="{986A7435-3135-0641-B4A3-151B3EBC7DCA}" dt="2023-11-12T11:03:20.860" v="5453" actId="478"/>
          <ac:spMkLst>
            <pc:docMk/>
            <pc:sldMk cId="1195203260" sldId="333"/>
            <ac:spMk id="17" creationId="{FA84A82D-8D5F-A0AF-5DFE-61C3BA8456CD}"/>
          </ac:spMkLst>
        </pc:spChg>
        <pc:spChg chg="del">
          <ac:chgData name="Laura Alexis Janda" userId="1f227e26-6259-47d3-b693-dce21943f79e" providerId="ADAL" clId="{986A7435-3135-0641-B4A3-151B3EBC7DCA}" dt="2023-11-12T11:03:23.360" v="5454" actId="478"/>
          <ac:spMkLst>
            <pc:docMk/>
            <pc:sldMk cId="1195203260" sldId="333"/>
            <ac:spMk id="18" creationId="{38316F5B-B4A4-B314-740E-440595C7312A}"/>
          </ac:spMkLst>
        </pc:spChg>
        <pc:picChg chg="mod">
          <ac:chgData name="Laura Alexis Janda" userId="1f227e26-6259-47d3-b693-dce21943f79e" providerId="ADAL" clId="{986A7435-3135-0641-B4A3-151B3EBC7DCA}" dt="2023-11-12T11:04:17.848" v="5460" actId="1076"/>
          <ac:picMkLst>
            <pc:docMk/>
            <pc:sldMk cId="1195203260" sldId="333"/>
            <ac:picMk id="6" creationId="{C2CFA67A-1734-A117-CBF7-7187061AEFD0}"/>
          </ac:picMkLst>
        </pc:picChg>
        <pc:picChg chg="mod">
          <ac:chgData name="Laura Alexis Janda" userId="1f227e26-6259-47d3-b693-dce21943f79e" providerId="ADAL" clId="{986A7435-3135-0641-B4A3-151B3EBC7DCA}" dt="2023-11-12T11:04:17.848" v="5460" actId="1076"/>
          <ac:picMkLst>
            <pc:docMk/>
            <pc:sldMk cId="1195203260" sldId="333"/>
            <ac:picMk id="7" creationId="{1C86FD9B-105B-D691-66B3-C69883CDEAC5}"/>
          </ac:picMkLst>
        </pc:picChg>
        <pc:picChg chg="mod">
          <ac:chgData name="Laura Alexis Janda" userId="1f227e26-6259-47d3-b693-dce21943f79e" providerId="ADAL" clId="{986A7435-3135-0641-B4A3-151B3EBC7DCA}" dt="2023-11-12T11:04:04.880" v="5459" actId="1076"/>
          <ac:picMkLst>
            <pc:docMk/>
            <pc:sldMk cId="1195203260" sldId="333"/>
            <ac:picMk id="8" creationId="{9B32086A-C94A-8783-3062-34F0FB65C9ED}"/>
          </ac:picMkLst>
        </pc:picChg>
        <pc:picChg chg="mod">
          <ac:chgData name="Laura Alexis Janda" userId="1f227e26-6259-47d3-b693-dce21943f79e" providerId="ADAL" clId="{986A7435-3135-0641-B4A3-151B3EBC7DCA}" dt="2023-11-12T11:04:04.880" v="5459" actId="1076"/>
          <ac:picMkLst>
            <pc:docMk/>
            <pc:sldMk cId="1195203260" sldId="333"/>
            <ac:picMk id="10" creationId="{C5467699-0555-23C6-06E0-6228F9D11616}"/>
          </ac:picMkLst>
        </pc:picChg>
        <pc:picChg chg="mod">
          <ac:chgData name="Laura Alexis Janda" userId="1f227e26-6259-47d3-b693-dce21943f79e" providerId="ADAL" clId="{986A7435-3135-0641-B4A3-151B3EBC7DCA}" dt="2023-11-12T11:04:04.880" v="5459" actId="1076"/>
          <ac:picMkLst>
            <pc:docMk/>
            <pc:sldMk cId="1195203260" sldId="333"/>
            <ac:picMk id="14" creationId="{898C459B-EE79-152E-C6ED-20C1448AB220}"/>
          </ac:picMkLst>
        </pc:picChg>
        <pc:picChg chg="mod">
          <ac:chgData name="Laura Alexis Janda" userId="1f227e26-6259-47d3-b693-dce21943f79e" providerId="ADAL" clId="{986A7435-3135-0641-B4A3-151B3EBC7DCA}" dt="2023-11-12T11:04:17.848" v="5460" actId="1076"/>
          <ac:picMkLst>
            <pc:docMk/>
            <pc:sldMk cId="1195203260" sldId="333"/>
            <ac:picMk id="15" creationId="{E1B7A75F-BA35-3C35-A7CB-61D1928EFB19}"/>
          </ac:picMkLst>
        </pc:picChg>
      </pc:sldChg>
      <pc:sldChg chg="del">
        <pc:chgData name="Laura Alexis Janda" userId="1f227e26-6259-47d3-b693-dce21943f79e" providerId="ADAL" clId="{986A7435-3135-0641-B4A3-151B3EBC7DCA}" dt="2023-11-12T10:54:58.997" v="5285" actId="2696"/>
        <pc:sldMkLst>
          <pc:docMk/>
          <pc:sldMk cId="1963995695" sldId="334"/>
        </pc:sldMkLst>
      </pc:sldChg>
      <pc:sldChg chg="del">
        <pc:chgData name="Laura Alexis Janda" userId="1f227e26-6259-47d3-b693-dce21943f79e" providerId="ADAL" clId="{986A7435-3135-0641-B4A3-151B3EBC7DCA}" dt="2023-11-12T10:54:58.986" v="5282" actId="2696"/>
        <pc:sldMkLst>
          <pc:docMk/>
          <pc:sldMk cId="966123658" sldId="335"/>
        </pc:sldMkLst>
      </pc:sldChg>
      <pc:sldChg chg="del">
        <pc:chgData name="Laura Alexis Janda" userId="1f227e26-6259-47d3-b693-dce21943f79e" providerId="ADAL" clId="{986A7435-3135-0641-B4A3-151B3EBC7DCA}" dt="2023-11-01T10:05:27.166" v="20" actId="2696"/>
        <pc:sldMkLst>
          <pc:docMk/>
          <pc:sldMk cId="218480261" sldId="336"/>
        </pc:sldMkLst>
      </pc:sldChg>
      <pc:sldChg chg="addSp delSp modSp new mod modClrScheme modAnim chgLayout">
        <pc:chgData name="Laura Alexis Janda" userId="1f227e26-6259-47d3-b693-dce21943f79e" providerId="ADAL" clId="{986A7435-3135-0641-B4A3-151B3EBC7DCA}" dt="2023-11-02T11:30:43.181" v="645" actId="14100"/>
        <pc:sldMkLst>
          <pc:docMk/>
          <pc:sldMk cId="998685856" sldId="336"/>
        </pc:sldMkLst>
        <pc:spChg chg="del">
          <ac:chgData name="Laura Alexis Janda" userId="1f227e26-6259-47d3-b693-dce21943f79e" providerId="ADAL" clId="{986A7435-3135-0641-B4A3-151B3EBC7DCA}" dt="2023-11-01T10:08:42.926" v="26" actId="700"/>
          <ac:spMkLst>
            <pc:docMk/>
            <pc:sldMk cId="998685856" sldId="336"/>
            <ac:spMk id="2" creationId="{A2EF1914-CD67-FA1B-F1AF-332D913970DF}"/>
          </ac:spMkLst>
        </pc:spChg>
        <pc:spChg chg="add mod">
          <ac:chgData name="Laura Alexis Janda" userId="1f227e26-6259-47d3-b693-dce21943f79e" providerId="ADAL" clId="{986A7435-3135-0641-B4A3-151B3EBC7DCA}" dt="2023-11-02T09:53:31.363" v="149" actId="14100"/>
          <ac:spMkLst>
            <pc:docMk/>
            <pc:sldMk cId="998685856" sldId="336"/>
            <ac:spMk id="3" creationId="{37209330-C82B-7931-723D-031ED6476032}"/>
          </ac:spMkLst>
        </pc:spChg>
        <pc:spChg chg="add mod">
          <ac:chgData name="Laura Alexis Janda" userId="1f227e26-6259-47d3-b693-dce21943f79e" providerId="ADAL" clId="{986A7435-3135-0641-B4A3-151B3EBC7DCA}" dt="2023-11-02T09:54:58.550" v="156" actId="255"/>
          <ac:spMkLst>
            <pc:docMk/>
            <pc:sldMk cId="998685856" sldId="336"/>
            <ac:spMk id="4" creationId="{E68EE1D6-62EA-D8A2-01D1-00AAD8089441}"/>
          </ac:spMkLst>
        </pc:spChg>
        <pc:spChg chg="add mod">
          <ac:chgData name="Laura Alexis Janda" userId="1f227e26-6259-47d3-b693-dce21943f79e" providerId="ADAL" clId="{986A7435-3135-0641-B4A3-151B3EBC7DCA}" dt="2023-11-02T11:30:43.181" v="645" actId="14100"/>
          <ac:spMkLst>
            <pc:docMk/>
            <pc:sldMk cId="998685856" sldId="336"/>
            <ac:spMk id="5" creationId="{067AF131-FE9A-E1C3-8976-209F9AE0B2E6}"/>
          </ac:spMkLst>
        </pc:spChg>
        <pc:spChg chg="add mod">
          <ac:chgData name="Laura Alexis Janda" userId="1f227e26-6259-47d3-b693-dce21943f79e" providerId="ADAL" clId="{986A7435-3135-0641-B4A3-151B3EBC7DCA}" dt="2023-11-02T09:58:16.414" v="216" actId="1036"/>
          <ac:spMkLst>
            <pc:docMk/>
            <pc:sldMk cId="998685856" sldId="336"/>
            <ac:spMk id="6" creationId="{5E216D7C-C1A6-34FA-AB4A-3518469EF227}"/>
          </ac:spMkLst>
        </pc:spChg>
        <pc:spChg chg="add del mod">
          <ac:chgData name="Laura Alexis Janda" userId="1f227e26-6259-47d3-b693-dce21943f79e" providerId="ADAL" clId="{986A7435-3135-0641-B4A3-151B3EBC7DCA}" dt="2023-11-02T09:58:36.273" v="218"/>
          <ac:spMkLst>
            <pc:docMk/>
            <pc:sldMk cId="998685856" sldId="336"/>
            <ac:spMk id="7" creationId="{5963C4B0-EE2A-C4F6-CA51-26A1086C5610}"/>
          </ac:spMkLst>
        </pc:spChg>
        <pc:spChg chg="add mod">
          <ac:chgData name="Laura Alexis Janda" userId="1f227e26-6259-47d3-b693-dce21943f79e" providerId="ADAL" clId="{986A7435-3135-0641-B4A3-151B3EBC7DCA}" dt="2023-11-02T09:59:51.487" v="262" actId="20577"/>
          <ac:spMkLst>
            <pc:docMk/>
            <pc:sldMk cId="998685856" sldId="336"/>
            <ac:spMk id="8" creationId="{7613DE84-5786-55C7-5C8C-82FFF4DD1587}"/>
          </ac:spMkLst>
        </pc:spChg>
        <pc:spChg chg="add mod">
          <ac:chgData name="Laura Alexis Janda" userId="1f227e26-6259-47d3-b693-dce21943f79e" providerId="ADAL" clId="{986A7435-3135-0641-B4A3-151B3EBC7DCA}" dt="2023-11-02T09:59:09.087" v="232" actId="1035"/>
          <ac:spMkLst>
            <pc:docMk/>
            <pc:sldMk cId="998685856" sldId="336"/>
            <ac:spMk id="9" creationId="{B8455824-3782-82C6-CD84-04C9875BA7C7}"/>
          </ac:spMkLst>
        </pc:spChg>
        <pc:spChg chg="add mod">
          <ac:chgData name="Laura Alexis Janda" userId="1f227e26-6259-47d3-b693-dce21943f79e" providerId="ADAL" clId="{986A7435-3135-0641-B4A3-151B3EBC7DCA}" dt="2023-11-02T09:59:20.507" v="234" actId="1076"/>
          <ac:spMkLst>
            <pc:docMk/>
            <pc:sldMk cId="998685856" sldId="336"/>
            <ac:spMk id="10" creationId="{CA84168F-542D-225C-8B3F-A42B9EB22290}"/>
          </ac:spMkLst>
        </pc:spChg>
        <pc:spChg chg="add del mod">
          <ac:chgData name="Laura Alexis Janda" userId="1f227e26-6259-47d3-b693-dce21943f79e" providerId="ADAL" clId="{986A7435-3135-0641-B4A3-151B3EBC7DCA}" dt="2023-11-01T10:09:08.656" v="28"/>
          <ac:spMkLst>
            <pc:docMk/>
            <pc:sldMk cId="998685856" sldId="336"/>
            <ac:spMk id="10" creationId="{E7109EA7-C1E6-EE07-2CD4-D3ECF037CF22}"/>
          </ac:spMkLst>
        </pc:spChg>
        <pc:spChg chg="add del mod">
          <ac:chgData name="Laura Alexis Janda" userId="1f227e26-6259-47d3-b693-dce21943f79e" providerId="ADAL" clId="{986A7435-3135-0641-B4A3-151B3EBC7DCA}" dt="2023-11-02T10:00:49.642" v="270" actId="11529"/>
          <ac:spMkLst>
            <pc:docMk/>
            <pc:sldMk cId="998685856" sldId="336"/>
            <ac:spMk id="11" creationId="{B61521C1-BE3F-FAB3-A3F8-1DED8FBF55EE}"/>
          </ac:spMkLst>
        </pc:spChg>
        <pc:spChg chg="add mod">
          <ac:chgData name="Laura Alexis Janda" userId="1f227e26-6259-47d3-b693-dce21943f79e" providerId="ADAL" clId="{986A7435-3135-0641-B4A3-151B3EBC7DCA}" dt="2023-11-01T10:13:34.200" v="64" actId="1035"/>
          <ac:spMkLst>
            <pc:docMk/>
            <pc:sldMk cId="998685856" sldId="336"/>
            <ac:spMk id="12" creationId="{79F92A48-408B-3632-A031-0E3178607616}"/>
          </ac:spMkLst>
        </pc:spChg>
        <pc:spChg chg="add mod">
          <ac:chgData name="Laura Alexis Janda" userId="1f227e26-6259-47d3-b693-dce21943f79e" providerId="ADAL" clId="{986A7435-3135-0641-B4A3-151B3EBC7DCA}" dt="2023-11-02T10:02:07.894" v="373" actId="1035"/>
          <ac:spMkLst>
            <pc:docMk/>
            <pc:sldMk cId="998685856" sldId="336"/>
            <ac:spMk id="14" creationId="{6427234B-38B7-E454-9F3B-8A84A115AEE5}"/>
          </ac:spMkLst>
        </pc:spChg>
        <pc:spChg chg="add mod">
          <ac:chgData name="Laura Alexis Janda" userId="1f227e26-6259-47d3-b693-dce21943f79e" providerId="ADAL" clId="{986A7435-3135-0641-B4A3-151B3EBC7DCA}" dt="2023-11-01T10:15:04.887" v="92" actId="14100"/>
          <ac:spMkLst>
            <pc:docMk/>
            <pc:sldMk cId="998685856" sldId="336"/>
            <ac:spMk id="15" creationId="{2B788386-D66D-7837-7507-7DF9048819ED}"/>
          </ac:spMkLst>
        </pc:spChg>
        <pc:spChg chg="add mod">
          <ac:chgData name="Laura Alexis Janda" userId="1f227e26-6259-47d3-b693-dce21943f79e" providerId="ADAL" clId="{986A7435-3135-0641-B4A3-151B3EBC7DCA}" dt="2023-11-01T10:15:10.864" v="93" actId="1076"/>
          <ac:spMkLst>
            <pc:docMk/>
            <pc:sldMk cId="998685856" sldId="336"/>
            <ac:spMk id="18" creationId="{1F2911EB-4B32-F24A-2F06-66EEE41458B6}"/>
          </ac:spMkLst>
        </pc:spChg>
        <pc:spChg chg="add mod">
          <ac:chgData name="Laura Alexis Janda" userId="1f227e26-6259-47d3-b693-dce21943f79e" providerId="ADAL" clId="{986A7435-3135-0641-B4A3-151B3EBC7DCA}" dt="2023-11-01T10:17:41.482" v="130" actId="1035"/>
          <ac:spMkLst>
            <pc:docMk/>
            <pc:sldMk cId="998685856" sldId="336"/>
            <ac:spMk id="21" creationId="{2C6831B8-4FA2-501E-66CA-71F15B2E2C9B}"/>
          </ac:spMkLst>
        </pc:spChg>
        <pc:spChg chg="add mod">
          <ac:chgData name="Laura Alexis Janda" userId="1f227e26-6259-47d3-b693-dce21943f79e" providerId="ADAL" clId="{986A7435-3135-0641-B4A3-151B3EBC7DCA}" dt="2023-11-01T10:17:48.354" v="137" actId="1035"/>
          <ac:spMkLst>
            <pc:docMk/>
            <pc:sldMk cId="998685856" sldId="336"/>
            <ac:spMk id="23" creationId="{1E9F3556-89A0-104A-A815-655107E2F3EF}"/>
          </ac:spMkLst>
        </pc:spChg>
        <pc:graphicFrameChg chg="add del mod">
          <ac:chgData name="Laura Alexis Janda" userId="1f227e26-6259-47d3-b693-dce21943f79e" providerId="ADAL" clId="{986A7435-3135-0641-B4A3-151B3EBC7DCA}" dt="2023-11-01T10:09:08.656" v="28"/>
          <ac:graphicFrameMkLst>
            <pc:docMk/>
            <pc:sldMk cId="998685856" sldId="336"/>
            <ac:graphicFrameMk id="3" creationId="{8C9F3E5E-09F4-22AB-65C0-DB8D5F5BCE21}"/>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4" creationId="{E2052DB4-8842-5955-0C9F-34320834AE62}"/>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5" creationId="{F7860769-F70A-9FF1-D0B7-979EC8E3F685}"/>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6" creationId="{B1312CBA-3DEC-0D59-F470-9E00693BE49A}"/>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7" creationId="{B3AEEBEA-3202-CF79-4017-949FB00AA285}"/>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8" creationId="{BDD28E58-AFF9-163D-DCA9-439CD75D0AFD}"/>
          </ac:graphicFrameMkLst>
        </pc:graphicFrameChg>
        <pc:graphicFrameChg chg="add del mod">
          <ac:chgData name="Laura Alexis Janda" userId="1f227e26-6259-47d3-b693-dce21943f79e" providerId="ADAL" clId="{986A7435-3135-0641-B4A3-151B3EBC7DCA}" dt="2023-11-01T10:09:08.656" v="28"/>
          <ac:graphicFrameMkLst>
            <pc:docMk/>
            <pc:sldMk cId="998685856" sldId="336"/>
            <ac:graphicFrameMk id="9" creationId="{19B00CA0-C266-A710-50AE-CC9FB2E46E3A}"/>
          </ac:graphicFrameMkLst>
        </pc:graphicFrameChg>
        <pc:graphicFrameChg chg="add mod modGraphic">
          <ac:chgData name="Laura Alexis Janda" userId="1f227e26-6259-47d3-b693-dce21943f79e" providerId="ADAL" clId="{986A7435-3135-0641-B4A3-151B3EBC7DCA}" dt="2023-11-01T10:13:48.140" v="86" actId="1035"/>
          <ac:graphicFrameMkLst>
            <pc:docMk/>
            <pc:sldMk cId="998685856" sldId="336"/>
            <ac:graphicFrameMk id="13" creationId="{02AE2B1C-7347-BADA-043D-3B0EE4633CE8}"/>
          </ac:graphicFrameMkLst>
        </pc:graphicFrameChg>
        <pc:graphicFrameChg chg="add mod modGraphic">
          <ac:chgData name="Laura Alexis Janda" userId="1f227e26-6259-47d3-b693-dce21943f79e" providerId="ADAL" clId="{986A7435-3135-0641-B4A3-151B3EBC7DCA}" dt="2023-11-01T10:14:07.097" v="88" actId="1036"/>
          <ac:graphicFrameMkLst>
            <pc:docMk/>
            <pc:sldMk cId="998685856" sldId="336"/>
            <ac:graphicFrameMk id="16" creationId="{6460B756-1D8F-0BAB-A847-C21D31A3E1C9}"/>
          </ac:graphicFrameMkLst>
        </pc:graphicFrameChg>
        <pc:graphicFrameChg chg="add mod modGraphic">
          <ac:chgData name="Laura Alexis Janda" userId="1f227e26-6259-47d3-b693-dce21943f79e" providerId="ADAL" clId="{986A7435-3135-0641-B4A3-151B3EBC7DCA}" dt="2023-11-01T10:17:36.216" v="118" actId="1035"/>
          <ac:graphicFrameMkLst>
            <pc:docMk/>
            <pc:sldMk cId="998685856" sldId="336"/>
            <ac:graphicFrameMk id="19" creationId="{6D29A426-BF5E-8938-38A1-5B538AC59340}"/>
          </ac:graphicFrameMkLst>
        </pc:graphicFrameChg>
        <pc:graphicFrameChg chg="add mod modGraphic">
          <ac:chgData name="Laura Alexis Janda" userId="1f227e26-6259-47d3-b693-dce21943f79e" providerId="ADAL" clId="{986A7435-3135-0641-B4A3-151B3EBC7DCA}" dt="2023-11-01T10:18:50.719" v="146" actId="14100"/>
          <ac:graphicFrameMkLst>
            <pc:docMk/>
            <pc:sldMk cId="998685856" sldId="336"/>
            <ac:graphicFrameMk id="24" creationId="{DD10D570-E205-D834-B80C-5E4E8FA79CC1}"/>
          </ac:graphicFrameMkLst>
        </pc:graphicFrameChg>
      </pc:sldChg>
      <pc:sldChg chg="addSp delSp modSp add mod delAnim modAnim">
        <pc:chgData name="Laura Alexis Janda" userId="1f227e26-6259-47d3-b693-dce21943f79e" providerId="ADAL" clId="{986A7435-3135-0641-B4A3-151B3EBC7DCA}" dt="2023-11-12T10:58:40.603" v="5326"/>
        <pc:sldMkLst>
          <pc:docMk/>
          <pc:sldMk cId="1407216395" sldId="337"/>
        </pc:sldMkLst>
        <pc:spChg chg="add del mod">
          <ac:chgData name="Laura Alexis Janda" userId="1f227e26-6259-47d3-b693-dce21943f79e" providerId="ADAL" clId="{986A7435-3135-0641-B4A3-151B3EBC7DCA}" dt="2023-11-02T10:12:51.970" v="439"/>
          <ac:spMkLst>
            <pc:docMk/>
            <pc:sldMk cId="1407216395" sldId="337"/>
            <ac:spMk id="2" creationId="{C927DD02-FF79-79A6-7A1D-6674C91AE036}"/>
          </ac:spMkLst>
        </pc:spChg>
        <pc:spChg chg="mod">
          <ac:chgData name="Laura Alexis Janda" userId="1f227e26-6259-47d3-b693-dce21943f79e" providerId="ADAL" clId="{986A7435-3135-0641-B4A3-151B3EBC7DCA}" dt="2023-11-02T10:11:31.267" v="402" actId="20577"/>
          <ac:spMkLst>
            <pc:docMk/>
            <pc:sldMk cId="1407216395" sldId="337"/>
            <ac:spMk id="5" creationId="{067AF131-FE9A-E1C3-8976-209F9AE0B2E6}"/>
          </ac:spMkLst>
        </pc:spChg>
        <pc:spChg chg="mod">
          <ac:chgData name="Laura Alexis Janda" userId="1f227e26-6259-47d3-b693-dce21943f79e" providerId="ADAL" clId="{986A7435-3135-0641-B4A3-151B3EBC7DCA}" dt="2023-11-02T10:12:31.467" v="435" actId="20577"/>
          <ac:spMkLst>
            <pc:docMk/>
            <pc:sldMk cId="1407216395" sldId="337"/>
            <ac:spMk id="6" creationId="{5E216D7C-C1A6-34FA-AB4A-3518469EF227}"/>
          </ac:spMkLst>
        </pc:spChg>
        <pc:spChg chg="add mod">
          <ac:chgData name="Laura Alexis Janda" userId="1f227e26-6259-47d3-b693-dce21943f79e" providerId="ADAL" clId="{986A7435-3135-0641-B4A3-151B3EBC7DCA}" dt="2023-11-02T10:13:08.886" v="451" actId="20577"/>
          <ac:spMkLst>
            <pc:docMk/>
            <pc:sldMk cId="1407216395" sldId="337"/>
            <ac:spMk id="7" creationId="{C2929298-4E28-32D4-7AF2-10D6FFDCC0A4}"/>
          </ac:spMkLst>
        </pc:spChg>
        <pc:spChg chg="mod">
          <ac:chgData name="Laura Alexis Janda" userId="1f227e26-6259-47d3-b693-dce21943f79e" providerId="ADAL" clId="{986A7435-3135-0641-B4A3-151B3EBC7DCA}" dt="2023-11-02T10:13:19.340" v="468" actId="20577"/>
          <ac:spMkLst>
            <pc:docMk/>
            <pc:sldMk cId="1407216395" sldId="337"/>
            <ac:spMk id="8" creationId="{7613DE84-5786-55C7-5C8C-82FFF4DD1587}"/>
          </ac:spMkLst>
        </pc:spChg>
        <pc:spChg chg="mod">
          <ac:chgData name="Laura Alexis Janda" userId="1f227e26-6259-47d3-b693-dce21943f79e" providerId="ADAL" clId="{986A7435-3135-0641-B4A3-151B3EBC7DCA}" dt="2023-11-02T10:12:01.880" v="417" actId="255"/>
          <ac:spMkLst>
            <pc:docMk/>
            <pc:sldMk cId="1407216395" sldId="337"/>
            <ac:spMk id="9" creationId="{B8455824-3782-82C6-CD84-04C9875BA7C7}"/>
          </ac:spMkLst>
        </pc:spChg>
        <pc:spChg chg="del mod">
          <ac:chgData name="Laura Alexis Janda" userId="1f227e26-6259-47d3-b693-dce21943f79e" providerId="ADAL" clId="{986A7435-3135-0641-B4A3-151B3EBC7DCA}" dt="2023-11-02T10:12:44.231" v="437" actId="478"/>
          <ac:spMkLst>
            <pc:docMk/>
            <pc:sldMk cId="1407216395" sldId="337"/>
            <ac:spMk id="10" creationId="{CA84168F-542D-225C-8B3F-A42B9EB22290}"/>
          </ac:spMkLst>
        </pc:spChg>
        <pc:spChg chg="mod">
          <ac:chgData name="Laura Alexis Janda" userId="1f227e26-6259-47d3-b693-dce21943f79e" providerId="ADAL" clId="{986A7435-3135-0641-B4A3-151B3EBC7DCA}" dt="2023-11-02T10:11:20.270" v="391" actId="20577"/>
          <ac:spMkLst>
            <pc:docMk/>
            <pc:sldMk cId="1407216395" sldId="337"/>
            <ac:spMk id="14" creationId="{6427234B-38B7-E454-9F3B-8A84A115AEE5}"/>
          </ac:spMkLst>
        </pc:spChg>
      </pc:sldChg>
      <pc:sldChg chg="del">
        <pc:chgData name="Laura Alexis Janda" userId="1f227e26-6259-47d3-b693-dce21943f79e" providerId="ADAL" clId="{986A7435-3135-0641-B4A3-151B3EBC7DCA}" dt="2023-11-01T10:05:27.193" v="21" actId="2696"/>
        <pc:sldMkLst>
          <pc:docMk/>
          <pc:sldMk cId="550315876" sldId="338"/>
        </pc:sldMkLst>
      </pc:sldChg>
      <pc:sldChg chg="modSp new mod">
        <pc:chgData name="Laura Alexis Janda" userId="1f227e26-6259-47d3-b693-dce21943f79e" providerId="ADAL" clId="{986A7435-3135-0641-B4A3-151B3EBC7DCA}" dt="2023-11-02T10:15:18.032" v="518" actId="113"/>
        <pc:sldMkLst>
          <pc:docMk/>
          <pc:sldMk cId="3424977265" sldId="338"/>
        </pc:sldMkLst>
        <pc:spChg chg="mod">
          <ac:chgData name="Laura Alexis Janda" userId="1f227e26-6259-47d3-b693-dce21943f79e" providerId="ADAL" clId="{986A7435-3135-0641-B4A3-151B3EBC7DCA}" dt="2023-11-02T10:15:18.032" v="518" actId="113"/>
          <ac:spMkLst>
            <pc:docMk/>
            <pc:sldMk cId="3424977265" sldId="338"/>
            <ac:spMk id="2" creationId="{B5C986D5-C023-4009-20B8-B4AB044283A7}"/>
          </ac:spMkLst>
        </pc:spChg>
        <pc:spChg chg="mod">
          <ac:chgData name="Laura Alexis Janda" userId="1f227e26-6259-47d3-b693-dce21943f79e" providerId="ADAL" clId="{986A7435-3135-0641-B4A3-151B3EBC7DCA}" dt="2023-11-02T10:15:06.661" v="517" actId="255"/>
          <ac:spMkLst>
            <pc:docMk/>
            <pc:sldMk cId="3424977265" sldId="338"/>
            <ac:spMk id="3" creationId="{4BC36447-B334-6586-2B27-B679E821DD6C}"/>
          </ac:spMkLst>
        </pc:spChg>
      </pc:sldChg>
      <pc:sldChg chg="modSp add mod">
        <pc:chgData name="Laura Alexis Janda" userId="1f227e26-6259-47d3-b693-dce21943f79e" providerId="ADAL" clId="{986A7435-3135-0641-B4A3-151B3EBC7DCA}" dt="2023-11-02T10:29:17.009" v="621" actId="20577"/>
        <pc:sldMkLst>
          <pc:docMk/>
          <pc:sldMk cId="2213268902" sldId="339"/>
        </pc:sldMkLst>
        <pc:spChg chg="mod">
          <ac:chgData name="Laura Alexis Janda" userId="1f227e26-6259-47d3-b693-dce21943f79e" providerId="ADAL" clId="{986A7435-3135-0641-B4A3-151B3EBC7DCA}" dt="2023-11-02T10:29:17.009" v="621" actId="20577"/>
          <ac:spMkLst>
            <pc:docMk/>
            <pc:sldMk cId="2213268902" sldId="339"/>
            <ac:spMk id="2" creationId="{E09933DB-08E0-5CCB-B31D-1DF70D694DC2}"/>
          </ac:spMkLst>
        </pc:spChg>
      </pc:sldChg>
      <pc:sldChg chg="modSp new mod">
        <pc:chgData name="Laura Alexis Janda" userId="1f227e26-6259-47d3-b693-dce21943f79e" providerId="ADAL" clId="{986A7435-3135-0641-B4A3-151B3EBC7DCA}" dt="2023-11-02T10:23:11.541" v="570"/>
        <pc:sldMkLst>
          <pc:docMk/>
          <pc:sldMk cId="1299887986" sldId="340"/>
        </pc:sldMkLst>
        <pc:spChg chg="mod">
          <ac:chgData name="Laura Alexis Janda" userId="1f227e26-6259-47d3-b693-dce21943f79e" providerId="ADAL" clId="{986A7435-3135-0641-B4A3-151B3EBC7DCA}" dt="2023-11-02T10:20:06.910" v="555" actId="20577"/>
          <ac:spMkLst>
            <pc:docMk/>
            <pc:sldMk cId="1299887986" sldId="340"/>
            <ac:spMk id="2" creationId="{7C2376C1-0E09-72A6-1ACC-10F04B52BFD9}"/>
          </ac:spMkLst>
        </pc:spChg>
        <pc:spChg chg="mod">
          <ac:chgData name="Laura Alexis Janda" userId="1f227e26-6259-47d3-b693-dce21943f79e" providerId="ADAL" clId="{986A7435-3135-0641-B4A3-151B3EBC7DCA}" dt="2023-11-02T10:23:11.541" v="570"/>
          <ac:spMkLst>
            <pc:docMk/>
            <pc:sldMk cId="1299887986" sldId="340"/>
            <ac:spMk id="3" creationId="{E72B8167-98AC-31A2-2192-49848B7A9862}"/>
          </ac:spMkLst>
        </pc:spChg>
      </pc:sldChg>
      <pc:sldChg chg="del">
        <pc:chgData name="Laura Alexis Janda" userId="1f227e26-6259-47d3-b693-dce21943f79e" providerId="ADAL" clId="{986A7435-3135-0641-B4A3-151B3EBC7DCA}" dt="2023-11-01T10:05:27.203" v="23" actId="2696"/>
        <pc:sldMkLst>
          <pc:docMk/>
          <pc:sldMk cId="1716021024" sldId="341"/>
        </pc:sldMkLst>
      </pc:sldChg>
      <pc:sldChg chg="modSp add mod">
        <pc:chgData name="Laura Alexis Janda" userId="1f227e26-6259-47d3-b693-dce21943f79e" providerId="ADAL" clId="{986A7435-3135-0641-B4A3-151B3EBC7DCA}" dt="2023-11-02T10:26:32.061" v="604" actId="122"/>
        <pc:sldMkLst>
          <pc:docMk/>
          <pc:sldMk cId="3189361023" sldId="341"/>
        </pc:sldMkLst>
        <pc:spChg chg="mod">
          <ac:chgData name="Laura Alexis Janda" userId="1f227e26-6259-47d3-b693-dce21943f79e" providerId="ADAL" clId="{986A7435-3135-0641-B4A3-151B3EBC7DCA}" dt="2023-11-02T10:26:32.061" v="604" actId="122"/>
          <ac:spMkLst>
            <pc:docMk/>
            <pc:sldMk cId="3189361023" sldId="341"/>
            <ac:spMk id="2" creationId="{E09933DB-08E0-5CCB-B31D-1DF70D694DC2}"/>
          </ac:spMkLst>
        </pc:spChg>
      </pc:sldChg>
      <pc:sldChg chg="del">
        <pc:chgData name="Laura Alexis Janda" userId="1f227e26-6259-47d3-b693-dce21943f79e" providerId="ADAL" clId="{986A7435-3135-0641-B4A3-151B3EBC7DCA}" dt="2023-11-01T10:05:27.198" v="22" actId="2696"/>
        <pc:sldMkLst>
          <pc:docMk/>
          <pc:sldMk cId="2334900909" sldId="342"/>
        </pc:sldMkLst>
      </pc:sldChg>
      <pc:sldChg chg="addSp modSp add mod">
        <pc:chgData name="Laura Alexis Janda" userId="1f227e26-6259-47d3-b693-dce21943f79e" providerId="ADAL" clId="{986A7435-3135-0641-B4A3-151B3EBC7DCA}" dt="2023-11-12T10:12:23.080" v="4137" actId="1076"/>
        <pc:sldMkLst>
          <pc:docMk/>
          <pc:sldMk cId="3960359109" sldId="342"/>
        </pc:sldMkLst>
        <pc:spChg chg="mod">
          <ac:chgData name="Laura Alexis Janda" userId="1f227e26-6259-47d3-b693-dce21943f79e" providerId="ADAL" clId="{986A7435-3135-0641-B4A3-151B3EBC7DCA}" dt="2023-11-02T10:27:12.624" v="606"/>
          <ac:spMkLst>
            <pc:docMk/>
            <pc:sldMk cId="3960359109" sldId="342"/>
            <ac:spMk id="2" creationId="{E09933DB-08E0-5CCB-B31D-1DF70D694DC2}"/>
          </ac:spMkLst>
        </pc:spChg>
        <pc:picChg chg="add mod">
          <ac:chgData name="Laura Alexis Janda" userId="1f227e26-6259-47d3-b693-dce21943f79e" providerId="ADAL" clId="{986A7435-3135-0641-B4A3-151B3EBC7DCA}" dt="2023-11-12T10:12:23.080" v="4137" actId="1076"/>
          <ac:picMkLst>
            <pc:docMk/>
            <pc:sldMk cId="3960359109" sldId="342"/>
            <ac:picMk id="3" creationId="{7744D1BF-E359-4828-8F4B-B30024335343}"/>
          </ac:picMkLst>
        </pc:picChg>
        <pc:picChg chg="add mod">
          <ac:chgData name="Laura Alexis Janda" userId="1f227e26-6259-47d3-b693-dce21943f79e" providerId="ADAL" clId="{986A7435-3135-0641-B4A3-151B3EBC7DCA}" dt="2023-11-12T10:12:23.080" v="4137" actId="1076"/>
          <ac:picMkLst>
            <pc:docMk/>
            <pc:sldMk cId="3960359109" sldId="342"/>
            <ac:picMk id="4" creationId="{FF0CE852-CCED-5381-9C99-7A631518D5B3}"/>
          </ac:picMkLst>
        </pc:picChg>
      </pc:sldChg>
      <pc:sldChg chg="del">
        <pc:chgData name="Laura Alexis Janda" userId="1f227e26-6259-47d3-b693-dce21943f79e" providerId="ADAL" clId="{986A7435-3135-0641-B4A3-151B3EBC7DCA}" dt="2023-11-01T10:05:31.407" v="24" actId="2696"/>
        <pc:sldMkLst>
          <pc:docMk/>
          <pc:sldMk cId="1224634797" sldId="343"/>
        </pc:sldMkLst>
      </pc:sldChg>
      <pc:sldChg chg="addSp modSp add mod">
        <pc:chgData name="Laura Alexis Janda" userId="1f227e26-6259-47d3-b693-dce21943f79e" providerId="ADAL" clId="{986A7435-3135-0641-B4A3-151B3EBC7DCA}" dt="2023-11-12T10:14:17.680" v="4154" actId="1076"/>
        <pc:sldMkLst>
          <pc:docMk/>
          <pc:sldMk cId="3419731190" sldId="343"/>
        </pc:sldMkLst>
        <pc:spChg chg="mod">
          <ac:chgData name="Laura Alexis Janda" userId="1f227e26-6259-47d3-b693-dce21943f79e" providerId="ADAL" clId="{986A7435-3135-0641-B4A3-151B3EBC7DCA}" dt="2023-11-02T10:28:20.449" v="608"/>
          <ac:spMkLst>
            <pc:docMk/>
            <pc:sldMk cId="3419731190" sldId="343"/>
            <ac:spMk id="2" creationId="{E09933DB-08E0-5CCB-B31D-1DF70D694DC2}"/>
          </ac:spMkLst>
        </pc:spChg>
        <pc:picChg chg="add mod">
          <ac:chgData name="Laura Alexis Janda" userId="1f227e26-6259-47d3-b693-dce21943f79e" providerId="ADAL" clId="{986A7435-3135-0641-B4A3-151B3EBC7DCA}" dt="2023-11-12T10:14:17.680" v="4154" actId="1076"/>
          <ac:picMkLst>
            <pc:docMk/>
            <pc:sldMk cId="3419731190" sldId="343"/>
            <ac:picMk id="3" creationId="{825E1191-8497-8510-94DE-67A32EF7CBFD}"/>
          </ac:picMkLst>
        </pc:picChg>
        <pc:picChg chg="add mod">
          <ac:chgData name="Laura Alexis Janda" userId="1f227e26-6259-47d3-b693-dce21943f79e" providerId="ADAL" clId="{986A7435-3135-0641-B4A3-151B3EBC7DCA}" dt="2023-11-12T10:13:50.913" v="4143" actId="1076"/>
          <ac:picMkLst>
            <pc:docMk/>
            <pc:sldMk cId="3419731190" sldId="343"/>
            <ac:picMk id="4" creationId="{0810031C-AFEF-DF19-E222-9C44EFE84A89}"/>
          </ac:picMkLst>
        </pc:picChg>
      </pc:sldChg>
      <pc:sldChg chg="addSp modSp add mod">
        <pc:chgData name="Laura Alexis Janda" userId="1f227e26-6259-47d3-b693-dce21943f79e" providerId="ADAL" clId="{986A7435-3135-0641-B4A3-151B3EBC7DCA}" dt="2023-11-12T10:16:24.519" v="4169" actId="1076"/>
        <pc:sldMkLst>
          <pc:docMk/>
          <pc:sldMk cId="3489325607" sldId="344"/>
        </pc:sldMkLst>
        <pc:spChg chg="mod">
          <ac:chgData name="Laura Alexis Janda" userId="1f227e26-6259-47d3-b693-dce21943f79e" providerId="ADAL" clId="{986A7435-3135-0641-B4A3-151B3EBC7DCA}" dt="2023-11-02T10:29:00.597" v="610"/>
          <ac:spMkLst>
            <pc:docMk/>
            <pc:sldMk cId="3489325607" sldId="344"/>
            <ac:spMk id="2" creationId="{E09933DB-08E0-5CCB-B31D-1DF70D694DC2}"/>
          </ac:spMkLst>
        </pc:spChg>
        <pc:picChg chg="add mod">
          <ac:chgData name="Laura Alexis Janda" userId="1f227e26-6259-47d3-b693-dce21943f79e" providerId="ADAL" clId="{986A7435-3135-0641-B4A3-151B3EBC7DCA}" dt="2023-11-12T10:16:11.326" v="4168" actId="1076"/>
          <ac:picMkLst>
            <pc:docMk/>
            <pc:sldMk cId="3489325607" sldId="344"/>
            <ac:picMk id="3" creationId="{0FBFF037-F107-37CD-9375-185452409990}"/>
          </ac:picMkLst>
        </pc:picChg>
        <pc:picChg chg="add mod">
          <ac:chgData name="Laura Alexis Janda" userId="1f227e26-6259-47d3-b693-dce21943f79e" providerId="ADAL" clId="{986A7435-3135-0641-B4A3-151B3EBC7DCA}" dt="2023-11-12T10:16:24.519" v="4169" actId="1076"/>
          <ac:picMkLst>
            <pc:docMk/>
            <pc:sldMk cId="3489325607" sldId="344"/>
            <ac:picMk id="4" creationId="{0AEBA825-CB27-132A-6E5B-3BD50435D9A9}"/>
          </ac:picMkLst>
        </pc:picChg>
      </pc:sldChg>
      <pc:sldChg chg="add del">
        <pc:chgData name="Laura Alexis Janda" userId="1f227e26-6259-47d3-b693-dce21943f79e" providerId="ADAL" clId="{986A7435-3135-0641-B4A3-151B3EBC7DCA}" dt="2023-11-12T10:54:46.226" v="5280" actId="2696"/>
        <pc:sldMkLst>
          <pc:docMk/>
          <pc:sldMk cId="2394621787" sldId="345"/>
        </pc:sldMkLst>
      </pc:sldChg>
      <pc:sldChg chg="modSp new mod">
        <pc:chgData name="Laura Alexis Janda" userId="1f227e26-6259-47d3-b693-dce21943f79e" providerId="ADAL" clId="{986A7435-3135-0641-B4A3-151B3EBC7DCA}" dt="2023-11-02T11:38:19.500" v="922" actId="114"/>
        <pc:sldMkLst>
          <pc:docMk/>
          <pc:sldMk cId="2707031944" sldId="346"/>
        </pc:sldMkLst>
        <pc:spChg chg="mod">
          <ac:chgData name="Laura Alexis Janda" userId="1f227e26-6259-47d3-b693-dce21943f79e" providerId="ADAL" clId="{986A7435-3135-0641-B4A3-151B3EBC7DCA}" dt="2023-11-02T11:32:08.636" v="664" actId="20577"/>
          <ac:spMkLst>
            <pc:docMk/>
            <pc:sldMk cId="2707031944" sldId="346"/>
            <ac:spMk id="2" creationId="{8CDB8468-BC8B-D092-0F12-F0C641C00799}"/>
          </ac:spMkLst>
        </pc:spChg>
        <pc:spChg chg="mod">
          <ac:chgData name="Laura Alexis Janda" userId="1f227e26-6259-47d3-b693-dce21943f79e" providerId="ADAL" clId="{986A7435-3135-0641-B4A3-151B3EBC7DCA}" dt="2023-11-02T11:38:19.500" v="922" actId="114"/>
          <ac:spMkLst>
            <pc:docMk/>
            <pc:sldMk cId="2707031944" sldId="346"/>
            <ac:spMk id="3" creationId="{D0752502-1145-C1DA-E57E-73946240FDA4}"/>
          </ac:spMkLst>
        </pc:spChg>
      </pc:sldChg>
      <pc:sldChg chg="addSp delSp modSp new mod modAnim">
        <pc:chgData name="Laura Alexis Janda" userId="1f227e26-6259-47d3-b693-dce21943f79e" providerId="ADAL" clId="{986A7435-3135-0641-B4A3-151B3EBC7DCA}" dt="2023-11-04T08:51:24.199" v="1119" actId="114"/>
        <pc:sldMkLst>
          <pc:docMk/>
          <pc:sldMk cId="2432949596" sldId="347"/>
        </pc:sldMkLst>
        <pc:spChg chg="mod">
          <ac:chgData name="Laura Alexis Janda" userId="1f227e26-6259-47d3-b693-dce21943f79e" providerId="ADAL" clId="{986A7435-3135-0641-B4A3-151B3EBC7DCA}" dt="2023-11-04T08:51:24.199" v="1119" actId="114"/>
          <ac:spMkLst>
            <pc:docMk/>
            <pc:sldMk cId="2432949596" sldId="347"/>
            <ac:spMk id="2" creationId="{BB16CE70-D7C1-AF0E-00C8-6E2A76CFA528}"/>
          </ac:spMkLst>
        </pc:spChg>
        <pc:spChg chg="del">
          <ac:chgData name="Laura Alexis Janda" userId="1f227e26-6259-47d3-b693-dce21943f79e" providerId="ADAL" clId="{986A7435-3135-0641-B4A3-151B3EBC7DCA}" dt="2023-11-02T14:59:31.678" v="936" actId="478"/>
          <ac:spMkLst>
            <pc:docMk/>
            <pc:sldMk cId="2432949596" sldId="347"/>
            <ac:spMk id="3" creationId="{7CDE441E-D3F5-F709-88AC-6ACEC0E3FE28}"/>
          </ac:spMkLst>
        </pc:spChg>
        <pc:spChg chg="add mod">
          <ac:chgData name="Laura Alexis Janda" userId="1f227e26-6259-47d3-b693-dce21943f79e" providerId="ADAL" clId="{986A7435-3135-0641-B4A3-151B3EBC7DCA}" dt="2023-11-02T15:06:00.426" v="1042" actId="1037"/>
          <ac:spMkLst>
            <pc:docMk/>
            <pc:sldMk cId="2432949596" sldId="347"/>
            <ac:spMk id="5" creationId="{4F17EA69-9F6C-C5D4-141C-E5541FBB2D0A}"/>
          </ac:spMkLst>
        </pc:spChg>
        <pc:spChg chg="add mod">
          <ac:chgData name="Laura Alexis Janda" userId="1f227e26-6259-47d3-b693-dce21943f79e" providerId="ADAL" clId="{986A7435-3135-0641-B4A3-151B3EBC7DCA}" dt="2023-11-02T15:06:00.426" v="1042" actId="1037"/>
          <ac:spMkLst>
            <pc:docMk/>
            <pc:sldMk cId="2432949596" sldId="347"/>
            <ac:spMk id="8" creationId="{576B6508-099B-1C3B-46E5-D4A2ED302756}"/>
          </ac:spMkLst>
        </pc:spChg>
        <pc:spChg chg="add mod">
          <ac:chgData name="Laura Alexis Janda" userId="1f227e26-6259-47d3-b693-dce21943f79e" providerId="ADAL" clId="{986A7435-3135-0641-B4A3-151B3EBC7DCA}" dt="2023-11-02T15:06:00.426" v="1042" actId="1037"/>
          <ac:spMkLst>
            <pc:docMk/>
            <pc:sldMk cId="2432949596" sldId="347"/>
            <ac:spMk id="10" creationId="{6D29CF8C-28A0-31D5-E0A6-8A8405D99B58}"/>
          </ac:spMkLst>
        </pc:spChg>
        <pc:spChg chg="add mod">
          <ac:chgData name="Laura Alexis Janda" userId="1f227e26-6259-47d3-b693-dce21943f79e" providerId="ADAL" clId="{986A7435-3135-0641-B4A3-151B3EBC7DCA}" dt="2023-11-02T15:06:00.426" v="1042" actId="1037"/>
          <ac:spMkLst>
            <pc:docMk/>
            <pc:sldMk cId="2432949596" sldId="347"/>
            <ac:spMk id="13" creationId="{42693AD1-67CC-2594-183B-4865CAB0F750}"/>
          </ac:spMkLst>
        </pc:spChg>
        <pc:spChg chg="add mod">
          <ac:chgData name="Laura Alexis Janda" userId="1f227e26-6259-47d3-b693-dce21943f79e" providerId="ADAL" clId="{986A7435-3135-0641-B4A3-151B3EBC7DCA}" dt="2023-11-02T15:06:21.863" v="1047" actId="20577"/>
          <ac:spMkLst>
            <pc:docMk/>
            <pc:sldMk cId="2432949596" sldId="347"/>
            <ac:spMk id="14" creationId="{2C340B62-FF3D-78B7-F4EF-DB2E1AE5EDCE}"/>
          </ac:spMkLst>
        </pc:spChg>
        <pc:spChg chg="add mod">
          <ac:chgData name="Laura Alexis Janda" userId="1f227e26-6259-47d3-b693-dce21943f79e" providerId="ADAL" clId="{986A7435-3135-0641-B4A3-151B3EBC7DCA}" dt="2023-11-02T15:06:51.562" v="1052" actId="1035"/>
          <ac:spMkLst>
            <pc:docMk/>
            <pc:sldMk cId="2432949596" sldId="347"/>
            <ac:spMk id="15" creationId="{B5478D3A-119D-64D8-CB4E-78B1FAB70F7E}"/>
          </ac:spMkLst>
        </pc:spChg>
        <pc:graphicFrameChg chg="add mod modGraphic">
          <ac:chgData name="Laura Alexis Janda" userId="1f227e26-6259-47d3-b693-dce21943f79e" providerId="ADAL" clId="{986A7435-3135-0641-B4A3-151B3EBC7DCA}" dt="2023-11-02T15:06:00.426" v="1042" actId="1037"/>
          <ac:graphicFrameMkLst>
            <pc:docMk/>
            <pc:sldMk cId="2432949596" sldId="347"/>
            <ac:graphicFrameMk id="6" creationId="{E9927533-8814-6C6C-3E4D-6B381C3A9B2C}"/>
          </ac:graphicFrameMkLst>
        </pc:graphicFrameChg>
        <pc:graphicFrameChg chg="add mod modGraphic">
          <ac:chgData name="Laura Alexis Janda" userId="1f227e26-6259-47d3-b693-dce21943f79e" providerId="ADAL" clId="{986A7435-3135-0641-B4A3-151B3EBC7DCA}" dt="2023-11-04T08:49:27.695" v="1085"/>
          <ac:graphicFrameMkLst>
            <pc:docMk/>
            <pc:sldMk cId="2432949596" sldId="347"/>
            <ac:graphicFrameMk id="11" creationId="{F1C71F25-E9A6-AE08-B97D-FB7226DB43DC}"/>
          </ac:graphicFrameMkLst>
        </pc:graphicFrameChg>
      </pc:sldChg>
      <pc:sldChg chg="addSp delSp modSp add mod">
        <pc:chgData name="Laura Alexis Janda" userId="1f227e26-6259-47d3-b693-dce21943f79e" providerId="ADAL" clId="{986A7435-3135-0641-B4A3-151B3EBC7DCA}" dt="2023-11-04T08:51:49.500" v="1136" actId="20577"/>
        <pc:sldMkLst>
          <pc:docMk/>
          <pc:sldMk cId="3013273402" sldId="348"/>
        </pc:sldMkLst>
        <pc:spChg chg="mod">
          <ac:chgData name="Laura Alexis Janda" userId="1f227e26-6259-47d3-b693-dce21943f79e" providerId="ADAL" clId="{986A7435-3135-0641-B4A3-151B3EBC7DCA}" dt="2023-11-04T08:51:49.500" v="1136" actId="20577"/>
          <ac:spMkLst>
            <pc:docMk/>
            <pc:sldMk cId="3013273402" sldId="348"/>
            <ac:spMk id="2" creationId="{BB16CE70-D7C1-AF0E-00C8-6E2A76CFA528}"/>
          </ac:spMkLst>
        </pc:spChg>
        <pc:spChg chg="mod">
          <ac:chgData name="Laura Alexis Janda" userId="1f227e26-6259-47d3-b693-dce21943f79e" providerId="ADAL" clId="{986A7435-3135-0641-B4A3-151B3EBC7DCA}" dt="2023-11-04T08:47:03.249" v="1055" actId="14100"/>
          <ac:spMkLst>
            <pc:docMk/>
            <pc:sldMk cId="3013273402" sldId="348"/>
            <ac:spMk id="5" creationId="{4F17EA69-9F6C-C5D4-141C-E5541FBB2D0A}"/>
          </ac:spMkLst>
        </pc:spChg>
        <pc:spChg chg="mod">
          <ac:chgData name="Laura Alexis Janda" userId="1f227e26-6259-47d3-b693-dce21943f79e" providerId="ADAL" clId="{986A7435-3135-0641-B4A3-151B3EBC7DCA}" dt="2023-11-04T08:48:51.408" v="1082" actId="14100"/>
          <ac:spMkLst>
            <pc:docMk/>
            <pc:sldMk cId="3013273402" sldId="348"/>
            <ac:spMk id="8" creationId="{576B6508-099B-1C3B-46E5-D4A2ED302756}"/>
          </ac:spMkLst>
        </pc:spChg>
        <pc:spChg chg="mod">
          <ac:chgData name="Laura Alexis Janda" userId="1f227e26-6259-47d3-b693-dce21943f79e" providerId="ADAL" clId="{986A7435-3135-0641-B4A3-151B3EBC7DCA}" dt="2023-11-04T08:49:11.786" v="1084" actId="14100"/>
          <ac:spMkLst>
            <pc:docMk/>
            <pc:sldMk cId="3013273402" sldId="348"/>
            <ac:spMk id="10" creationId="{6D29CF8C-28A0-31D5-E0A6-8A8405D99B58}"/>
          </ac:spMkLst>
        </pc:spChg>
        <pc:spChg chg="mod">
          <ac:chgData name="Laura Alexis Janda" userId="1f227e26-6259-47d3-b693-dce21943f79e" providerId="ADAL" clId="{986A7435-3135-0641-B4A3-151B3EBC7DCA}" dt="2023-11-04T08:51:01.589" v="1106" actId="14100"/>
          <ac:spMkLst>
            <pc:docMk/>
            <pc:sldMk cId="3013273402" sldId="348"/>
            <ac:spMk id="13" creationId="{42693AD1-67CC-2594-183B-4865CAB0F750}"/>
          </ac:spMkLst>
        </pc:spChg>
        <pc:graphicFrameChg chg="add mod modGraphic">
          <ac:chgData name="Laura Alexis Janda" userId="1f227e26-6259-47d3-b693-dce21943f79e" providerId="ADAL" clId="{986A7435-3135-0641-B4A3-151B3EBC7DCA}" dt="2023-11-04T08:48:30.746" v="1080" actId="1036"/>
          <ac:graphicFrameMkLst>
            <pc:docMk/>
            <pc:sldMk cId="3013273402" sldId="348"/>
            <ac:graphicFrameMk id="3" creationId="{FA27EC26-6D2F-3394-B49A-B64C41ED669D}"/>
          </ac:graphicFrameMkLst>
        </pc:graphicFrameChg>
        <pc:graphicFrameChg chg="add mod modGraphic">
          <ac:chgData name="Laura Alexis Janda" userId="1f227e26-6259-47d3-b693-dce21943f79e" providerId="ADAL" clId="{986A7435-3135-0641-B4A3-151B3EBC7DCA}" dt="2023-11-04T08:50:39.167" v="1104" actId="1036"/>
          <ac:graphicFrameMkLst>
            <pc:docMk/>
            <pc:sldMk cId="3013273402" sldId="348"/>
            <ac:graphicFrameMk id="4" creationId="{150D7C4E-6EA3-3020-2BAF-CB22EAA122B7}"/>
          </ac:graphicFrameMkLst>
        </pc:graphicFrameChg>
        <pc:graphicFrameChg chg="del mod">
          <ac:chgData name="Laura Alexis Janda" userId="1f227e26-6259-47d3-b693-dce21943f79e" providerId="ADAL" clId="{986A7435-3135-0641-B4A3-151B3EBC7DCA}" dt="2023-11-04T08:49:38.882" v="1086" actId="478"/>
          <ac:graphicFrameMkLst>
            <pc:docMk/>
            <pc:sldMk cId="3013273402" sldId="348"/>
            <ac:graphicFrameMk id="6" creationId="{E9927533-8814-6C6C-3E4D-6B381C3A9B2C}"/>
          </ac:graphicFrameMkLst>
        </pc:graphicFrameChg>
        <pc:graphicFrameChg chg="del">
          <ac:chgData name="Laura Alexis Janda" userId="1f227e26-6259-47d3-b693-dce21943f79e" providerId="ADAL" clId="{986A7435-3135-0641-B4A3-151B3EBC7DCA}" dt="2023-11-04T08:49:43.120" v="1087" actId="478"/>
          <ac:graphicFrameMkLst>
            <pc:docMk/>
            <pc:sldMk cId="3013273402" sldId="348"/>
            <ac:graphicFrameMk id="11" creationId="{F1C71F25-E9A6-AE08-B97D-FB7226DB43DC}"/>
          </ac:graphicFrameMkLst>
        </pc:graphicFrameChg>
      </pc:sldChg>
      <pc:sldChg chg="addSp delSp modSp new mod modClrScheme chgLayout">
        <pc:chgData name="Laura Alexis Janda" userId="1f227e26-6259-47d3-b693-dce21943f79e" providerId="ADAL" clId="{986A7435-3135-0641-B4A3-151B3EBC7DCA}" dt="2023-11-04T09:18:15.850" v="1361" actId="1037"/>
        <pc:sldMkLst>
          <pc:docMk/>
          <pc:sldMk cId="1648298578" sldId="349"/>
        </pc:sldMkLst>
        <pc:spChg chg="mod ord">
          <ac:chgData name="Laura Alexis Janda" userId="1f227e26-6259-47d3-b693-dce21943f79e" providerId="ADAL" clId="{986A7435-3135-0641-B4A3-151B3EBC7DCA}" dt="2023-11-04T09:15:04.966" v="1338" actId="1035"/>
          <ac:spMkLst>
            <pc:docMk/>
            <pc:sldMk cId="1648298578" sldId="349"/>
            <ac:spMk id="2" creationId="{5E39E39A-5B7F-9C75-0495-3EC8FEDB6157}"/>
          </ac:spMkLst>
        </pc:spChg>
        <pc:spChg chg="mod ord">
          <ac:chgData name="Laura Alexis Janda" userId="1f227e26-6259-47d3-b693-dce21943f79e" providerId="ADAL" clId="{986A7435-3135-0641-B4A3-151B3EBC7DCA}" dt="2023-11-04T09:15:04.966" v="1338" actId="1035"/>
          <ac:spMkLst>
            <pc:docMk/>
            <pc:sldMk cId="1648298578" sldId="349"/>
            <ac:spMk id="3" creationId="{EBC9E3C6-EA1B-78C7-745E-9DD877708E30}"/>
          </ac:spMkLst>
        </pc:spChg>
        <pc:spChg chg="add del mod ord">
          <ac:chgData name="Laura Alexis Janda" userId="1f227e26-6259-47d3-b693-dce21943f79e" providerId="ADAL" clId="{986A7435-3135-0641-B4A3-151B3EBC7DCA}" dt="2023-11-04T08:56:26.394" v="1184" actId="700"/>
          <ac:spMkLst>
            <pc:docMk/>
            <pc:sldMk cId="1648298578" sldId="349"/>
            <ac:spMk id="4" creationId="{0ED863EE-83C5-CFED-B0DF-E1E4B6618456}"/>
          </ac:spMkLst>
        </pc:spChg>
        <pc:spChg chg="add mod ord">
          <ac:chgData name="Laura Alexis Janda" userId="1f227e26-6259-47d3-b693-dce21943f79e" providerId="ADAL" clId="{986A7435-3135-0641-B4A3-151B3EBC7DCA}" dt="2023-11-04T09:15:04.966" v="1338" actId="1035"/>
          <ac:spMkLst>
            <pc:docMk/>
            <pc:sldMk cId="1648298578" sldId="349"/>
            <ac:spMk id="5" creationId="{A0DF78F9-0652-85EB-7049-88696B225789}"/>
          </ac:spMkLst>
        </pc:spChg>
        <pc:spChg chg="add mod">
          <ac:chgData name="Laura Alexis Janda" userId="1f227e26-6259-47d3-b693-dce21943f79e" providerId="ADAL" clId="{986A7435-3135-0641-B4A3-151B3EBC7DCA}" dt="2023-11-04T09:16:51.852" v="1348" actId="1076"/>
          <ac:spMkLst>
            <pc:docMk/>
            <pc:sldMk cId="1648298578" sldId="349"/>
            <ac:spMk id="6" creationId="{874675A0-890C-37E6-4A29-C25272FE68AD}"/>
          </ac:spMkLst>
        </pc:spChg>
        <pc:spChg chg="add mod">
          <ac:chgData name="Laura Alexis Janda" userId="1f227e26-6259-47d3-b693-dce21943f79e" providerId="ADAL" clId="{986A7435-3135-0641-B4A3-151B3EBC7DCA}" dt="2023-11-04T09:18:15.850" v="1361" actId="1037"/>
          <ac:spMkLst>
            <pc:docMk/>
            <pc:sldMk cId="1648298578" sldId="349"/>
            <ac:spMk id="7" creationId="{012CF88C-A54E-F3D7-31C0-46E42C0533B2}"/>
          </ac:spMkLst>
        </pc:spChg>
        <pc:picChg chg="add mod">
          <ac:chgData name="Laura Alexis Janda" userId="1f227e26-6259-47d3-b693-dce21943f79e" providerId="ADAL" clId="{986A7435-3135-0641-B4A3-151B3EBC7DCA}" dt="2023-11-04T09:16:05.240" v="1343" actId="1076"/>
          <ac:picMkLst>
            <pc:docMk/>
            <pc:sldMk cId="1648298578" sldId="349"/>
            <ac:picMk id="2050" creationId="{DAEC291D-1D94-2825-9BB5-9B9B48134525}"/>
          </ac:picMkLst>
        </pc:picChg>
      </pc:sldChg>
      <pc:sldChg chg="addSp modSp new mod modAnim">
        <pc:chgData name="Laura Alexis Janda" userId="1f227e26-6259-47d3-b693-dce21943f79e" providerId="ADAL" clId="{986A7435-3135-0641-B4A3-151B3EBC7DCA}" dt="2023-11-04T10:17:05.867" v="2526"/>
        <pc:sldMkLst>
          <pc:docMk/>
          <pc:sldMk cId="1146801465" sldId="350"/>
        </pc:sldMkLst>
        <pc:spChg chg="mod">
          <ac:chgData name="Laura Alexis Janda" userId="1f227e26-6259-47d3-b693-dce21943f79e" providerId="ADAL" clId="{986A7435-3135-0641-B4A3-151B3EBC7DCA}" dt="2023-11-04T09:30:15.208" v="1645" actId="1035"/>
          <ac:spMkLst>
            <pc:docMk/>
            <pc:sldMk cId="1146801465" sldId="350"/>
            <ac:spMk id="2" creationId="{BDDC8E7A-B509-6C8B-9CA2-9147411BDA5C}"/>
          </ac:spMkLst>
        </pc:spChg>
        <pc:spChg chg="mod">
          <ac:chgData name="Laura Alexis Janda" userId="1f227e26-6259-47d3-b693-dce21943f79e" providerId="ADAL" clId="{986A7435-3135-0641-B4A3-151B3EBC7DCA}" dt="2023-11-04T09:30:24.989" v="1654" actId="1036"/>
          <ac:spMkLst>
            <pc:docMk/>
            <pc:sldMk cId="1146801465" sldId="350"/>
            <ac:spMk id="3" creationId="{6868BDD4-A9CF-7CF7-B43A-EA542EB8B803}"/>
          </ac:spMkLst>
        </pc:spChg>
        <pc:spChg chg="add mod">
          <ac:chgData name="Laura Alexis Janda" userId="1f227e26-6259-47d3-b693-dce21943f79e" providerId="ADAL" clId="{986A7435-3135-0641-B4A3-151B3EBC7DCA}" dt="2023-11-04T09:31:11.062" v="1666" actId="20577"/>
          <ac:spMkLst>
            <pc:docMk/>
            <pc:sldMk cId="1146801465" sldId="350"/>
            <ac:spMk id="4" creationId="{00136216-9D3A-C310-0A3A-435A2670EC6B}"/>
          </ac:spMkLst>
        </pc:spChg>
        <pc:spChg chg="add mod">
          <ac:chgData name="Laura Alexis Janda" userId="1f227e26-6259-47d3-b693-dce21943f79e" providerId="ADAL" clId="{986A7435-3135-0641-B4A3-151B3EBC7DCA}" dt="2023-11-04T09:31:37.373" v="1675" actId="20577"/>
          <ac:spMkLst>
            <pc:docMk/>
            <pc:sldMk cId="1146801465" sldId="350"/>
            <ac:spMk id="5" creationId="{A714F77F-DA81-E465-D1D7-B097BAD28C00}"/>
          </ac:spMkLst>
        </pc:spChg>
        <pc:spChg chg="add mod">
          <ac:chgData name="Laura Alexis Janda" userId="1f227e26-6259-47d3-b693-dce21943f79e" providerId="ADAL" clId="{986A7435-3135-0641-B4A3-151B3EBC7DCA}" dt="2023-11-04T09:31:52.244" v="1677" actId="1076"/>
          <ac:spMkLst>
            <pc:docMk/>
            <pc:sldMk cId="1146801465" sldId="350"/>
            <ac:spMk id="6" creationId="{994B363D-3738-A315-A348-C1A19A5F123C}"/>
          </ac:spMkLst>
        </pc:spChg>
        <pc:spChg chg="add mod">
          <ac:chgData name="Laura Alexis Janda" userId="1f227e26-6259-47d3-b693-dce21943f79e" providerId="ADAL" clId="{986A7435-3135-0641-B4A3-151B3EBC7DCA}" dt="2023-11-04T09:32:49.564" v="1696" actId="1076"/>
          <ac:spMkLst>
            <pc:docMk/>
            <pc:sldMk cId="1146801465" sldId="350"/>
            <ac:spMk id="7" creationId="{99E03712-2590-EDD0-2C7B-DE037ED4407E}"/>
          </ac:spMkLst>
        </pc:spChg>
        <pc:picChg chg="add mod">
          <ac:chgData name="Laura Alexis Janda" userId="1f227e26-6259-47d3-b693-dce21943f79e" providerId="ADAL" clId="{986A7435-3135-0641-B4A3-151B3EBC7DCA}" dt="2023-11-04T09:29:08.279" v="1612" actId="1076"/>
          <ac:picMkLst>
            <pc:docMk/>
            <pc:sldMk cId="1146801465" sldId="350"/>
            <ac:picMk id="3074" creationId="{E63014C7-7516-ABA5-5CD3-4B4AEE47BA4B}"/>
          </ac:picMkLst>
        </pc:picChg>
      </pc:sldChg>
      <pc:sldChg chg="addSp delSp modSp new mod delAnim modAnim">
        <pc:chgData name="Laura Alexis Janda" userId="1f227e26-6259-47d3-b693-dce21943f79e" providerId="ADAL" clId="{986A7435-3135-0641-B4A3-151B3EBC7DCA}" dt="2023-11-04T10:17:30.127" v="2528" actId="478"/>
        <pc:sldMkLst>
          <pc:docMk/>
          <pc:sldMk cId="906684209" sldId="351"/>
        </pc:sldMkLst>
        <pc:spChg chg="mod">
          <ac:chgData name="Laura Alexis Janda" userId="1f227e26-6259-47d3-b693-dce21943f79e" providerId="ADAL" clId="{986A7435-3135-0641-B4A3-151B3EBC7DCA}" dt="2023-11-04T09:34:12.876" v="1704"/>
          <ac:spMkLst>
            <pc:docMk/>
            <pc:sldMk cId="906684209" sldId="351"/>
            <ac:spMk id="2" creationId="{7EB62BC1-E3D6-309A-86E8-6F8C094961B6}"/>
          </ac:spMkLst>
        </pc:spChg>
        <pc:spChg chg="mod">
          <ac:chgData name="Laura Alexis Janda" userId="1f227e26-6259-47d3-b693-dce21943f79e" providerId="ADAL" clId="{986A7435-3135-0641-B4A3-151B3EBC7DCA}" dt="2023-11-04T09:43:26.240" v="1804" actId="114"/>
          <ac:spMkLst>
            <pc:docMk/>
            <pc:sldMk cId="906684209" sldId="351"/>
            <ac:spMk id="3" creationId="{3E4DC1A7-4550-6F0E-B21A-0856DDF3FE52}"/>
          </ac:spMkLst>
        </pc:spChg>
        <pc:spChg chg="add del mod">
          <ac:chgData name="Laura Alexis Janda" userId="1f227e26-6259-47d3-b693-dce21943f79e" providerId="ADAL" clId="{986A7435-3135-0641-B4A3-151B3EBC7DCA}" dt="2023-11-04T10:17:30.127" v="2528" actId="478"/>
          <ac:spMkLst>
            <pc:docMk/>
            <pc:sldMk cId="906684209" sldId="351"/>
            <ac:spMk id="4" creationId="{4C35E073-F5CA-5D9B-93DC-7D1B0421446E}"/>
          </ac:spMkLst>
        </pc:spChg>
        <pc:picChg chg="add mod">
          <ac:chgData name="Laura Alexis Janda" userId="1f227e26-6259-47d3-b693-dce21943f79e" providerId="ADAL" clId="{986A7435-3135-0641-B4A3-151B3EBC7DCA}" dt="2023-11-04T09:35:51.406" v="1716" actId="1038"/>
          <ac:picMkLst>
            <pc:docMk/>
            <pc:sldMk cId="906684209" sldId="351"/>
            <ac:picMk id="4098" creationId="{77383F88-D6BF-557A-8A62-1B2BD48253F8}"/>
          </ac:picMkLst>
        </pc:picChg>
      </pc:sldChg>
      <pc:sldChg chg="modSp new mod">
        <pc:chgData name="Laura Alexis Janda" userId="1f227e26-6259-47d3-b693-dce21943f79e" providerId="ADAL" clId="{986A7435-3135-0641-B4A3-151B3EBC7DCA}" dt="2023-11-04T09:53:59.058" v="2152" actId="20577"/>
        <pc:sldMkLst>
          <pc:docMk/>
          <pc:sldMk cId="2222695063" sldId="352"/>
        </pc:sldMkLst>
        <pc:spChg chg="mod">
          <ac:chgData name="Laura Alexis Janda" userId="1f227e26-6259-47d3-b693-dce21943f79e" providerId="ADAL" clId="{986A7435-3135-0641-B4A3-151B3EBC7DCA}" dt="2023-11-04T09:48:19.925" v="1991" actId="20577"/>
          <ac:spMkLst>
            <pc:docMk/>
            <pc:sldMk cId="2222695063" sldId="352"/>
            <ac:spMk id="2" creationId="{BED72605-800C-B2B2-B91E-BCA5618E1865}"/>
          </ac:spMkLst>
        </pc:spChg>
        <pc:spChg chg="mod">
          <ac:chgData name="Laura Alexis Janda" userId="1f227e26-6259-47d3-b693-dce21943f79e" providerId="ADAL" clId="{986A7435-3135-0641-B4A3-151B3EBC7DCA}" dt="2023-11-04T09:53:59.058" v="2152" actId="20577"/>
          <ac:spMkLst>
            <pc:docMk/>
            <pc:sldMk cId="2222695063" sldId="352"/>
            <ac:spMk id="3" creationId="{C64C497C-8178-62CE-7881-F78D0C36028D}"/>
          </ac:spMkLst>
        </pc:spChg>
      </pc:sldChg>
      <pc:sldChg chg="addSp modSp new mod modAnim">
        <pc:chgData name="Laura Alexis Janda" userId="1f227e26-6259-47d3-b693-dce21943f79e" providerId="ADAL" clId="{986A7435-3135-0641-B4A3-151B3EBC7DCA}" dt="2023-11-04T10:05:03.733" v="2251" actId="1076"/>
        <pc:sldMkLst>
          <pc:docMk/>
          <pc:sldMk cId="1160547152" sldId="353"/>
        </pc:sldMkLst>
        <pc:spChg chg="mod">
          <ac:chgData name="Laura Alexis Janda" userId="1f227e26-6259-47d3-b693-dce21943f79e" providerId="ADAL" clId="{986A7435-3135-0641-B4A3-151B3EBC7DCA}" dt="2023-11-04T09:59:04.112" v="2203" actId="114"/>
          <ac:spMkLst>
            <pc:docMk/>
            <pc:sldMk cId="1160547152" sldId="353"/>
            <ac:spMk id="2" creationId="{05D1B666-E8BA-1AFA-FF9E-0900B2FBF5B7}"/>
          </ac:spMkLst>
        </pc:spChg>
        <pc:spChg chg="mod">
          <ac:chgData name="Laura Alexis Janda" userId="1f227e26-6259-47d3-b693-dce21943f79e" providerId="ADAL" clId="{986A7435-3135-0641-B4A3-151B3EBC7DCA}" dt="2023-11-04T10:03:51.912" v="2243" actId="20577"/>
          <ac:spMkLst>
            <pc:docMk/>
            <pc:sldMk cId="1160547152" sldId="353"/>
            <ac:spMk id="3" creationId="{87514FC8-9E17-64D5-94C8-413866B20F60}"/>
          </ac:spMkLst>
        </pc:spChg>
        <pc:spChg chg="add mod">
          <ac:chgData name="Laura Alexis Janda" userId="1f227e26-6259-47d3-b693-dce21943f79e" providerId="ADAL" clId="{986A7435-3135-0641-B4A3-151B3EBC7DCA}" dt="2023-11-04T10:04:48.775" v="2249" actId="1076"/>
          <ac:spMkLst>
            <pc:docMk/>
            <pc:sldMk cId="1160547152" sldId="353"/>
            <ac:spMk id="4" creationId="{70A41521-F3C3-659D-D68D-3CE3D6769AD2}"/>
          </ac:spMkLst>
        </pc:spChg>
        <pc:spChg chg="add mod">
          <ac:chgData name="Laura Alexis Janda" userId="1f227e26-6259-47d3-b693-dce21943f79e" providerId="ADAL" clId="{986A7435-3135-0641-B4A3-151B3EBC7DCA}" dt="2023-11-04T10:04:41.965" v="2248" actId="1035"/>
          <ac:spMkLst>
            <pc:docMk/>
            <pc:sldMk cId="1160547152" sldId="353"/>
            <ac:spMk id="5" creationId="{8DF4E4FD-6F18-82E0-85AE-8C3314E69898}"/>
          </ac:spMkLst>
        </pc:spChg>
        <pc:spChg chg="add mod">
          <ac:chgData name="Laura Alexis Janda" userId="1f227e26-6259-47d3-b693-dce21943f79e" providerId="ADAL" clId="{986A7435-3135-0641-B4A3-151B3EBC7DCA}" dt="2023-11-04T10:05:03.733" v="2251" actId="1076"/>
          <ac:spMkLst>
            <pc:docMk/>
            <pc:sldMk cId="1160547152" sldId="353"/>
            <ac:spMk id="6" creationId="{EACF97DF-5954-E2CD-1099-523DC0019950}"/>
          </ac:spMkLst>
        </pc:spChg>
      </pc:sldChg>
      <pc:sldChg chg="addSp modSp new mod">
        <pc:chgData name="Laura Alexis Janda" userId="1f227e26-6259-47d3-b693-dce21943f79e" providerId="ADAL" clId="{986A7435-3135-0641-B4A3-151B3EBC7DCA}" dt="2023-11-04T10:11:56.491" v="2389" actId="14100"/>
        <pc:sldMkLst>
          <pc:docMk/>
          <pc:sldMk cId="2728149409" sldId="354"/>
        </pc:sldMkLst>
        <pc:spChg chg="mod">
          <ac:chgData name="Laura Alexis Janda" userId="1f227e26-6259-47d3-b693-dce21943f79e" providerId="ADAL" clId="{986A7435-3135-0641-B4A3-151B3EBC7DCA}" dt="2023-11-04T10:06:31.373" v="2302" actId="20577"/>
          <ac:spMkLst>
            <pc:docMk/>
            <pc:sldMk cId="2728149409" sldId="354"/>
            <ac:spMk id="2" creationId="{080E394F-24DE-961E-4021-FFE94A7EA830}"/>
          </ac:spMkLst>
        </pc:spChg>
        <pc:spChg chg="mod">
          <ac:chgData name="Laura Alexis Janda" userId="1f227e26-6259-47d3-b693-dce21943f79e" providerId="ADAL" clId="{986A7435-3135-0641-B4A3-151B3EBC7DCA}" dt="2023-11-04T10:10:24.165" v="2326" actId="20577"/>
          <ac:spMkLst>
            <pc:docMk/>
            <pc:sldMk cId="2728149409" sldId="354"/>
            <ac:spMk id="3" creationId="{3B288B76-43F0-27E5-7BEC-5B1606E21B9D}"/>
          </ac:spMkLst>
        </pc:spChg>
        <pc:spChg chg="add mod">
          <ac:chgData name="Laura Alexis Janda" userId="1f227e26-6259-47d3-b693-dce21943f79e" providerId="ADAL" clId="{986A7435-3135-0641-B4A3-151B3EBC7DCA}" dt="2023-11-04T10:11:56.491" v="2389" actId="14100"/>
          <ac:spMkLst>
            <pc:docMk/>
            <pc:sldMk cId="2728149409" sldId="354"/>
            <ac:spMk id="4" creationId="{94FDAC1C-F7CE-FFD7-316A-3755EFE98D06}"/>
          </ac:spMkLst>
        </pc:spChg>
      </pc:sldChg>
      <pc:sldChg chg="modSp new mod">
        <pc:chgData name="Laura Alexis Janda" userId="1f227e26-6259-47d3-b693-dce21943f79e" providerId="ADAL" clId="{986A7435-3135-0641-B4A3-151B3EBC7DCA}" dt="2023-11-04T10:28:33.633" v="2916" actId="114"/>
        <pc:sldMkLst>
          <pc:docMk/>
          <pc:sldMk cId="3595327151" sldId="355"/>
        </pc:sldMkLst>
        <pc:spChg chg="mod">
          <ac:chgData name="Laura Alexis Janda" userId="1f227e26-6259-47d3-b693-dce21943f79e" providerId="ADAL" clId="{986A7435-3135-0641-B4A3-151B3EBC7DCA}" dt="2023-11-04T10:13:43.346" v="2468" actId="20577"/>
          <ac:spMkLst>
            <pc:docMk/>
            <pc:sldMk cId="3595327151" sldId="355"/>
            <ac:spMk id="2" creationId="{8D4F57B2-7999-5569-DF7E-9FB44A08A54A}"/>
          </ac:spMkLst>
        </pc:spChg>
        <pc:spChg chg="mod">
          <ac:chgData name="Laura Alexis Janda" userId="1f227e26-6259-47d3-b693-dce21943f79e" providerId="ADAL" clId="{986A7435-3135-0641-B4A3-151B3EBC7DCA}" dt="2023-11-04T10:28:33.633" v="2916" actId="114"/>
          <ac:spMkLst>
            <pc:docMk/>
            <pc:sldMk cId="3595327151" sldId="355"/>
            <ac:spMk id="3" creationId="{63EE1311-47D8-1561-18B0-BD0329A6C19E}"/>
          </ac:spMkLst>
        </pc:spChg>
      </pc:sldChg>
      <pc:sldChg chg="add modAnim">
        <pc:chgData name="Laura Alexis Janda" userId="1f227e26-6259-47d3-b693-dce21943f79e" providerId="ADAL" clId="{986A7435-3135-0641-B4A3-151B3EBC7DCA}" dt="2023-11-04T10:17:34.490" v="2529"/>
        <pc:sldMkLst>
          <pc:docMk/>
          <pc:sldMk cId="1605164214" sldId="356"/>
        </pc:sldMkLst>
      </pc:sldChg>
      <pc:sldChg chg="addSp modSp mod">
        <pc:chgData name="Laura Alexis Janda" userId="1f227e26-6259-47d3-b693-dce21943f79e" providerId="ADAL" clId="{986A7435-3135-0641-B4A3-151B3EBC7DCA}" dt="2023-11-12T09:17:35.776" v="2927" actId="255"/>
        <pc:sldMkLst>
          <pc:docMk/>
          <pc:sldMk cId="142687091" sldId="359"/>
        </pc:sldMkLst>
        <pc:spChg chg="add mod">
          <ac:chgData name="Laura Alexis Janda" userId="1f227e26-6259-47d3-b693-dce21943f79e" providerId="ADAL" clId="{986A7435-3135-0641-B4A3-151B3EBC7DCA}" dt="2023-11-12T09:17:35.776" v="2927" actId="255"/>
          <ac:spMkLst>
            <pc:docMk/>
            <pc:sldMk cId="142687091" sldId="359"/>
            <ac:spMk id="6" creationId="{FD28A8C2-F80E-DB87-F086-D513913A1371}"/>
          </ac:spMkLst>
        </pc:spChg>
      </pc:sldChg>
      <pc:sldChg chg="modSp mod">
        <pc:chgData name="Laura Alexis Janda" userId="1f227e26-6259-47d3-b693-dce21943f79e" providerId="ADAL" clId="{986A7435-3135-0641-B4A3-151B3EBC7DCA}" dt="2023-11-12T09:16:25.144" v="2920" actId="113"/>
        <pc:sldMkLst>
          <pc:docMk/>
          <pc:sldMk cId="255199468" sldId="360"/>
        </pc:sldMkLst>
        <pc:spChg chg="mod">
          <ac:chgData name="Laura Alexis Janda" userId="1f227e26-6259-47d3-b693-dce21943f79e" providerId="ADAL" clId="{986A7435-3135-0641-B4A3-151B3EBC7DCA}" dt="2023-11-12T09:16:25.144" v="2920" actId="113"/>
          <ac:spMkLst>
            <pc:docMk/>
            <pc:sldMk cId="255199468" sldId="360"/>
            <ac:spMk id="3" creationId="{316CB664-69E7-9935-14EA-57D09AAB4BFB}"/>
          </ac:spMkLst>
        </pc:spChg>
      </pc:sldChg>
      <pc:sldChg chg="delSp modSp add mod">
        <pc:chgData name="Laura Alexis Janda" userId="1f227e26-6259-47d3-b693-dce21943f79e" providerId="ADAL" clId="{986A7435-3135-0641-B4A3-151B3EBC7DCA}" dt="2023-11-12T09:20:21.309" v="2941" actId="478"/>
        <pc:sldMkLst>
          <pc:docMk/>
          <pc:sldMk cId="2547986765" sldId="361"/>
        </pc:sldMkLst>
        <pc:spChg chg="mod">
          <ac:chgData name="Laura Alexis Janda" userId="1f227e26-6259-47d3-b693-dce21943f79e" providerId="ADAL" clId="{986A7435-3135-0641-B4A3-151B3EBC7DCA}" dt="2023-11-12T09:20:13.885" v="2939" actId="14100"/>
          <ac:spMkLst>
            <pc:docMk/>
            <pc:sldMk cId="2547986765" sldId="361"/>
            <ac:spMk id="3" creationId="{8352AA9D-BCCA-8B32-7996-66A30843836D}"/>
          </ac:spMkLst>
        </pc:spChg>
        <pc:spChg chg="del">
          <ac:chgData name="Laura Alexis Janda" userId="1f227e26-6259-47d3-b693-dce21943f79e" providerId="ADAL" clId="{986A7435-3135-0641-B4A3-151B3EBC7DCA}" dt="2023-11-12T09:20:17.820" v="2940" actId="478"/>
          <ac:spMkLst>
            <pc:docMk/>
            <pc:sldMk cId="2547986765" sldId="361"/>
            <ac:spMk id="4" creationId="{9EB13195-FBF9-2B64-A519-E8C0E0E2C723}"/>
          </ac:spMkLst>
        </pc:spChg>
        <pc:spChg chg="del">
          <ac:chgData name="Laura Alexis Janda" userId="1f227e26-6259-47d3-b693-dce21943f79e" providerId="ADAL" clId="{986A7435-3135-0641-B4A3-151B3EBC7DCA}" dt="2023-11-12T09:20:21.309" v="2941" actId="478"/>
          <ac:spMkLst>
            <pc:docMk/>
            <pc:sldMk cId="2547986765" sldId="361"/>
            <ac:spMk id="5" creationId="{27DAAA71-1E3E-8ACD-B553-1C19A6D4137E}"/>
          </ac:spMkLst>
        </pc:spChg>
        <pc:spChg chg="mod">
          <ac:chgData name="Laura Alexis Janda" userId="1f227e26-6259-47d3-b693-dce21943f79e" providerId="ADAL" clId="{986A7435-3135-0641-B4A3-151B3EBC7DCA}" dt="2023-11-12T09:19:54.456" v="2935" actId="20577"/>
          <ac:spMkLst>
            <pc:docMk/>
            <pc:sldMk cId="2547986765" sldId="361"/>
            <ac:spMk id="6" creationId="{FD28A8C2-F80E-DB87-F086-D513913A1371}"/>
          </ac:spMkLst>
        </pc:spChg>
      </pc:sldChg>
      <pc:sldChg chg="addSp modSp new mod modClrScheme chgLayout">
        <pc:chgData name="Laura Alexis Janda" userId="1f227e26-6259-47d3-b693-dce21943f79e" providerId="ADAL" clId="{986A7435-3135-0641-B4A3-151B3EBC7DCA}" dt="2023-11-12T09:24:10.714" v="2971" actId="114"/>
        <pc:sldMkLst>
          <pc:docMk/>
          <pc:sldMk cId="1400732910" sldId="362"/>
        </pc:sldMkLst>
        <pc:spChg chg="mod ord">
          <ac:chgData name="Laura Alexis Janda" userId="1f227e26-6259-47d3-b693-dce21943f79e" providerId="ADAL" clId="{986A7435-3135-0641-B4A3-151B3EBC7DCA}" dt="2023-11-12T09:21:13.389" v="2945" actId="700"/>
          <ac:spMkLst>
            <pc:docMk/>
            <pc:sldMk cId="1400732910" sldId="362"/>
            <ac:spMk id="2" creationId="{B7F84AD2-ACFF-0C98-EB93-2AA8527B6C88}"/>
          </ac:spMkLst>
        </pc:spChg>
        <pc:spChg chg="add mod ord">
          <ac:chgData name="Laura Alexis Janda" userId="1f227e26-6259-47d3-b693-dce21943f79e" providerId="ADAL" clId="{986A7435-3135-0641-B4A3-151B3EBC7DCA}" dt="2023-11-12T09:24:10.714" v="2971" actId="114"/>
          <ac:spMkLst>
            <pc:docMk/>
            <pc:sldMk cId="1400732910" sldId="362"/>
            <ac:spMk id="3" creationId="{50AD2528-5CC8-9F48-0473-68AEAD0480C4}"/>
          </ac:spMkLst>
        </pc:spChg>
      </pc:sldChg>
      <pc:sldChg chg="modSp new mod">
        <pc:chgData name="Laura Alexis Janda" userId="1f227e26-6259-47d3-b693-dce21943f79e" providerId="ADAL" clId="{986A7435-3135-0641-B4A3-151B3EBC7DCA}" dt="2023-11-12T09:26:29.675" v="2987" actId="114"/>
        <pc:sldMkLst>
          <pc:docMk/>
          <pc:sldMk cId="2494107140" sldId="363"/>
        </pc:sldMkLst>
        <pc:spChg chg="mod">
          <ac:chgData name="Laura Alexis Janda" userId="1f227e26-6259-47d3-b693-dce21943f79e" providerId="ADAL" clId="{986A7435-3135-0641-B4A3-151B3EBC7DCA}" dt="2023-11-12T09:25:25.845" v="2974" actId="20577"/>
          <ac:spMkLst>
            <pc:docMk/>
            <pc:sldMk cId="2494107140" sldId="363"/>
            <ac:spMk id="2" creationId="{61AB5289-0019-42DB-5B46-5B2CFAF44D77}"/>
          </ac:spMkLst>
        </pc:spChg>
        <pc:spChg chg="mod">
          <ac:chgData name="Laura Alexis Janda" userId="1f227e26-6259-47d3-b693-dce21943f79e" providerId="ADAL" clId="{986A7435-3135-0641-B4A3-151B3EBC7DCA}" dt="2023-11-12T09:26:29.675" v="2987" actId="114"/>
          <ac:spMkLst>
            <pc:docMk/>
            <pc:sldMk cId="2494107140" sldId="363"/>
            <ac:spMk id="3" creationId="{16515C31-A695-2797-23E0-FBBFD9C36E7C}"/>
          </ac:spMkLst>
        </pc:spChg>
      </pc:sldChg>
      <pc:sldChg chg="addSp modSp add mod ord">
        <pc:chgData name="Laura Alexis Janda" userId="1f227e26-6259-47d3-b693-dce21943f79e" providerId="ADAL" clId="{986A7435-3135-0641-B4A3-151B3EBC7DCA}" dt="2023-11-12T09:28:52.811" v="3038" actId="1035"/>
        <pc:sldMkLst>
          <pc:docMk/>
          <pc:sldMk cId="805027324" sldId="364"/>
        </pc:sldMkLst>
        <pc:spChg chg="mod">
          <ac:chgData name="Laura Alexis Janda" userId="1f227e26-6259-47d3-b693-dce21943f79e" providerId="ADAL" clId="{986A7435-3135-0641-B4A3-151B3EBC7DCA}" dt="2023-11-12T09:28:52.811" v="3038" actId="1035"/>
          <ac:spMkLst>
            <pc:docMk/>
            <pc:sldMk cId="805027324" sldId="364"/>
            <ac:spMk id="3" creationId="{8352AA9D-BCCA-8B32-7996-66A30843836D}"/>
          </ac:spMkLst>
        </pc:spChg>
        <pc:spChg chg="add mod">
          <ac:chgData name="Laura Alexis Janda" userId="1f227e26-6259-47d3-b693-dce21943f79e" providerId="ADAL" clId="{986A7435-3135-0641-B4A3-151B3EBC7DCA}" dt="2023-11-12T09:28:41.965" v="3036" actId="14100"/>
          <ac:spMkLst>
            <pc:docMk/>
            <pc:sldMk cId="805027324" sldId="364"/>
            <ac:spMk id="4" creationId="{ABE79342-B195-74B8-D005-9439DEF3B9B8}"/>
          </ac:spMkLst>
        </pc:spChg>
        <pc:spChg chg="mod">
          <ac:chgData name="Laura Alexis Janda" userId="1f227e26-6259-47d3-b693-dce21943f79e" providerId="ADAL" clId="{986A7435-3135-0641-B4A3-151B3EBC7DCA}" dt="2023-11-12T09:28:21.301" v="3032" actId="1076"/>
          <ac:spMkLst>
            <pc:docMk/>
            <pc:sldMk cId="805027324" sldId="364"/>
            <ac:spMk id="6" creationId="{FD28A8C2-F80E-DB87-F086-D513913A1371}"/>
          </ac:spMkLst>
        </pc:spChg>
      </pc:sldChg>
      <pc:sldChg chg="modSp new mod">
        <pc:chgData name="Laura Alexis Janda" userId="1f227e26-6259-47d3-b693-dce21943f79e" providerId="ADAL" clId="{986A7435-3135-0641-B4A3-151B3EBC7DCA}" dt="2023-11-12T09:32:54.347" v="3088" actId="114"/>
        <pc:sldMkLst>
          <pc:docMk/>
          <pc:sldMk cId="867756507" sldId="365"/>
        </pc:sldMkLst>
        <pc:spChg chg="mod">
          <ac:chgData name="Laura Alexis Janda" userId="1f227e26-6259-47d3-b693-dce21943f79e" providerId="ADAL" clId="{986A7435-3135-0641-B4A3-151B3EBC7DCA}" dt="2023-11-12T09:30:07.577" v="3054" actId="20577"/>
          <ac:spMkLst>
            <pc:docMk/>
            <pc:sldMk cId="867756507" sldId="365"/>
            <ac:spMk id="2" creationId="{D22358B0-580B-BD1C-37D5-89E4FEF374DB}"/>
          </ac:spMkLst>
        </pc:spChg>
        <pc:spChg chg="mod">
          <ac:chgData name="Laura Alexis Janda" userId="1f227e26-6259-47d3-b693-dce21943f79e" providerId="ADAL" clId="{986A7435-3135-0641-B4A3-151B3EBC7DCA}" dt="2023-11-12T09:32:54.347" v="3088" actId="114"/>
          <ac:spMkLst>
            <pc:docMk/>
            <pc:sldMk cId="867756507" sldId="365"/>
            <ac:spMk id="3" creationId="{ADAC209C-D132-88D1-BDEF-6CFABA336101}"/>
          </ac:spMkLst>
        </pc:spChg>
      </pc:sldChg>
      <pc:sldChg chg="modSp new mod">
        <pc:chgData name="Laura Alexis Janda" userId="1f227e26-6259-47d3-b693-dce21943f79e" providerId="ADAL" clId="{986A7435-3135-0641-B4A3-151B3EBC7DCA}" dt="2023-11-12T09:56:01.731" v="3795" actId="20577"/>
        <pc:sldMkLst>
          <pc:docMk/>
          <pc:sldMk cId="3238607391" sldId="366"/>
        </pc:sldMkLst>
        <pc:spChg chg="mod">
          <ac:chgData name="Laura Alexis Janda" userId="1f227e26-6259-47d3-b693-dce21943f79e" providerId="ADAL" clId="{986A7435-3135-0641-B4A3-151B3EBC7DCA}" dt="2023-11-12T09:56:01.731" v="3795" actId="20577"/>
          <ac:spMkLst>
            <pc:docMk/>
            <pc:sldMk cId="3238607391" sldId="366"/>
            <ac:spMk id="2" creationId="{63FAED13-2C05-9D99-DABB-D8A9D3A6EECF}"/>
          </ac:spMkLst>
        </pc:spChg>
        <pc:spChg chg="mod">
          <ac:chgData name="Laura Alexis Janda" userId="1f227e26-6259-47d3-b693-dce21943f79e" providerId="ADAL" clId="{986A7435-3135-0641-B4A3-151B3EBC7DCA}" dt="2023-11-12T09:40:30.207" v="3364" actId="15"/>
          <ac:spMkLst>
            <pc:docMk/>
            <pc:sldMk cId="3238607391" sldId="366"/>
            <ac:spMk id="3" creationId="{AA888FF2-159B-16E2-F208-87227184D465}"/>
          </ac:spMkLst>
        </pc:spChg>
      </pc:sldChg>
      <pc:sldChg chg="modSp new mod">
        <pc:chgData name="Laura Alexis Janda" userId="1f227e26-6259-47d3-b693-dce21943f79e" providerId="ADAL" clId="{986A7435-3135-0641-B4A3-151B3EBC7DCA}" dt="2023-11-12T09:56:16.627" v="3806" actId="20577"/>
        <pc:sldMkLst>
          <pc:docMk/>
          <pc:sldMk cId="3579641463" sldId="367"/>
        </pc:sldMkLst>
        <pc:spChg chg="mod">
          <ac:chgData name="Laura Alexis Janda" userId="1f227e26-6259-47d3-b693-dce21943f79e" providerId="ADAL" clId="{986A7435-3135-0641-B4A3-151B3EBC7DCA}" dt="2023-11-12T09:56:16.627" v="3806" actId="20577"/>
          <ac:spMkLst>
            <pc:docMk/>
            <pc:sldMk cId="3579641463" sldId="367"/>
            <ac:spMk id="2" creationId="{E35B0F84-8FF9-3F62-15AC-81906D158299}"/>
          </ac:spMkLst>
        </pc:spChg>
        <pc:spChg chg="mod">
          <ac:chgData name="Laura Alexis Janda" userId="1f227e26-6259-47d3-b693-dce21943f79e" providerId="ADAL" clId="{986A7435-3135-0641-B4A3-151B3EBC7DCA}" dt="2023-11-12T09:48:01.823" v="3680" actId="20577"/>
          <ac:spMkLst>
            <pc:docMk/>
            <pc:sldMk cId="3579641463" sldId="367"/>
            <ac:spMk id="3" creationId="{958488A7-91E3-1D0E-CE1A-A6CE48AD55BA}"/>
          </ac:spMkLst>
        </pc:spChg>
      </pc:sldChg>
      <pc:sldChg chg="addSp delSp modSp new mod">
        <pc:chgData name="Laura Alexis Janda" userId="1f227e26-6259-47d3-b693-dce21943f79e" providerId="ADAL" clId="{986A7435-3135-0641-B4A3-151B3EBC7DCA}" dt="2023-11-12T09:55:07.438" v="3776" actId="20577"/>
        <pc:sldMkLst>
          <pc:docMk/>
          <pc:sldMk cId="2970177744" sldId="368"/>
        </pc:sldMkLst>
        <pc:spChg chg="mod">
          <ac:chgData name="Laura Alexis Janda" userId="1f227e26-6259-47d3-b693-dce21943f79e" providerId="ADAL" clId="{986A7435-3135-0641-B4A3-151B3EBC7DCA}" dt="2023-11-12T09:55:07.438" v="3776" actId="20577"/>
          <ac:spMkLst>
            <pc:docMk/>
            <pc:sldMk cId="2970177744" sldId="368"/>
            <ac:spMk id="2" creationId="{E3F32678-5F8E-8A5B-B2CD-FB092DF310A3}"/>
          </ac:spMkLst>
        </pc:spChg>
        <pc:spChg chg="add del">
          <ac:chgData name="Laura Alexis Janda" userId="1f227e26-6259-47d3-b693-dce21943f79e" providerId="ADAL" clId="{986A7435-3135-0641-B4A3-151B3EBC7DCA}" dt="2023-11-12T09:50:07.339" v="3724" actId="478"/>
          <ac:spMkLst>
            <pc:docMk/>
            <pc:sldMk cId="2970177744" sldId="368"/>
            <ac:spMk id="3" creationId="{BBD4DA11-6777-F0AF-276C-F04A130FC0B5}"/>
          </ac:spMkLst>
        </pc:spChg>
        <pc:spChg chg="add del">
          <ac:chgData name="Laura Alexis Janda" userId="1f227e26-6259-47d3-b693-dce21943f79e" providerId="ADAL" clId="{986A7435-3135-0641-B4A3-151B3EBC7DCA}" dt="2023-11-12T09:49:48.318" v="3723"/>
          <ac:spMkLst>
            <pc:docMk/>
            <pc:sldMk cId="2970177744" sldId="368"/>
            <ac:spMk id="6" creationId="{D045A0FF-8750-DEE3-82BE-5C001BC10ED0}"/>
          </ac:spMkLst>
        </pc:spChg>
        <pc:spChg chg="add mod">
          <ac:chgData name="Laura Alexis Janda" userId="1f227e26-6259-47d3-b693-dce21943f79e" providerId="ADAL" clId="{986A7435-3135-0641-B4A3-151B3EBC7DCA}" dt="2023-11-12T09:50:23.594" v="3727" actId="14100"/>
          <ac:spMkLst>
            <pc:docMk/>
            <pc:sldMk cId="2970177744" sldId="368"/>
            <ac:spMk id="8" creationId="{8BEC5024-EC33-4E2F-B836-C4BF8B5E2DDA}"/>
          </ac:spMkLst>
        </pc:spChg>
        <pc:spChg chg="add mod">
          <ac:chgData name="Laura Alexis Janda" userId="1f227e26-6259-47d3-b693-dce21943f79e" providerId="ADAL" clId="{986A7435-3135-0641-B4A3-151B3EBC7DCA}" dt="2023-11-12T09:54:14.195" v="3769" actId="1036"/>
          <ac:spMkLst>
            <pc:docMk/>
            <pc:sldMk cId="2970177744" sldId="368"/>
            <ac:spMk id="11" creationId="{A0E46CA4-CF5C-641F-9C59-D4E3EBB56A5F}"/>
          </ac:spMkLst>
        </pc:spChg>
        <pc:spChg chg="add mod">
          <ac:chgData name="Laura Alexis Janda" userId="1f227e26-6259-47d3-b693-dce21943f79e" providerId="ADAL" clId="{986A7435-3135-0641-B4A3-151B3EBC7DCA}" dt="2023-11-12T09:54:39.413" v="3773"/>
          <ac:spMkLst>
            <pc:docMk/>
            <pc:sldMk cId="2970177744" sldId="368"/>
            <ac:spMk id="14" creationId="{482D8646-F9F5-1B4B-E1C1-AC6378FEFCC7}"/>
          </ac:spMkLst>
        </pc:spChg>
        <pc:spChg chg="add mod">
          <ac:chgData name="Laura Alexis Janda" userId="1f227e26-6259-47d3-b693-dce21943f79e" providerId="ADAL" clId="{986A7435-3135-0641-B4A3-151B3EBC7DCA}" dt="2023-11-12T09:54:45.547" v="3775" actId="1076"/>
          <ac:spMkLst>
            <pc:docMk/>
            <pc:sldMk cId="2970177744" sldId="368"/>
            <ac:spMk id="16" creationId="{CE8D266C-A84E-F767-BC2E-81D1999D20F8}"/>
          </ac:spMkLst>
        </pc:spChg>
        <pc:graphicFrameChg chg="add del mod">
          <ac:chgData name="Laura Alexis Janda" userId="1f227e26-6259-47d3-b693-dce21943f79e" providerId="ADAL" clId="{986A7435-3135-0641-B4A3-151B3EBC7DCA}" dt="2023-11-12T09:49:48.318" v="3723"/>
          <ac:graphicFrameMkLst>
            <pc:docMk/>
            <pc:sldMk cId="2970177744" sldId="368"/>
            <ac:graphicFrameMk id="4" creationId="{94B8B76A-3C11-44FD-C42F-9990DECA92F5}"/>
          </ac:graphicFrameMkLst>
        </pc:graphicFrameChg>
        <pc:graphicFrameChg chg="add del mod">
          <ac:chgData name="Laura Alexis Janda" userId="1f227e26-6259-47d3-b693-dce21943f79e" providerId="ADAL" clId="{986A7435-3135-0641-B4A3-151B3EBC7DCA}" dt="2023-11-12T09:49:48.318" v="3723"/>
          <ac:graphicFrameMkLst>
            <pc:docMk/>
            <pc:sldMk cId="2970177744" sldId="368"/>
            <ac:graphicFrameMk id="5" creationId="{F417B07D-1D80-E93D-DDBB-86DC248EFA85}"/>
          </ac:graphicFrameMkLst>
        </pc:graphicFrameChg>
        <pc:graphicFrameChg chg="add mod modGraphic">
          <ac:chgData name="Laura Alexis Janda" userId="1f227e26-6259-47d3-b693-dce21943f79e" providerId="ADAL" clId="{986A7435-3135-0641-B4A3-151B3EBC7DCA}" dt="2023-11-12T09:54:07.780" v="3754" actId="1035"/>
          <ac:graphicFrameMkLst>
            <pc:docMk/>
            <pc:sldMk cId="2970177744" sldId="368"/>
            <ac:graphicFrameMk id="9" creationId="{EAC49A3E-9EF0-0AE1-38B4-871C91A34341}"/>
          </ac:graphicFrameMkLst>
        </pc:graphicFrameChg>
        <pc:graphicFrameChg chg="add mod modGraphic">
          <ac:chgData name="Laura Alexis Janda" userId="1f227e26-6259-47d3-b693-dce21943f79e" providerId="ADAL" clId="{986A7435-3135-0641-B4A3-151B3EBC7DCA}" dt="2023-11-12T09:54:14.195" v="3769" actId="1036"/>
          <ac:graphicFrameMkLst>
            <pc:docMk/>
            <pc:sldMk cId="2970177744" sldId="368"/>
            <ac:graphicFrameMk id="12" creationId="{B1C44BA1-1368-45D6-D9D3-6B68BCDDA41E}"/>
          </ac:graphicFrameMkLst>
        </pc:graphicFrameChg>
      </pc:sldChg>
      <pc:sldChg chg="modSp add mod ord">
        <pc:chgData name="Laura Alexis Janda" userId="1f227e26-6259-47d3-b693-dce21943f79e" providerId="ADAL" clId="{986A7435-3135-0641-B4A3-151B3EBC7DCA}" dt="2023-11-12T10:01:50.720" v="3980" actId="2711"/>
        <pc:sldMkLst>
          <pc:docMk/>
          <pc:sldMk cId="2433997627" sldId="369"/>
        </pc:sldMkLst>
        <pc:spChg chg="mod">
          <ac:chgData name="Laura Alexis Janda" userId="1f227e26-6259-47d3-b693-dce21943f79e" providerId="ADAL" clId="{986A7435-3135-0641-B4A3-151B3EBC7DCA}" dt="2023-11-12T09:56:55.361" v="3837" actId="20577"/>
          <ac:spMkLst>
            <pc:docMk/>
            <pc:sldMk cId="2433997627" sldId="369"/>
            <ac:spMk id="2" creationId="{E35B0F84-8FF9-3F62-15AC-81906D158299}"/>
          </ac:spMkLst>
        </pc:spChg>
        <pc:spChg chg="mod">
          <ac:chgData name="Laura Alexis Janda" userId="1f227e26-6259-47d3-b693-dce21943f79e" providerId="ADAL" clId="{986A7435-3135-0641-B4A3-151B3EBC7DCA}" dt="2023-11-12T10:01:50.720" v="3980" actId="2711"/>
          <ac:spMkLst>
            <pc:docMk/>
            <pc:sldMk cId="2433997627" sldId="369"/>
            <ac:spMk id="3" creationId="{958488A7-91E3-1D0E-CE1A-A6CE48AD55BA}"/>
          </ac:spMkLst>
        </pc:spChg>
      </pc:sldChg>
      <pc:sldChg chg="modSp new mod">
        <pc:chgData name="Laura Alexis Janda" userId="1f227e26-6259-47d3-b693-dce21943f79e" providerId="ADAL" clId="{986A7435-3135-0641-B4A3-151B3EBC7DCA}" dt="2023-11-12T10:04:29.655" v="4033" actId="255"/>
        <pc:sldMkLst>
          <pc:docMk/>
          <pc:sldMk cId="3953278306" sldId="370"/>
        </pc:sldMkLst>
        <pc:spChg chg="mod">
          <ac:chgData name="Laura Alexis Janda" userId="1f227e26-6259-47d3-b693-dce21943f79e" providerId="ADAL" clId="{986A7435-3135-0641-B4A3-151B3EBC7DCA}" dt="2023-11-12T10:03:24.990" v="4023" actId="20577"/>
          <ac:spMkLst>
            <pc:docMk/>
            <pc:sldMk cId="3953278306" sldId="370"/>
            <ac:spMk id="2" creationId="{0BFC0ECE-6E7D-B325-C134-57AF06147DEF}"/>
          </ac:spMkLst>
        </pc:spChg>
        <pc:spChg chg="mod">
          <ac:chgData name="Laura Alexis Janda" userId="1f227e26-6259-47d3-b693-dce21943f79e" providerId="ADAL" clId="{986A7435-3135-0641-B4A3-151B3EBC7DCA}" dt="2023-11-12T10:04:29.655" v="4033" actId="255"/>
          <ac:spMkLst>
            <pc:docMk/>
            <pc:sldMk cId="3953278306" sldId="370"/>
            <ac:spMk id="3" creationId="{63CA7F69-F0D7-37C6-4CEB-C1CAF8FBDAFA}"/>
          </ac:spMkLst>
        </pc:spChg>
      </pc:sldChg>
      <pc:sldChg chg="addSp modSp new mod">
        <pc:chgData name="Laura Alexis Janda" userId="1f227e26-6259-47d3-b693-dce21943f79e" providerId="ADAL" clId="{986A7435-3135-0641-B4A3-151B3EBC7DCA}" dt="2023-11-12T10:13:09.992" v="4141" actId="1076"/>
        <pc:sldMkLst>
          <pc:docMk/>
          <pc:sldMk cId="1257237600" sldId="371"/>
        </pc:sldMkLst>
        <pc:spChg chg="mod">
          <ac:chgData name="Laura Alexis Janda" userId="1f227e26-6259-47d3-b693-dce21943f79e" providerId="ADAL" clId="{986A7435-3135-0641-B4A3-151B3EBC7DCA}" dt="2023-11-12T10:06:36.458" v="4053"/>
          <ac:spMkLst>
            <pc:docMk/>
            <pc:sldMk cId="1257237600" sldId="371"/>
            <ac:spMk id="2" creationId="{B65E995D-69BB-7F62-96B2-19A4ABDCD139}"/>
          </ac:spMkLst>
        </pc:spChg>
        <pc:spChg chg="mod">
          <ac:chgData name="Laura Alexis Janda" userId="1f227e26-6259-47d3-b693-dce21943f79e" providerId="ADAL" clId="{986A7435-3135-0641-B4A3-151B3EBC7DCA}" dt="2023-11-12T10:13:01.966" v="4139" actId="27636"/>
          <ac:spMkLst>
            <pc:docMk/>
            <pc:sldMk cId="1257237600" sldId="371"/>
            <ac:spMk id="3" creationId="{2F81EC28-8F65-5C29-80B0-98C07BD1A831}"/>
          </ac:spMkLst>
        </pc:spChg>
        <pc:picChg chg="add mod">
          <ac:chgData name="Laura Alexis Janda" userId="1f227e26-6259-47d3-b693-dce21943f79e" providerId="ADAL" clId="{986A7435-3135-0641-B4A3-151B3EBC7DCA}" dt="2023-11-12T10:13:09.992" v="4141" actId="1076"/>
          <ac:picMkLst>
            <pc:docMk/>
            <pc:sldMk cId="1257237600" sldId="371"/>
            <ac:picMk id="4" creationId="{72DF14F0-62F5-1521-4CF5-6667ECC3786B}"/>
          </ac:picMkLst>
        </pc:picChg>
        <pc:picChg chg="add mod">
          <ac:chgData name="Laura Alexis Janda" userId="1f227e26-6259-47d3-b693-dce21943f79e" providerId="ADAL" clId="{986A7435-3135-0641-B4A3-151B3EBC7DCA}" dt="2023-11-12T10:13:09.992" v="4141" actId="1076"/>
          <ac:picMkLst>
            <pc:docMk/>
            <pc:sldMk cId="1257237600" sldId="371"/>
            <ac:picMk id="5" creationId="{CCA84253-44A0-ED1E-29C1-5506175889A5}"/>
          </ac:picMkLst>
        </pc:picChg>
      </pc:sldChg>
      <pc:sldChg chg="addSp modSp new mod">
        <pc:chgData name="Laura Alexis Janda" userId="1f227e26-6259-47d3-b693-dce21943f79e" providerId="ADAL" clId="{986A7435-3135-0641-B4A3-151B3EBC7DCA}" dt="2023-11-12T10:31:35.241" v="4768" actId="20577"/>
        <pc:sldMkLst>
          <pc:docMk/>
          <pc:sldMk cId="3915078316" sldId="372"/>
        </pc:sldMkLst>
        <pc:spChg chg="mod">
          <ac:chgData name="Laura Alexis Janda" userId="1f227e26-6259-47d3-b693-dce21943f79e" providerId="ADAL" clId="{986A7435-3135-0641-B4A3-151B3EBC7DCA}" dt="2023-11-12T10:29:42.543" v="4645" actId="20577"/>
          <ac:spMkLst>
            <pc:docMk/>
            <pc:sldMk cId="3915078316" sldId="372"/>
            <ac:spMk id="2" creationId="{2446ABD4-4755-A9DE-A2C4-1CF3BCE61F22}"/>
          </ac:spMkLst>
        </pc:spChg>
        <pc:spChg chg="mod">
          <ac:chgData name="Laura Alexis Janda" userId="1f227e26-6259-47d3-b693-dce21943f79e" providerId="ADAL" clId="{986A7435-3135-0641-B4A3-151B3EBC7DCA}" dt="2023-11-12T10:31:35.241" v="4768" actId="20577"/>
          <ac:spMkLst>
            <pc:docMk/>
            <pc:sldMk cId="3915078316" sldId="372"/>
            <ac:spMk id="3" creationId="{D993B6EA-7030-9F5A-F2F7-2DF318AFA51E}"/>
          </ac:spMkLst>
        </pc:spChg>
        <pc:picChg chg="add mod">
          <ac:chgData name="Laura Alexis Janda" userId="1f227e26-6259-47d3-b693-dce21943f79e" providerId="ADAL" clId="{986A7435-3135-0641-B4A3-151B3EBC7DCA}" dt="2023-11-12T10:29:50.407" v="4657" actId="1036"/>
          <ac:picMkLst>
            <pc:docMk/>
            <pc:sldMk cId="3915078316" sldId="372"/>
            <ac:picMk id="4" creationId="{2A221C4F-FD11-54E7-4C5C-22F49DFC61EF}"/>
          </ac:picMkLst>
        </pc:picChg>
        <pc:picChg chg="add mod">
          <ac:chgData name="Laura Alexis Janda" userId="1f227e26-6259-47d3-b693-dce21943f79e" providerId="ADAL" clId="{986A7435-3135-0641-B4A3-151B3EBC7DCA}" dt="2023-11-12T10:29:50.407" v="4657" actId="1036"/>
          <ac:picMkLst>
            <pc:docMk/>
            <pc:sldMk cId="3915078316" sldId="372"/>
            <ac:picMk id="5" creationId="{85EA987A-5D0A-46A5-A9B4-962DEC9FC2F8}"/>
          </ac:picMkLst>
        </pc:picChg>
      </pc:sldChg>
      <pc:sldChg chg="addSp modSp new mod">
        <pc:chgData name="Laura Alexis Janda" userId="1f227e26-6259-47d3-b693-dce21943f79e" providerId="ADAL" clId="{986A7435-3135-0641-B4A3-151B3EBC7DCA}" dt="2023-11-12T10:54:35.181" v="5279" actId="255"/>
        <pc:sldMkLst>
          <pc:docMk/>
          <pc:sldMk cId="52274276" sldId="373"/>
        </pc:sldMkLst>
        <pc:spChg chg="mod">
          <ac:chgData name="Laura Alexis Janda" userId="1f227e26-6259-47d3-b693-dce21943f79e" providerId="ADAL" clId="{986A7435-3135-0641-B4A3-151B3EBC7DCA}" dt="2023-11-12T10:53:53.298" v="5228" actId="20577"/>
          <ac:spMkLst>
            <pc:docMk/>
            <pc:sldMk cId="52274276" sldId="373"/>
            <ac:spMk id="2" creationId="{49CC7EAD-0207-9FD4-E74C-711A75087524}"/>
          </ac:spMkLst>
        </pc:spChg>
        <pc:spChg chg="mod">
          <ac:chgData name="Laura Alexis Janda" userId="1f227e26-6259-47d3-b693-dce21943f79e" providerId="ADAL" clId="{986A7435-3135-0641-B4A3-151B3EBC7DCA}" dt="2023-11-12T10:54:35.181" v="5279" actId="255"/>
          <ac:spMkLst>
            <pc:docMk/>
            <pc:sldMk cId="52274276" sldId="373"/>
            <ac:spMk id="3" creationId="{621456FF-DF8E-1C7D-2A9B-98A63BA5BE34}"/>
          </ac:spMkLst>
        </pc:spChg>
        <pc:picChg chg="add mod">
          <ac:chgData name="Laura Alexis Janda" userId="1f227e26-6259-47d3-b693-dce21943f79e" providerId="ADAL" clId="{986A7435-3135-0641-B4A3-151B3EBC7DCA}" dt="2023-11-12T10:15:51.309" v="4164" actId="1076"/>
          <ac:picMkLst>
            <pc:docMk/>
            <pc:sldMk cId="52274276" sldId="373"/>
            <ac:picMk id="4" creationId="{FF2E1426-BD53-39CB-D187-6CB38E1744B0}"/>
          </ac:picMkLst>
        </pc:picChg>
        <pc:picChg chg="add mod">
          <ac:chgData name="Laura Alexis Janda" userId="1f227e26-6259-47d3-b693-dce21943f79e" providerId="ADAL" clId="{986A7435-3135-0641-B4A3-151B3EBC7DCA}" dt="2023-11-12T10:15:51.309" v="4164" actId="1076"/>
          <ac:picMkLst>
            <pc:docMk/>
            <pc:sldMk cId="52274276" sldId="373"/>
            <ac:picMk id="5" creationId="{98769F07-D1CD-195A-FB84-943B04183278}"/>
          </ac:picMkLst>
        </pc:picChg>
      </pc:sldChg>
      <pc:sldChg chg="addSp modSp new mod">
        <pc:chgData name="Laura Alexis Janda" userId="1f227e26-6259-47d3-b693-dce21943f79e" providerId="ADAL" clId="{986A7435-3135-0641-B4A3-151B3EBC7DCA}" dt="2023-11-12T10:21:16.112" v="4332" actId="14100"/>
        <pc:sldMkLst>
          <pc:docMk/>
          <pc:sldMk cId="2710713221" sldId="374"/>
        </pc:sldMkLst>
        <pc:spChg chg="mod">
          <ac:chgData name="Laura Alexis Janda" userId="1f227e26-6259-47d3-b693-dce21943f79e" providerId="ADAL" clId="{986A7435-3135-0641-B4A3-151B3EBC7DCA}" dt="2023-11-12T10:17:47.743" v="4211" actId="20577"/>
          <ac:spMkLst>
            <pc:docMk/>
            <pc:sldMk cId="2710713221" sldId="374"/>
            <ac:spMk id="2" creationId="{FAC0BDC4-FF91-A94A-2C85-F3ABD9A45B27}"/>
          </ac:spMkLst>
        </pc:spChg>
        <pc:spChg chg="mod">
          <ac:chgData name="Laura Alexis Janda" userId="1f227e26-6259-47d3-b693-dce21943f79e" providerId="ADAL" clId="{986A7435-3135-0641-B4A3-151B3EBC7DCA}" dt="2023-11-12T10:18:53.784" v="4236" actId="20577"/>
          <ac:spMkLst>
            <pc:docMk/>
            <pc:sldMk cId="2710713221" sldId="374"/>
            <ac:spMk id="3" creationId="{3E7D077C-5405-28AC-1D62-3BED798D52BF}"/>
          </ac:spMkLst>
        </pc:spChg>
        <pc:spChg chg="add mod">
          <ac:chgData name="Laura Alexis Janda" userId="1f227e26-6259-47d3-b693-dce21943f79e" providerId="ADAL" clId="{986A7435-3135-0641-B4A3-151B3EBC7DCA}" dt="2023-11-12T10:21:16.112" v="4332" actId="14100"/>
          <ac:spMkLst>
            <pc:docMk/>
            <pc:sldMk cId="2710713221" sldId="374"/>
            <ac:spMk id="4" creationId="{3B701CA5-AB5B-4A04-5A4A-3486B4F57355}"/>
          </ac:spMkLst>
        </pc:spChg>
      </pc:sldChg>
      <pc:sldChg chg="modSp new mod">
        <pc:chgData name="Laura Alexis Janda" userId="1f227e26-6259-47d3-b693-dce21943f79e" providerId="ADAL" clId="{986A7435-3135-0641-B4A3-151B3EBC7DCA}" dt="2023-11-12T10:38:02.454" v="5002" actId="12"/>
        <pc:sldMkLst>
          <pc:docMk/>
          <pc:sldMk cId="3027554610" sldId="375"/>
        </pc:sldMkLst>
        <pc:spChg chg="mod">
          <ac:chgData name="Laura Alexis Janda" userId="1f227e26-6259-47d3-b693-dce21943f79e" providerId="ADAL" clId="{986A7435-3135-0641-B4A3-151B3EBC7DCA}" dt="2023-11-12T10:21:33.680" v="4334"/>
          <ac:spMkLst>
            <pc:docMk/>
            <pc:sldMk cId="3027554610" sldId="375"/>
            <ac:spMk id="2" creationId="{522635EB-48B5-948F-A8A7-31F5C98D96AC}"/>
          </ac:spMkLst>
        </pc:spChg>
        <pc:spChg chg="mod">
          <ac:chgData name="Laura Alexis Janda" userId="1f227e26-6259-47d3-b693-dce21943f79e" providerId="ADAL" clId="{986A7435-3135-0641-B4A3-151B3EBC7DCA}" dt="2023-11-12T10:38:02.454" v="5002" actId="12"/>
          <ac:spMkLst>
            <pc:docMk/>
            <pc:sldMk cId="3027554610" sldId="375"/>
            <ac:spMk id="3" creationId="{39C4474D-B68E-86A0-02CB-254C9D651DD6}"/>
          </ac:spMkLst>
        </pc:spChg>
      </pc:sldChg>
      <pc:sldChg chg="modSp new mod">
        <pc:chgData name="Laura Alexis Janda" userId="1f227e26-6259-47d3-b693-dce21943f79e" providerId="ADAL" clId="{986A7435-3135-0641-B4A3-151B3EBC7DCA}" dt="2023-11-12T10:27:42.040" v="4635" actId="114"/>
        <pc:sldMkLst>
          <pc:docMk/>
          <pc:sldMk cId="4267631355" sldId="376"/>
        </pc:sldMkLst>
        <pc:spChg chg="mod">
          <ac:chgData name="Laura Alexis Janda" userId="1f227e26-6259-47d3-b693-dce21943f79e" providerId="ADAL" clId="{986A7435-3135-0641-B4A3-151B3EBC7DCA}" dt="2023-11-12T10:25:37.942" v="4620" actId="20577"/>
          <ac:spMkLst>
            <pc:docMk/>
            <pc:sldMk cId="4267631355" sldId="376"/>
            <ac:spMk id="2" creationId="{6225634C-D3DF-4AC7-CB9E-46B215E99A1B}"/>
          </ac:spMkLst>
        </pc:spChg>
        <pc:spChg chg="mod">
          <ac:chgData name="Laura Alexis Janda" userId="1f227e26-6259-47d3-b693-dce21943f79e" providerId="ADAL" clId="{986A7435-3135-0641-B4A3-151B3EBC7DCA}" dt="2023-11-12T10:27:42.040" v="4635" actId="114"/>
          <ac:spMkLst>
            <pc:docMk/>
            <pc:sldMk cId="4267631355" sldId="376"/>
            <ac:spMk id="3" creationId="{DA02E554-B22F-6AB9-9857-2B2740544731}"/>
          </ac:spMkLst>
        </pc:spChg>
      </pc:sldChg>
      <pc:sldChg chg="modSp new mod">
        <pc:chgData name="Laura Alexis Janda" userId="1f227e26-6259-47d3-b693-dce21943f79e" providerId="ADAL" clId="{986A7435-3135-0641-B4A3-151B3EBC7DCA}" dt="2023-11-12T10:39:53.585" v="5103" actId="27636"/>
        <pc:sldMkLst>
          <pc:docMk/>
          <pc:sldMk cId="2599194402" sldId="377"/>
        </pc:sldMkLst>
        <pc:spChg chg="mod">
          <ac:chgData name="Laura Alexis Janda" userId="1f227e26-6259-47d3-b693-dce21943f79e" providerId="ADAL" clId="{986A7435-3135-0641-B4A3-151B3EBC7DCA}" dt="2023-11-12T10:35:16.957" v="4798" actId="20577"/>
          <ac:spMkLst>
            <pc:docMk/>
            <pc:sldMk cId="2599194402" sldId="377"/>
            <ac:spMk id="2" creationId="{89BAEA0F-707B-DC17-7F9B-A2600B54AF79}"/>
          </ac:spMkLst>
        </pc:spChg>
        <pc:spChg chg="mod">
          <ac:chgData name="Laura Alexis Janda" userId="1f227e26-6259-47d3-b693-dce21943f79e" providerId="ADAL" clId="{986A7435-3135-0641-B4A3-151B3EBC7DCA}" dt="2023-11-12T10:39:53.585" v="5103" actId="27636"/>
          <ac:spMkLst>
            <pc:docMk/>
            <pc:sldMk cId="2599194402" sldId="377"/>
            <ac:spMk id="3" creationId="{96E01589-F6CE-8C43-3215-95D7312E2FF7}"/>
          </ac:spMkLst>
        </pc:spChg>
      </pc:sldChg>
      <pc:sldChg chg="addSp modSp new mod">
        <pc:chgData name="Laura Alexis Janda" userId="1f227e26-6259-47d3-b693-dce21943f79e" providerId="ADAL" clId="{986A7435-3135-0641-B4A3-151B3EBC7DCA}" dt="2023-11-12T10:46:02.009" v="5167" actId="20577"/>
        <pc:sldMkLst>
          <pc:docMk/>
          <pc:sldMk cId="3156635828" sldId="378"/>
        </pc:sldMkLst>
        <pc:spChg chg="mod">
          <ac:chgData name="Laura Alexis Janda" userId="1f227e26-6259-47d3-b693-dce21943f79e" providerId="ADAL" clId="{986A7435-3135-0641-B4A3-151B3EBC7DCA}" dt="2023-11-12T10:42:51.857" v="5114" actId="20577"/>
          <ac:spMkLst>
            <pc:docMk/>
            <pc:sldMk cId="3156635828" sldId="378"/>
            <ac:spMk id="2" creationId="{E50BF4A0-0C37-C694-EED1-39EE2E9809B7}"/>
          </ac:spMkLst>
        </pc:spChg>
        <pc:spChg chg="mod">
          <ac:chgData name="Laura Alexis Janda" userId="1f227e26-6259-47d3-b693-dce21943f79e" providerId="ADAL" clId="{986A7435-3135-0641-B4A3-151B3EBC7DCA}" dt="2023-11-12T10:44:35.129" v="5137" actId="20577"/>
          <ac:spMkLst>
            <pc:docMk/>
            <pc:sldMk cId="3156635828" sldId="378"/>
            <ac:spMk id="3" creationId="{F09FC821-247A-DB28-2182-FC978FF52136}"/>
          </ac:spMkLst>
        </pc:spChg>
        <pc:spChg chg="add mod">
          <ac:chgData name="Laura Alexis Janda" userId="1f227e26-6259-47d3-b693-dce21943f79e" providerId="ADAL" clId="{986A7435-3135-0641-B4A3-151B3EBC7DCA}" dt="2023-11-12T10:46:02.009" v="5167" actId="20577"/>
          <ac:spMkLst>
            <pc:docMk/>
            <pc:sldMk cId="3156635828" sldId="378"/>
            <ac:spMk id="4" creationId="{F032F734-5AEE-6FA3-9910-1D964E76A2FA}"/>
          </ac:spMkLst>
        </pc:spChg>
      </pc:sldChg>
      <pc:sldChg chg="add">
        <pc:chgData name="Laura Alexis Janda" userId="1f227e26-6259-47d3-b693-dce21943f79e" providerId="ADAL" clId="{986A7435-3135-0641-B4A3-151B3EBC7DCA}" dt="2023-11-12T10:49:20.177" v="5171"/>
        <pc:sldMkLst>
          <pc:docMk/>
          <pc:sldMk cId="2066102278" sldId="379"/>
        </pc:sldMkLst>
      </pc:sldChg>
      <pc:sldChg chg="modSp new mod">
        <pc:chgData name="Laura Alexis Janda" userId="1f227e26-6259-47d3-b693-dce21943f79e" providerId="ADAL" clId="{986A7435-3135-0641-B4A3-151B3EBC7DCA}" dt="2023-11-12T10:56:44.413" v="5303" actId="20577"/>
        <pc:sldMkLst>
          <pc:docMk/>
          <pc:sldMk cId="3023913255" sldId="380"/>
        </pc:sldMkLst>
        <pc:spChg chg="mod">
          <ac:chgData name="Laura Alexis Janda" userId="1f227e26-6259-47d3-b693-dce21943f79e" providerId="ADAL" clId="{986A7435-3135-0641-B4A3-151B3EBC7DCA}" dt="2023-11-12T10:56:03.962" v="5297" actId="20577"/>
          <ac:spMkLst>
            <pc:docMk/>
            <pc:sldMk cId="3023913255" sldId="380"/>
            <ac:spMk id="2" creationId="{8F8E91A3-B6B3-1CA8-91CD-1514697FD3CA}"/>
          </ac:spMkLst>
        </pc:spChg>
        <pc:spChg chg="mod">
          <ac:chgData name="Laura Alexis Janda" userId="1f227e26-6259-47d3-b693-dce21943f79e" providerId="ADAL" clId="{986A7435-3135-0641-B4A3-151B3EBC7DCA}" dt="2023-11-12T10:56:44.413" v="5303" actId="20577"/>
          <ac:spMkLst>
            <pc:docMk/>
            <pc:sldMk cId="3023913255" sldId="380"/>
            <ac:spMk id="3" creationId="{82DC11FE-FFD4-91A8-6062-665A3F20B9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50899-3D14-4A38-B0C5-4D2CF77B5B8A}" type="datetimeFigureOut">
              <a:rPr lang="nb-NO" smtClean="0"/>
              <a:t>12.11.2023</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E35F46-3402-4F9A-A575-76C8BB429A56}" type="slidenum">
              <a:rPr lang="nb-NO" smtClean="0"/>
              <a:t>‹#›</a:t>
            </a:fld>
            <a:endParaRPr lang="nb-NO"/>
          </a:p>
        </p:txBody>
      </p:sp>
    </p:spTree>
    <p:extLst>
      <p:ext uri="{BB962C8B-B14F-4D97-AF65-F5344CB8AC3E}">
        <p14:creationId xmlns:p14="http://schemas.microsoft.com/office/powerpoint/2010/main" val="2774814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FB38-D273-5A45-92C9-20877EF5B004}" type="datetimeFigureOut">
              <a:rPr lang="nb-NO" smtClean="0"/>
              <a:t>12.11.2023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EE714-A1A4-6747-99CC-D877A37A9E47}" type="slidenum">
              <a:rPr lang="nb-NO" smtClean="0"/>
              <a:t>‹#›</a:t>
            </a:fld>
            <a:endParaRPr lang="nb-NO"/>
          </a:p>
        </p:txBody>
      </p:sp>
    </p:spTree>
    <p:extLst>
      <p:ext uri="{BB962C8B-B14F-4D97-AF65-F5344CB8AC3E}">
        <p14:creationId xmlns:p14="http://schemas.microsoft.com/office/powerpoint/2010/main" val="278830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32EE714-A1A4-6747-99CC-D877A37A9E47}" type="slidenum">
              <a:rPr lang="nb-NO" smtClean="0"/>
              <a:t>57</a:t>
            </a:fld>
            <a:endParaRPr lang="nb-NO"/>
          </a:p>
        </p:txBody>
      </p:sp>
    </p:spTree>
    <p:extLst>
      <p:ext uri="{BB962C8B-B14F-4D97-AF65-F5344CB8AC3E}">
        <p14:creationId xmlns:p14="http://schemas.microsoft.com/office/powerpoint/2010/main" val="3615510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jilčálačuovgagovva">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28"/>
            <a:ext cx="12192001" cy="6857142"/>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se-NO" noProof="0" dirty="0"/>
              <a:t>Coahkkal lasihan dihtii bajilčállaga</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se-NO" noProof="0" dirty="0"/>
              <a:t>Coahkkal lasihan dihtii vuollebajilčállaga</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e-NO" noProof="0" dirty="0"/>
              <a:t>Čálli Namma ja Goargu</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se-NO" noProof="0" dirty="0"/>
              <a:t>Vejolaš čujuhusat</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se-NO" noProof="0" dirty="0"/>
              <a:t>Coahkkal ikona lasihan dihtii gova</a:t>
            </a:r>
          </a:p>
        </p:txBody>
      </p:sp>
    </p:spTree>
    <p:extLst>
      <p:ext uri="{BB962C8B-B14F-4D97-AF65-F5344CB8AC3E}">
        <p14:creationId xmlns:p14="http://schemas.microsoft.com/office/powerpoint/2010/main" val="61589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ušše bajilčála">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Tree>
    <p:extLst>
      <p:ext uri="{BB962C8B-B14F-4D97-AF65-F5344CB8AC3E}">
        <p14:creationId xmlns:p14="http://schemas.microsoft.com/office/powerpoint/2010/main" val="107526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Guor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90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jilčálačuovgagovv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28"/>
            <a:ext cx="12192001" cy="6857142"/>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se-NO" noProof="0" dirty="0"/>
              <a:t>Coahkkal lasihan dihtii bajilčállaga</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se-NO" noProof="0" dirty="0"/>
              <a:t>Coahkkal lasihan dihtii vuollebajilčállaga</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e-NO" noProof="0" dirty="0"/>
              <a:t>Čálli Namma ja Goargu</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se-NO" noProof="0" dirty="0"/>
              <a:t>Vejolaš čujuhusat</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se-NO" noProof="0" dirty="0"/>
              <a:t>Coahkkal ikona lasihan dihtii gova</a:t>
            </a:r>
          </a:p>
        </p:txBody>
      </p:sp>
    </p:spTree>
    <p:extLst>
      <p:ext uri="{BB962C8B-B14F-4D97-AF65-F5344CB8AC3E}">
        <p14:creationId xmlns:p14="http://schemas.microsoft.com/office/powerpoint/2010/main" val="133468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jilčála ja sisdoallu">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7"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Tree>
    <p:extLst>
      <p:ext uri="{BB962C8B-B14F-4D97-AF65-F5344CB8AC3E}">
        <p14:creationId xmlns:p14="http://schemas.microsoft.com/office/powerpoint/2010/main" val="408140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uokte sisdoallooasi">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
        <p:nvSpPr>
          <p:cNvPr id="6" name="Content Placeholder 2"/>
          <p:cNvSpPr>
            <a:spLocks noGrp="1"/>
          </p:cNvSpPr>
          <p:nvPr>
            <p:ph sz="half" idx="1" hasCustomPrompt="1"/>
          </p:nvPr>
        </p:nvSpPr>
        <p:spPr>
          <a:xfrm>
            <a:off x="838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
        <p:nvSpPr>
          <p:cNvPr id="7" name="Content Placeholder 3"/>
          <p:cNvSpPr>
            <a:spLocks noGrp="1"/>
          </p:cNvSpPr>
          <p:nvPr>
            <p:ph sz="half" idx="2" hasCustomPrompt="1"/>
          </p:nvPr>
        </p:nvSpPr>
        <p:spPr>
          <a:xfrm>
            <a:off x="6172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Tree>
    <p:extLst>
      <p:ext uri="{BB962C8B-B14F-4D97-AF65-F5344CB8AC3E}">
        <p14:creationId xmlns:p14="http://schemas.microsoft.com/office/powerpoint/2010/main" val="370908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ušše bajilčála">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Tree>
    <p:extLst>
      <p:ext uri="{BB962C8B-B14F-4D97-AF65-F5344CB8AC3E}">
        <p14:creationId xmlns:p14="http://schemas.microsoft.com/office/powerpoint/2010/main" val="4270224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Guoros">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4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2325424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jilčálačuovgagovv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28"/>
            <a:ext cx="12192001" cy="6857142"/>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se-NO" noProof="0" dirty="0"/>
              <a:t>Coahkkal lasihan dihtii bajilčállaga</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se-NO" noProof="0" dirty="0"/>
              <a:t>Coahkkal lasihan dihtii vuollebajilčállaga</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e-NO" noProof="0" dirty="0"/>
              <a:t>Čálli Namma ja Goargu</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se-NO" noProof="0" dirty="0"/>
              <a:t>Vejolaš čujuhusat</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se-NO" noProof="0" dirty="0"/>
              <a:t>Coahkkal ikona lasihan dihtii gova</a:t>
            </a:r>
          </a:p>
        </p:txBody>
      </p:sp>
    </p:spTree>
    <p:extLst>
      <p:ext uri="{BB962C8B-B14F-4D97-AF65-F5344CB8AC3E}">
        <p14:creationId xmlns:p14="http://schemas.microsoft.com/office/powerpoint/2010/main" val="2108539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jilčála ja sisdoallu">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7"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Tree>
    <p:extLst>
      <p:ext uri="{BB962C8B-B14F-4D97-AF65-F5344CB8AC3E}">
        <p14:creationId xmlns:p14="http://schemas.microsoft.com/office/powerpoint/2010/main" val="39955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jilčála ja sisdoallu">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noProof="0"/>
              <a:t>Click to edit Master title style</a:t>
            </a:r>
            <a:endParaRPr lang="se-NO" noProof="0" dirty="0"/>
          </a:p>
        </p:txBody>
      </p:sp>
      <p:sp>
        <p:nvSpPr>
          <p:cNvPr id="5"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se-NO" noProof="0" dirty="0"/>
          </a:p>
        </p:txBody>
      </p:sp>
    </p:spTree>
    <p:extLst>
      <p:ext uri="{BB962C8B-B14F-4D97-AF65-F5344CB8AC3E}">
        <p14:creationId xmlns:p14="http://schemas.microsoft.com/office/powerpoint/2010/main" val="196777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uokte sisdoallooasi">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
        <p:nvSpPr>
          <p:cNvPr id="6" name="Content Placeholder 2"/>
          <p:cNvSpPr>
            <a:spLocks noGrp="1"/>
          </p:cNvSpPr>
          <p:nvPr>
            <p:ph sz="half" idx="1" hasCustomPrompt="1"/>
          </p:nvPr>
        </p:nvSpPr>
        <p:spPr>
          <a:xfrm>
            <a:off x="838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
        <p:nvSpPr>
          <p:cNvPr id="7" name="Content Placeholder 3"/>
          <p:cNvSpPr>
            <a:spLocks noGrp="1"/>
          </p:cNvSpPr>
          <p:nvPr>
            <p:ph sz="half" idx="2" hasCustomPrompt="1"/>
          </p:nvPr>
        </p:nvSpPr>
        <p:spPr>
          <a:xfrm>
            <a:off x="6172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Tree>
    <p:extLst>
      <p:ext uri="{BB962C8B-B14F-4D97-AF65-F5344CB8AC3E}">
        <p14:creationId xmlns:p14="http://schemas.microsoft.com/office/powerpoint/2010/main" val="1884416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ušše bajilčála">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Tree>
    <p:extLst>
      <p:ext uri="{BB962C8B-B14F-4D97-AF65-F5344CB8AC3E}">
        <p14:creationId xmlns:p14="http://schemas.microsoft.com/office/powerpoint/2010/main" val="2573493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Guor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Guokte sisdoallooas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e-NO" noProof="0" dirty="0"/>
              <a:t>Coahkkal lasihan dihtii bajilčállaga</a:t>
            </a:r>
          </a:p>
        </p:txBody>
      </p:sp>
      <p:sp>
        <p:nvSpPr>
          <p:cNvPr id="3" name="Content Placeholder 2"/>
          <p:cNvSpPr>
            <a:spLocks noGrp="1"/>
          </p:cNvSpPr>
          <p:nvPr>
            <p:ph sz="half" idx="1" hasCustomPrompt="1"/>
          </p:nvPr>
        </p:nvSpPr>
        <p:spPr>
          <a:xfrm>
            <a:off x="838200" y="1825625"/>
            <a:ext cx="5181600" cy="4351338"/>
          </a:xfr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Tree>
    <p:extLst>
      <p:ext uri="{BB962C8B-B14F-4D97-AF65-F5344CB8AC3E}">
        <p14:creationId xmlns:p14="http://schemas.microsoft.com/office/powerpoint/2010/main" val="206787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šše bajilčála">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838200" y="365125"/>
            <a:ext cx="10515600" cy="1325563"/>
          </a:xfrm>
        </p:spPr>
        <p:txBody>
          <a:bodyPr/>
          <a:lstStyle/>
          <a:p>
            <a:r>
              <a:rPr lang="se-NO" noProof="0" dirty="0"/>
              <a:t>Coahkkal lasihan dihtii bajilčállaga</a:t>
            </a:r>
          </a:p>
        </p:txBody>
      </p:sp>
    </p:spTree>
    <p:extLst>
      <p:ext uri="{BB962C8B-B14F-4D97-AF65-F5344CB8AC3E}">
        <p14:creationId xmlns:p14="http://schemas.microsoft.com/office/powerpoint/2010/main" val="41876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Guor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1A46-A686-674C-ADD1-9EEA01D4930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868C47DD-20E4-5E40-875D-9C25596925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F8152D-08F2-8D4C-B8E3-6FF54B164984}"/>
              </a:ext>
            </a:extLst>
          </p:cNvPr>
          <p:cNvSpPr>
            <a:spLocks noGrp="1"/>
          </p:cNvSpPr>
          <p:nvPr>
            <p:ph type="dt" sz="half" idx="10"/>
          </p:nvPr>
        </p:nvSpPr>
        <p:spPr/>
        <p:txBody>
          <a:bodyPr/>
          <a:lstStyle/>
          <a:p>
            <a:fld id="{8DF9E8F3-4849-FA48-B4C8-2D894E979956}" type="datetimeFigureOut">
              <a:rPr lang="nb-NO" noProof="0" smtClean="0"/>
              <a:pPr/>
              <a:t>12.11.2023</a:t>
            </a:fld>
            <a:endParaRPr lang="nb-NO" noProof="0"/>
          </a:p>
        </p:txBody>
      </p:sp>
      <p:sp>
        <p:nvSpPr>
          <p:cNvPr id="5" name="Footer Placeholder 4">
            <a:extLst>
              <a:ext uri="{FF2B5EF4-FFF2-40B4-BE49-F238E27FC236}">
                <a16:creationId xmlns:a16="http://schemas.microsoft.com/office/drawing/2014/main" id="{8210A141-23BC-9942-928D-0A72D0553DE8}"/>
              </a:ext>
            </a:extLst>
          </p:cNvPr>
          <p:cNvSpPr>
            <a:spLocks noGrp="1"/>
          </p:cNvSpPr>
          <p:nvPr>
            <p:ph type="ftr" sz="quarter" idx="11"/>
          </p:nvPr>
        </p:nvSpPr>
        <p:spPr/>
        <p:txBody>
          <a:bodyPr/>
          <a:lstStyle/>
          <a:p>
            <a:endParaRPr lang="nb-NO" noProof="0"/>
          </a:p>
        </p:txBody>
      </p:sp>
      <p:sp>
        <p:nvSpPr>
          <p:cNvPr id="6" name="Slide Number Placeholder 5">
            <a:extLst>
              <a:ext uri="{FF2B5EF4-FFF2-40B4-BE49-F238E27FC236}">
                <a16:creationId xmlns:a16="http://schemas.microsoft.com/office/drawing/2014/main" id="{025C612B-9854-204D-8671-65B8D4D75D67}"/>
              </a:ext>
            </a:extLst>
          </p:cNvPr>
          <p:cNvSpPr>
            <a:spLocks noGrp="1"/>
          </p:cNvSpPr>
          <p:nvPr>
            <p:ph type="sldNum" sz="quarter" idx="12"/>
          </p:nvPr>
        </p:nvSpPr>
        <p:spPr/>
        <p:txBody>
          <a:bodyPr/>
          <a:lstStyle/>
          <a:p>
            <a:fld id="{48967F36-0B61-F749-ACDB-F36D75792314}" type="slidenum">
              <a:rPr lang="nb-NO" noProof="0" smtClean="0"/>
              <a:pPr/>
              <a:t>‹#›</a:t>
            </a:fld>
            <a:endParaRPr lang="nb-NO" noProof="0"/>
          </a:p>
        </p:txBody>
      </p:sp>
    </p:spTree>
    <p:extLst>
      <p:ext uri="{BB962C8B-B14F-4D97-AF65-F5344CB8AC3E}">
        <p14:creationId xmlns:p14="http://schemas.microsoft.com/office/powerpoint/2010/main" val="225365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jilčálačuovgagovv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428"/>
            <a:ext cx="12192001" cy="6857142"/>
          </a:xfrm>
          <a:prstGeom prst="rect">
            <a:avLst/>
          </a:prstGeom>
        </p:spPr>
      </p:pic>
      <p:sp>
        <p:nvSpPr>
          <p:cNvPr id="10" name="Title 7"/>
          <p:cNvSpPr>
            <a:spLocks noGrp="1"/>
          </p:cNvSpPr>
          <p:nvPr>
            <p:ph type="title" hasCustomPrompt="1"/>
          </p:nvPr>
        </p:nvSpPr>
        <p:spPr>
          <a:xfrm>
            <a:off x="1054464" y="1118585"/>
            <a:ext cx="6012000" cy="1811813"/>
          </a:xfrm>
          <a:prstGeom prst="rect">
            <a:avLst/>
          </a:prstGeom>
        </p:spPr>
        <p:txBody>
          <a:bodyPr lIns="0" anchor="b">
            <a:normAutofit/>
          </a:bodyPr>
          <a:lstStyle>
            <a:lvl1pPr>
              <a:defRPr sz="2400" baseline="0">
                <a:solidFill>
                  <a:schemeClr val="bg1"/>
                </a:solidFill>
              </a:defRPr>
            </a:lvl1pPr>
          </a:lstStyle>
          <a:p>
            <a:r>
              <a:rPr lang="se-NO" noProof="0" dirty="0"/>
              <a:t>Coahkkal lasihan dihtii bajilčállaga</a:t>
            </a:r>
          </a:p>
        </p:txBody>
      </p:sp>
      <p:sp>
        <p:nvSpPr>
          <p:cNvPr id="11" name="Text Placeholder 3"/>
          <p:cNvSpPr>
            <a:spLocks noGrp="1"/>
          </p:cNvSpPr>
          <p:nvPr>
            <p:ph type="body" sz="quarter" idx="12" hasCustomPrompt="1"/>
          </p:nvPr>
        </p:nvSpPr>
        <p:spPr>
          <a:xfrm>
            <a:off x="1054464" y="2942591"/>
            <a:ext cx="6012000" cy="1126695"/>
          </a:xfrm>
          <a:prstGeom prst="rect">
            <a:avLst/>
          </a:prstGeo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se-NO" noProof="0" dirty="0"/>
              <a:t>Coahkkal lasihan dihtii vuollebajilčállaga</a:t>
            </a:r>
          </a:p>
        </p:txBody>
      </p:sp>
      <p:sp>
        <p:nvSpPr>
          <p:cNvPr id="9" name="Subtitle 2"/>
          <p:cNvSpPr>
            <a:spLocks noGrp="1"/>
          </p:cNvSpPr>
          <p:nvPr>
            <p:ph type="subTitle" idx="1" hasCustomPrompt="1"/>
          </p:nvPr>
        </p:nvSpPr>
        <p:spPr>
          <a:xfrm>
            <a:off x="1054464" y="4208016"/>
            <a:ext cx="6012000" cy="1454784"/>
          </a:xfrm>
          <a:prstGeom prst="rect">
            <a:avLst/>
          </a:prstGeo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e-NO" noProof="0" dirty="0"/>
              <a:t>Čálli Namma ja Goargu</a:t>
            </a:r>
          </a:p>
        </p:txBody>
      </p:sp>
      <p:sp>
        <p:nvSpPr>
          <p:cNvPr id="12" name="Text Placeholder 5"/>
          <p:cNvSpPr>
            <a:spLocks noGrp="1"/>
          </p:cNvSpPr>
          <p:nvPr>
            <p:ph type="body" sz="quarter" idx="13" hasCustomPrompt="1"/>
          </p:nvPr>
        </p:nvSpPr>
        <p:spPr>
          <a:xfrm>
            <a:off x="1054464" y="5674992"/>
            <a:ext cx="6012000" cy="746878"/>
          </a:xfrm>
          <a:prstGeom prst="rect">
            <a:avLst/>
          </a:prstGeo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se-NO" noProof="0" dirty="0"/>
              <a:t>Vejolaš čujuhusat</a:t>
            </a:r>
          </a:p>
        </p:txBody>
      </p:sp>
      <p:sp>
        <p:nvSpPr>
          <p:cNvPr id="13"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se-NO" noProof="0" dirty="0"/>
              <a:t>Coahkkal ikona lasihan dihtii gova</a:t>
            </a:r>
          </a:p>
        </p:txBody>
      </p:sp>
    </p:spTree>
    <p:extLst>
      <p:ext uri="{BB962C8B-B14F-4D97-AF65-F5344CB8AC3E}">
        <p14:creationId xmlns:p14="http://schemas.microsoft.com/office/powerpoint/2010/main" val="226782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jilčála ja sisdoallu">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7" name="Text Placeholder 2"/>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Tree>
    <p:extLst>
      <p:ext uri="{BB962C8B-B14F-4D97-AF65-F5344CB8AC3E}">
        <p14:creationId xmlns:p14="http://schemas.microsoft.com/office/powerpoint/2010/main" val="895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uokte sisdoallooasi">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838200" y="365125"/>
            <a:ext cx="10515600" cy="1325563"/>
          </a:xfrm>
          <a:prstGeom prst="rect">
            <a:avLst/>
          </a:prstGeom>
        </p:spPr>
        <p:txBody>
          <a:bodyPr/>
          <a:lstStyle/>
          <a:p>
            <a:r>
              <a:rPr lang="se-NO" noProof="0" dirty="0"/>
              <a:t>Coahkkal lasihan dihtii bajilčállaga</a:t>
            </a:r>
          </a:p>
        </p:txBody>
      </p:sp>
      <p:sp>
        <p:nvSpPr>
          <p:cNvPr id="6" name="Content Placeholder 2"/>
          <p:cNvSpPr>
            <a:spLocks noGrp="1"/>
          </p:cNvSpPr>
          <p:nvPr>
            <p:ph sz="half" idx="1" hasCustomPrompt="1"/>
          </p:nvPr>
        </p:nvSpPr>
        <p:spPr>
          <a:xfrm>
            <a:off x="838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
        <p:nvSpPr>
          <p:cNvPr id="7" name="Content Placeholder 3"/>
          <p:cNvSpPr>
            <a:spLocks noGrp="1"/>
          </p:cNvSpPr>
          <p:nvPr>
            <p:ph sz="half" idx="2" hasCustomPrompt="1"/>
          </p:nvPr>
        </p:nvSpPr>
        <p:spPr>
          <a:xfrm>
            <a:off x="6172200" y="1825625"/>
            <a:ext cx="5181600" cy="4351338"/>
          </a:xfrm>
          <a:prstGeom prst="rect">
            <a:avLst/>
          </a:prstGeom>
        </p:spPr>
        <p:txBody>
          <a:bodyPr/>
          <a:lstStyle/>
          <a:p>
            <a:pPr lvl="0"/>
            <a:r>
              <a:rPr lang="se-NO" noProof="0" dirty="0"/>
              <a:t>Coahkkal lasihan dihtii teavstta</a:t>
            </a:r>
          </a:p>
          <a:p>
            <a:pPr lvl="1"/>
            <a:r>
              <a:rPr lang="se-NO" noProof="0" dirty="0"/>
              <a:t>Andre nivå</a:t>
            </a:r>
          </a:p>
          <a:p>
            <a:pPr lvl="2"/>
            <a:r>
              <a:rPr lang="se-NO" noProof="0" dirty="0"/>
              <a:t>Tredje nivå</a:t>
            </a:r>
          </a:p>
          <a:p>
            <a:pPr lvl="3"/>
            <a:r>
              <a:rPr lang="se-NO" noProof="0" dirty="0"/>
              <a:t>Fjerde nivå</a:t>
            </a:r>
          </a:p>
          <a:p>
            <a:pPr lvl="4"/>
            <a:r>
              <a:rPr lang="se-NO" noProof="0" dirty="0"/>
              <a:t>Femte nivå</a:t>
            </a:r>
          </a:p>
        </p:txBody>
      </p:sp>
    </p:spTree>
    <p:extLst>
      <p:ext uri="{BB962C8B-B14F-4D97-AF65-F5344CB8AC3E}">
        <p14:creationId xmlns:p14="http://schemas.microsoft.com/office/powerpoint/2010/main" val="276181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12.11.2023</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35094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7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1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
        <p:nvSpPr>
          <p:cNvPr id="9"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12.11.2023</a:t>
            </a:fld>
            <a:endParaRPr lang="nb-NO"/>
          </a:p>
        </p:txBody>
      </p:sp>
      <p:sp>
        <p:nvSpPr>
          <p:cNvPr id="1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11"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109761003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15"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
        <p:nvSpPr>
          <p:cNvPr id="11"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12.11.2023</a:t>
            </a:fld>
            <a:endParaRPr lang="nb-NO"/>
          </a:p>
        </p:txBody>
      </p:sp>
      <p:sp>
        <p:nvSpPr>
          <p:cNvPr id="12"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13"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1886195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5"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e-NO" noProof="0" dirty="0"/>
              <a:t>Coahkkal lasihan dihtii bajilčállaga</a:t>
            </a:r>
          </a:p>
        </p:txBody>
      </p:sp>
      <p:sp>
        <p:nvSpPr>
          <p:cNvPr id="14"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e-NO" noProof="0" dirty="0"/>
              <a:t>Coahkkal lasihan dihtii teavstta</a:t>
            </a:r>
          </a:p>
          <a:p>
            <a:pPr lvl="1"/>
            <a:r>
              <a:rPr lang="se-NO" noProof="0" dirty="0"/>
              <a:t>Nubbi dássi</a:t>
            </a:r>
          </a:p>
          <a:p>
            <a:pPr lvl="2"/>
            <a:r>
              <a:rPr lang="se-NO" noProof="0" dirty="0"/>
              <a:t>Goalmmát dássi</a:t>
            </a:r>
          </a:p>
          <a:p>
            <a:pPr lvl="3"/>
            <a:r>
              <a:rPr lang="se-NO" noProof="0" dirty="0"/>
              <a:t>Njealját dássi</a:t>
            </a:r>
          </a:p>
          <a:p>
            <a:pPr lvl="4"/>
            <a:r>
              <a:rPr lang="se-NO" noProof="0" dirty="0"/>
              <a:t>Viđat dássi</a:t>
            </a:r>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56DEE-ECD7-4857-92A6-90269DFA2DF5}" type="datetimeFigureOut">
              <a:rPr lang="nb-NO" smtClean="0"/>
              <a:t>12.11.2023</a:t>
            </a:fld>
            <a:endParaRPr lang="nb-NO"/>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882543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mailto:Laura.janda@uit.no" TargetMode="Externa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jpeg"/><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png"/><Relationship Id="rId7" Type="http://schemas.microsoft.com/office/2007/relationships/hdphoto" Target="../media/hdphoto5.wdp"/><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microsoft.com/office/2007/relationships/hdphoto" Target="../media/hdphoto4.wdp"/><Relationship Id="rId5" Type="http://schemas.openxmlformats.org/officeDocument/2006/relationships/image" Target="../media/image8.png"/><Relationship Id="rId4" Type="http://schemas.openxmlformats.org/officeDocument/2006/relationships/image" Target="../media/image9.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63" y="1118585"/>
            <a:ext cx="7543271" cy="1811813"/>
          </a:xfrm>
        </p:spPr>
        <p:txBody>
          <a:bodyPr>
            <a:noAutofit/>
          </a:bodyPr>
          <a:lstStyle/>
          <a:p>
            <a:r>
              <a:rPr lang="en-US" sz="4400" dirty="0">
                <a:effectLst/>
                <a:ea typeface="Times New Roman" panose="02020603050405020304" pitchFamily="18" charset="0"/>
              </a:rPr>
              <a:t>The Birth of </a:t>
            </a:r>
            <a:br>
              <a:rPr lang="en-US" sz="4400" dirty="0">
                <a:effectLst/>
                <a:ea typeface="Times New Roman" panose="02020603050405020304" pitchFamily="18" charset="0"/>
              </a:rPr>
            </a:br>
            <a:r>
              <a:rPr lang="en-US" sz="4400" dirty="0">
                <a:effectLst/>
                <a:ea typeface="Times New Roman" panose="02020603050405020304" pitchFamily="18" charset="0"/>
              </a:rPr>
              <a:t>Grammatical Morphemes</a:t>
            </a:r>
            <a:r>
              <a:rPr lang="en-NO" sz="4400" dirty="0">
                <a:effectLst/>
              </a:rPr>
              <a:t> </a:t>
            </a:r>
            <a:endParaRPr lang="nb-NO" sz="4400" dirty="0"/>
          </a:p>
        </p:txBody>
      </p:sp>
      <p:sp>
        <p:nvSpPr>
          <p:cNvPr id="3" name="Text Placeholder 2"/>
          <p:cNvSpPr>
            <a:spLocks noGrp="1"/>
          </p:cNvSpPr>
          <p:nvPr>
            <p:ph type="body" sz="quarter" idx="12"/>
          </p:nvPr>
        </p:nvSpPr>
        <p:spPr/>
        <p:txBody>
          <a:bodyPr/>
          <a:lstStyle/>
          <a:p>
            <a:endParaRPr lang="nb-NO" dirty="0"/>
          </a:p>
        </p:txBody>
      </p:sp>
      <p:sp>
        <p:nvSpPr>
          <p:cNvPr id="4" name="Subtitle 3"/>
          <p:cNvSpPr>
            <a:spLocks noGrp="1"/>
          </p:cNvSpPr>
          <p:nvPr>
            <p:ph type="subTitle" idx="1"/>
          </p:nvPr>
        </p:nvSpPr>
        <p:spPr/>
        <p:txBody>
          <a:bodyPr>
            <a:normAutofit/>
          </a:bodyPr>
          <a:lstStyle/>
          <a:p>
            <a:r>
              <a:rPr lang="nb-NO" sz="3600" dirty="0"/>
              <a:t>Laura A. Janda</a:t>
            </a:r>
          </a:p>
        </p:txBody>
      </p:sp>
      <p:sp>
        <p:nvSpPr>
          <p:cNvPr id="5" name="Text Placeholder 4"/>
          <p:cNvSpPr>
            <a:spLocks noGrp="1"/>
          </p:cNvSpPr>
          <p:nvPr>
            <p:ph type="body" sz="quarter" idx="13"/>
          </p:nvPr>
        </p:nvSpPr>
        <p:spPr/>
        <p:txBody>
          <a:bodyPr/>
          <a:lstStyle/>
          <a:p>
            <a:r>
              <a:rPr lang="nb-NO" dirty="0">
                <a:hlinkClick r:id="rId2">
                  <a:extLst>
                    <a:ext uri="{A12FA001-AC4F-418D-AE19-62706E023703}">
                      <ahyp:hlinkClr xmlns:ahyp="http://schemas.microsoft.com/office/drawing/2018/hyperlinkcolor" val="tx"/>
                    </a:ext>
                  </a:extLst>
                </a:hlinkClick>
              </a:rPr>
              <a:t>laura.janda@uit.no</a:t>
            </a:r>
            <a:r>
              <a:rPr lang="nb-NO" dirty="0"/>
              <a:t> </a:t>
            </a:r>
          </a:p>
        </p:txBody>
      </p:sp>
      <p:pic>
        <p:nvPicPr>
          <p:cNvPr id="9" name="Plassholder for bilde 8" descr="Et bilde som inneholder utendørs, snø, bygning&#10;&#10;Automatisk generert beskrivelse">
            <a:extLst>
              <a:ext uri="{FF2B5EF4-FFF2-40B4-BE49-F238E27FC236}">
                <a16:creationId xmlns:a16="http://schemas.microsoft.com/office/drawing/2014/main" id="{B4C36040-AAD5-F154-824A-F2D2BD832BD8}"/>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30259" r="30259"/>
          <a:stretch>
            <a:fillRect/>
          </a:stretch>
        </p:blipFill>
        <p:spPr/>
      </p:pic>
      <p:pic>
        <p:nvPicPr>
          <p:cNvPr id="7" name="Picture 5" descr="clear3large.png">
            <a:extLst>
              <a:ext uri="{FF2B5EF4-FFF2-40B4-BE49-F238E27FC236}">
                <a16:creationId xmlns:a16="http://schemas.microsoft.com/office/drawing/2014/main" id="{1A05B603-8E52-BAAE-08A1-C978E7A8F34B}"/>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4386383" y="4579947"/>
            <a:ext cx="3428693" cy="1034330"/>
          </a:xfrm>
          <a:prstGeom prst="rect">
            <a:avLst/>
          </a:prstGeom>
        </p:spPr>
      </p:pic>
    </p:spTree>
    <p:extLst>
      <p:ext uri="{BB962C8B-B14F-4D97-AF65-F5344CB8AC3E}">
        <p14:creationId xmlns:p14="http://schemas.microsoft.com/office/powerpoint/2010/main" val="174582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D603D6-2476-E7EF-CC5C-7DBCBD7898D4}"/>
              </a:ext>
            </a:extLst>
          </p:cNvPr>
          <p:cNvSpPr>
            <a:spLocks noGrp="1"/>
          </p:cNvSpPr>
          <p:nvPr>
            <p:ph type="title"/>
          </p:nvPr>
        </p:nvSpPr>
        <p:spPr/>
        <p:txBody>
          <a:bodyPr/>
          <a:lstStyle/>
          <a:p>
            <a:r>
              <a:rPr lang="nb-NO" dirty="0" err="1"/>
              <a:t>Reanalysis</a:t>
            </a:r>
            <a:r>
              <a:rPr lang="nb-NO" dirty="0"/>
              <a:t>: Source &gt;&gt; Target</a:t>
            </a:r>
          </a:p>
        </p:txBody>
      </p:sp>
      <p:sp>
        <p:nvSpPr>
          <p:cNvPr id="4" name="Content Placeholder 3">
            <a:extLst>
              <a:ext uri="{FF2B5EF4-FFF2-40B4-BE49-F238E27FC236}">
                <a16:creationId xmlns:a16="http://schemas.microsoft.com/office/drawing/2014/main" id="{2F54E864-3AB9-E2A1-57DE-12DDD27CE06A}"/>
              </a:ext>
            </a:extLst>
          </p:cNvPr>
          <p:cNvSpPr>
            <a:spLocks noGrp="1"/>
          </p:cNvSpPr>
          <p:nvPr>
            <p:ph idx="1"/>
          </p:nvPr>
        </p:nvSpPr>
        <p:spPr>
          <a:xfrm>
            <a:off x="838200" y="1984588"/>
            <a:ext cx="10515600" cy="4351338"/>
          </a:xfrm>
        </p:spPr>
        <p:txBody>
          <a:bodyPr>
            <a:normAutofit/>
          </a:bodyPr>
          <a:lstStyle/>
          <a:p>
            <a:r>
              <a:rPr lang="nb-NO" dirty="0"/>
              <a:t>Source &gt;&gt; Target in </a:t>
            </a:r>
            <a:r>
              <a:rPr lang="nb-NO" b="1" dirty="0" err="1"/>
              <a:t>function</a:t>
            </a:r>
            <a:r>
              <a:rPr lang="nb-NO" b="1" dirty="0"/>
              <a:t>, </a:t>
            </a:r>
            <a:r>
              <a:rPr lang="nb-NO" b="1" dirty="0" err="1"/>
              <a:t>meaning</a:t>
            </a:r>
            <a:r>
              <a:rPr lang="nb-NO" b="1" dirty="0"/>
              <a:t>, form</a:t>
            </a:r>
            <a:r>
              <a:rPr lang="nb-NO" dirty="0"/>
              <a:t> </a:t>
            </a:r>
            <a:endParaRPr lang="nb-NO" b="1" dirty="0"/>
          </a:p>
          <a:p>
            <a:pPr lvl="1"/>
            <a:r>
              <a:rPr lang="nb-NO" b="1" dirty="0" err="1"/>
              <a:t>function</a:t>
            </a:r>
            <a:r>
              <a:rPr lang="nb-NO" b="1" dirty="0"/>
              <a:t>: </a:t>
            </a:r>
            <a:r>
              <a:rPr lang="nb-NO" dirty="0" err="1"/>
              <a:t>lexical</a:t>
            </a:r>
            <a:r>
              <a:rPr lang="nb-NO" dirty="0"/>
              <a:t> &gt;&gt; </a:t>
            </a:r>
            <a:r>
              <a:rPr lang="nb-NO" dirty="0" err="1"/>
              <a:t>grammatical</a:t>
            </a:r>
            <a:r>
              <a:rPr lang="nb-NO" dirty="0"/>
              <a:t>, or </a:t>
            </a:r>
            <a:r>
              <a:rPr lang="nb-NO" dirty="0" err="1"/>
              <a:t>grammatical</a:t>
            </a:r>
            <a:r>
              <a:rPr lang="nb-NO" dirty="0"/>
              <a:t> &gt;&gt; more </a:t>
            </a:r>
            <a:r>
              <a:rPr lang="nb-NO" dirty="0" err="1"/>
              <a:t>grammatical</a:t>
            </a:r>
            <a:r>
              <a:rPr lang="nb-NO" dirty="0"/>
              <a:t>, or </a:t>
            </a:r>
            <a:r>
              <a:rPr lang="nb-NO" dirty="0" err="1"/>
              <a:t>grammatical</a:t>
            </a:r>
            <a:r>
              <a:rPr lang="nb-NO" dirty="0"/>
              <a:t> &gt;&gt; </a:t>
            </a:r>
            <a:r>
              <a:rPr lang="nb-NO" dirty="0" err="1"/>
              <a:t>new</a:t>
            </a:r>
            <a:r>
              <a:rPr lang="nb-NO" dirty="0"/>
              <a:t>/different </a:t>
            </a:r>
            <a:r>
              <a:rPr lang="nb-NO" dirty="0" err="1"/>
              <a:t>grammatical</a:t>
            </a:r>
            <a:r>
              <a:rPr lang="nb-NO" dirty="0"/>
              <a:t> </a:t>
            </a:r>
            <a:r>
              <a:rPr lang="nb-NO" dirty="0" err="1"/>
              <a:t>category</a:t>
            </a:r>
            <a:endParaRPr lang="nb-NO" dirty="0"/>
          </a:p>
          <a:p>
            <a:pPr lvl="1"/>
            <a:r>
              <a:rPr lang="nb-NO" b="1" dirty="0" err="1"/>
              <a:t>meaning</a:t>
            </a:r>
            <a:r>
              <a:rPr lang="nb-NO" b="1" dirty="0"/>
              <a:t>: </a:t>
            </a:r>
            <a:r>
              <a:rPr lang="nb-NO" dirty="0" err="1"/>
              <a:t>narrowing</a:t>
            </a:r>
            <a:r>
              <a:rPr lang="nb-NO" dirty="0"/>
              <a:t> / </a:t>
            </a:r>
            <a:r>
              <a:rPr lang="nb-NO" dirty="0" err="1"/>
              <a:t>bleaching</a:t>
            </a:r>
            <a:r>
              <a:rPr lang="nb-NO" dirty="0"/>
              <a:t>; </a:t>
            </a:r>
            <a:r>
              <a:rPr lang="nb-NO" dirty="0" err="1"/>
              <a:t>metaphoric</a:t>
            </a:r>
            <a:r>
              <a:rPr lang="nb-NO" dirty="0"/>
              <a:t> / </a:t>
            </a:r>
            <a:r>
              <a:rPr lang="nb-NO" dirty="0" err="1"/>
              <a:t>metonymic</a:t>
            </a:r>
            <a:r>
              <a:rPr lang="nb-NO" dirty="0"/>
              <a:t> </a:t>
            </a:r>
            <a:r>
              <a:rPr lang="nb-NO" dirty="0" err="1"/>
              <a:t>extension</a:t>
            </a:r>
            <a:endParaRPr lang="nb-NO" dirty="0"/>
          </a:p>
          <a:p>
            <a:pPr lvl="1"/>
            <a:r>
              <a:rPr lang="nb-NO" b="1" dirty="0"/>
              <a:t>form: </a:t>
            </a:r>
            <a:r>
              <a:rPr lang="nb-NO" dirty="0" err="1"/>
              <a:t>stays</a:t>
            </a:r>
            <a:r>
              <a:rPr lang="nb-NO" dirty="0"/>
              <a:t> </a:t>
            </a:r>
            <a:r>
              <a:rPr lang="nb-NO" dirty="0" err="1"/>
              <a:t>the</a:t>
            </a:r>
            <a:r>
              <a:rPr lang="nb-NO" dirty="0"/>
              <a:t> same </a:t>
            </a:r>
            <a:r>
              <a:rPr lang="nb-NO" dirty="0" err="1"/>
              <a:t>but</a:t>
            </a:r>
            <a:r>
              <a:rPr lang="nb-NO" dirty="0"/>
              <a:t> </a:t>
            </a:r>
            <a:r>
              <a:rPr lang="nb-NO" dirty="0" err="1"/>
              <a:t>may</a:t>
            </a:r>
            <a:r>
              <a:rPr lang="nb-NO" dirty="0"/>
              <a:t> later be </a:t>
            </a:r>
            <a:r>
              <a:rPr lang="nb-NO" dirty="0" err="1"/>
              <a:t>eroded</a:t>
            </a:r>
            <a:endParaRPr lang="nb-NO" dirty="0"/>
          </a:p>
          <a:p>
            <a:pPr lvl="1"/>
            <a:endParaRPr lang="nb-NO" dirty="0"/>
          </a:p>
          <a:p>
            <a:r>
              <a:rPr lang="nb-NO" dirty="0" err="1"/>
              <a:t>Strongly</a:t>
            </a:r>
            <a:r>
              <a:rPr lang="nb-NO" dirty="0"/>
              <a:t> (</a:t>
            </a:r>
            <a:r>
              <a:rPr lang="nb-NO" dirty="0" err="1"/>
              <a:t>but</a:t>
            </a:r>
            <a:r>
              <a:rPr lang="nb-NO" dirty="0"/>
              <a:t> not </a:t>
            </a:r>
            <a:r>
              <a:rPr lang="nb-NO" dirty="0" err="1"/>
              <a:t>exclusively</a:t>
            </a:r>
            <a:r>
              <a:rPr lang="nb-NO" dirty="0"/>
              <a:t>) </a:t>
            </a:r>
            <a:r>
              <a:rPr lang="nb-NO" b="1" dirty="0" err="1"/>
              <a:t>unidirectional</a:t>
            </a:r>
            <a:r>
              <a:rPr lang="nb-NO" dirty="0"/>
              <a:t>, </a:t>
            </a:r>
            <a:r>
              <a:rPr lang="nb-NO" dirty="0" err="1"/>
              <a:t>diachronic</a:t>
            </a:r>
            <a:r>
              <a:rPr lang="nb-NO" dirty="0"/>
              <a:t> </a:t>
            </a:r>
            <a:r>
              <a:rPr lang="nb-NO" dirty="0" err="1"/>
              <a:t>clines</a:t>
            </a:r>
            <a:r>
              <a:rPr lang="nb-NO" dirty="0"/>
              <a:t> </a:t>
            </a:r>
            <a:r>
              <a:rPr lang="nb-NO" dirty="0" err="1"/>
              <a:t>tend</a:t>
            </a:r>
            <a:r>
              <a:rPr lang="nb-NO" dirty="0"/>
              <a:t> to be </a:t>
            </a:r>
            <a:r>
              <a:rPr lang="nb-NO" dirty="0" err="1"/>
              <a:t>similar</a:t>
            </a:r>
            <a:r>
              <a:rPr lang="nb-NO" dirty="0"/>
              <a:t> </a:t>
            </a:r>
            <a:r>
              <a:rPr lang="nb-NO" dirty="0" err="1"/>
              <a:t>across</a:t>
            </a:r>
            <a:r>
              <a:rPr lang="nb-NO" dirty="0"/>
              <a:t> </a:t>
            </a:r>
            <a:r>
              <a:rPr lang="nb-NO" dirty="0" err="1"/>
              <a:t>languages</a:t>
            </a:r>
            <a:endParaRPr lang="nb-NO" dirty="0"/>
          </a:p>
          <a:p>
            <a:pPr lvl="1"/>
            <a:r>
              <a:rPr lang="nb-NO" dirty="0"/>
              <a:t>for </a:t>
            </a:r>
            <a:r>
              <a:rPr lang="nb-NO" dirty="0" err="1"/>
              <a:t>example</a:t>
            </a:r>
            <a:r>
              <a:rPr lang="nb-NO" dirty="0"/>
              <a:t>: </a:t>
            </a:r>
          </a:p>
          <a:p>
            <a:pPr lvl="2"/>
            <a:r>
              <a:rPr lang="en-US" dirty="0"/>
              <a:t>content item &gt; grammatical word &gt; clitic &gt; inflectional affix</a:t>
            </a:r>
            <a:endParaRPr lang="nb-NO" dirty="0"/>
          </a:p>
          <a:p>
            <a:pPr lvl="2"/>
            <a:r>
              <a:rPr lang="nb-NO" dirty="0"/>
              <a:t>body part &gt; adverb &gt; </a:t>
            </a:r>
            <a:r>
              <a:rPr lang="nb-NO" dirty="0" err="1"/>
              <a:t>adposition</a:t>
            </a:r>
            <a:r>
              <a:rPr lang="nb-NO" dirty="0"/>
              <a:t> &gt; case </a:t>
            </a:r>
            <a:r>
              <a:rPr lang="nb-NO" dirty="0" err="1"/>
              <a:t>affix</a:t>
            </a:r>
            <a:r>
              <a:rPr lang="nb-NO" dirty="0"/>
              <a:t> </a:t>
            </a:r>
          </a:p>
        </p:txBody>
      </p:sp>
      <p:sp>
        <p:nvSpPr>
          <p:cNvPr id="5" name="TextBox 4">
            <a:extLst>
              <a:ext uri="{FF2B5EF4-FFF2-40B4-BE49-F238E27FC236}">
                <a16:creationId xmlns:a16="http://schemas.microsoft.com/office/drawing/2014/main" id="{24F2CEE5-2CFE-1238-BA2F-4C899BD5D04D}"/>
              </a:ext>
            </a:extLst>
          </p:cNvPr>
          <p:cNvSpPr txBox="1"/>
          <p:nvPr/>
        </p:nvSpPr>
        <p:spPr>
          <a:xfrm>
            <a:off x="8760942" y="5846544"/>
            <a:ext cx="2965620" cy="646331"/>
          </a:xfrm>
          <a:prstGeom prst="rect">
            <a:avLst/>
          </a:prstGeom>
          <a:noFill/>
        </p:spPr>
        <p:txBody>
          <a:bodyPr wrap="square" rtlCol="0">
            <a:spAutoFit/>
          </a:bodyPr>
          <a:lstStyle/>
          <a:p>
            <a:r>
              <a:rPr lang="nb-NO" dirty="0"/>
              <a:t>Heine &amp; </a:t>
            </a:r>
            <a:r>
              <a:rPr lang="nb-NO" dirty="0" err="1"/>
              <a:t>Kuteva</a:t>
            </a:r>
            <a:r>
              <a:rPr lang="nb-NO" dirty="0"/>
              <a:t> 2002</a:t>
            </a:r>
          </a:p>
          <a:p>
            <a:r>
              <a:rPr lang="nb-NO" dirty="0"/>
              <a:t>Hopper &amp; Traugott 2003</a:t>
            </a:r>
          </a:p>
        </p:txBody>
      </p:sp>
    </p:spTree>
    <p:extLst>
      <p:ext uri="{BB962C8B-B14F-4D97-AF65-F5344CB8AC3E}">
        <p14:creationId xmlns:p14="http://schemas.microsoft.com/office/powerpoint/2010/main" val="284958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6FEA-528D-3FF4-939E-A769A19E711C}"/>
              </a:ext>
            </a:extLst>
          </p:cNvPr>
          <p:cNvSpPr>
            <a:spLocks noGrp="1"/>
          </p:cNvSpPr>
          <p:nvPr>
            <p:ph type="title"/>
          </p:nvPr>
        </p:nvSpPr>
        <p:spPr/>
        <p:txBody>
          <a:bodyPr/>
          <a:lstStyle/>
          <a:p>
            <a:r>
              <a:rPr lang="nb-NO" b="1" dirty="0"/>
              <a:t>Target</a:t>
            </a:r>
            <a:r>
              <a:rPr lang="nb-NO" dirty="0"/>
              <a:t> is a </a:t>
            </a:r>
            <a:r>
              <a:rPr lang="nb-NO" dirty="0" err="1"/>
              <a:t>morpheme</a:t>
            </a:r>
            <a:endParaRPr lang="nb-NO" dirty="0"/>
          </a:p>
        </p:txBody>
      </p:sp>
      <p:sp>
        <p:nvSpPr>
          <p:cNvPr id="3" name="Content Placeholder 2">
            <a:extLst>
              <a:ext uri="{FF2B5EF4-FFF2-40B4-BE49-F238E27FC236}">
                <a16:creationId xmlns:a16="http://schemas.microsoft.com/office/drawing/2014/main" id="{79BAF35E-40C3-0A60-AC54-8216BAB3757F}"/>
              </a:ext>
            </a:extLst>
          </p:cNvPr>
          <p:cNvSpPr>
            <a:spLocks noGrp="1"/>
          </p:cNvSpPr>
          <p:nvPr>
            <p:ph idx="1"/>
          </p:nvPr>
        </p:nvSpPr>
        <p:spPr>
          <a:xfrm>
            <a:off x="838200" y="1480837"/>
            <a:ext cx="8064500" cy="4351338"/>
          </a:xfrm>
        </p:spPr>
        <p:txBody>
          <a:bodyPr>
            <a:normAutofit/>
          </a:bodyPr>
          <a:lstStyle/>
          <a:p>
            <a:r>
              <a:rPr lang="nb-NO" b="1" dirty="0" err="1"/>
              <a:t>morpheme</a:t>
            </a:r>
            <a:r>
              <a:rPr lang="nb-NO" dirty="0"/>
              <a:t>: minimal form-</a:t>
            </a:r>
            <a:r>
              <a:rPr lang="nb-NO" dirty="0" err="1"/>
              <a:t>function</a:t>
            </a:r>
            <a:r>
              <a:rPr lang="nb-NO" dirty="0"/>
              <a:t> </a:t>
            </a:r>
            <a:r>
              <a:rPr lang="nb-NO" dirty="0" err="1"/>
              <a:t>pairing</a:t>
            </a:r>
            <a:endParaRPr lang="nb-NO" dirty="0"/>
          </a:p>
          <a:p>
            <a:pPr lvl="1"/>
            <a:r>
              <a:rPr lang="nb-NO" dirty="0"/>
              <a:t>e.g. </a:t>
            </a:r>
            <a:r>
              <a:rPr lang="nb-NO" dirty="0" err="1"/>
              <a:t>adpositions</a:t>
            </a:r>
            <a:r>
              <a:rPr lang="nb-NO" dirty="0"/>
              <a:t>, </a:t>
            </a:r>
            <a:r>
              <a:rPr lang="nb-NO" dirty="0" err="1"/>
              <a:t>conjunctions</a:t>
            </a:r>
            <a:r>
              <a:rPr lang="nb-NO" dirty="0"/>
              <a:t>, demonstratives, </a:t>
            </a:r>
            <a:r>
              <a:rPr lang="nb-NO" dirty="0" err="1"/>
              <a:t>derivational</a:t>
            </a:r>
            <a:r>
              <a:rPr lang="nb-NO" dirty="0"/>
              <a:t> and </a:t>
            </a:r>
            <a:r>
              <a:rPr lang="nb-NO" dirty="0" err="1"/>
              <a:t>inflectional</a:t>
            </a:r>
            <a:r>
              <a:rPr lang="nb-NO" dirty="0"/>
              <a:t> forms</a:t>
            </a:r>
          </a:p>
          <a:p>
            <a:pPr lvl="1"/>
            <a:r>
              <a:rPr lang="nb-NO" dirty="0"/>
              <a:t>NB: </a:t>
            </a:r>
            <a:r>
              <a:rPr lang="nb-NO" dirty="0" err="1"/>
              <a:t>no</a:t>
            </a:r>
            <a:r>
              <a:rPr lang="nb-NO" dirty="0"/>
              <a:t> </a:t>
            </a:r>
            <a:r>
              <a:rPr lang="nb-NO" dirty="0" err="1"/>
              <a:t>assumption</a:t>
            </a:r>
            <a:r>
              <a:rPr lang="nb-NO" dirty="0"/>
              <a:t> </a:t>
            </a:r>
            <a:r>
              <a:rPr lang="nb-NO" dirty="0" err="1"/>
              <a:t>of</a:t>
            </a:r>
            <a:r>
              <a:rPr lang="nb-NO" dirty="0"/>
              <a:t> </a:t>
            </a:r>
            <a:r>
              <a:rPr lang="nb-NO" dirty="0" err="1"/>
              <a:t>compositionality</a:t>
            </a:r>
            <a:endParaRPr lang="nb-NO" dirty="0"/>
          </a:p>
          <a:p>
            <a:pPr lvl="1"/>
            <a:endParaRPr lang="nb-NO" dirty="0"/>
          </a:p>
          <a:p>
            <a:r>
              <a:rPr lang="nb-NO" b="1" dirty="0"/>
              <a:t>Source: </a:t>
            </a:r>
            <a:r>
              <a:rPr lang="nb-NO" dirty="0"/>
              <a:t>a </a:t>
            </a:r>
            <a:r>
              <a:rPr lang="nb-NO" dirty="0" err="1"/>
              <a:t>word</a:t>
            </a:r>
            <a:r>
              <a:rPr lang="nb-NO" dirty="0"/>
              <a:t>, </a:t>
            </a:r>
            <a:r>
              <a:rPr lang="nb-NO" dirty="0" err="1"/>
              <a:t>phrase</a:t>
            </a:r>
            <a:r>
              <a:rPr lang="nb-NO" dirty="0"/>
              <a:t>, or </a:t>
            </a:r>
            <a:r>
              <a:rPr lang="nb-NO" dirty="0" err="1"/>
              <a:t>morpheme</a:t>
            </a:r>
            <a:r>
              <a:rPr lang="nb-NO" dirty="0"/>
              <a:t> </a:t>
            </a:r>
          </a:p>
          <a:p>
            <a:endParaRPr lang="nb-NO" dirty="0"/>
          </a:p>
          <a:p>
            <a:endParaRPr lang="nb-NO" dirty="0"/>
          </a:p>
        </p:txBody>
      </p:sp>
      <p:sp>
        <p:nvSpPr>
          <p:cNvPr id="4" name="Rounded Rectangle 3">
            <a:extLst>
              <a:ext uri="{FF2B5EF4-FFF2-40B4-BE49-F238E27FC236}">
                <a16:creationId xmlns:a16="http://schemas.microsoft.com/office/drawing/2014/main" id="{C3991E24-B959-493D-0A65-05034DBED56A}"/>
              </a:ext>
            </a:extLst>
          </p:cNvPr>
          <p:cNvSpPr/>
          <p:nvPr/>
        </p:nvSpPr>
        <p:spPr>
          <a:xfrm>
            <a:off x="518983" y="4238928"/>
            <a:ext cx="11343503" cy="2013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t>The </a:t>
            </a:r>
            <a:r>
              <a:rPr lang="nb-NO" sz="3200" dirty="0" err="1"/>
              <a:t>result</a:t>
            </a:r>
            <a:r>
              <a:rPr lang="nb-NO" sz="3200" dirty="0"/>
              <a:t> is a </a:t>
            </a:r>
            <a:r>
              <a:rPr lang="nb-NO" sz="3200" dirty="0" err="1"/>
              <a:t>morpheme</a:t>
            </a:r>
            <a:r>
              <a:rPr lang="nb-NO" sz="3200" dirty="0"/>
              <a:t> </a:t>
            </a:r>
            <a:r>
              <a:rPr lang="nb-NO" sz="3200" dirty="0" err="1"/>
              <a:t>that</a:t>
            </a:r>
            <a:r>
              <a:rPr lang="nb-NO" sz="3200" dirty="0"/>
              <a:t> is “</a:t>
            </a:r>
            <a:r>
              <a:rPr lang="nb-NO" sz="3200" dirty="0" err="1"/>
              <a:t>new</a:t>
            </a:r>
            <a:r>
              <a:rPr lang="nb-NO" sz="3200" dirty="0"/>
              <a:t>” in </a:t>
            </a:r>
            <a:r>
              <a:rPr lang="nb-NO" sz="3200" dirty="0" err="1"/>
              <a:t>some</a:t>
            </a:r>
            <a:r>
              <a:rPr lang="nb-NO" sz="3200" dirty="0"/>
              <a:t> </a:t>
            </a:r>
            <a:r>
              <a:rPr lang="nb-NO" sz="3200" dirty="0" err="1"/>
              <a:t>way</a:t>
            </a:r>
            <a:r>
              <a:rPr lang="nb-NO" sz="3200" dirty="0"/>
              <a:t>: </a:t>
            </a:r>
          </a:p>
          <a:p>
            <a:pPr algn="ctr"/>
            <a:r>
              <a:rPr lang="nb-NO" sz="3200" dirty="0"/>
              <a:t>it </a:t>
            </a:r>
            <a:r>
              <a:rPr lang="nb-NO" sz="3200" dirty="0" err="1"/>
              <a:t>came</a:t>
            </a:r>
            <a:r>
              <a:rPr lang="nb-NO" sz="3200" dirty="0"/>
              <a:t> from a </a:t>
            </a:r>
            <a:r>
              <a:rPr lang="nb-NO" sz="3200" b="1" dirty="0"/>
              <a:t>different Source </a:t>
            </a:r>
            <a:r>
              <a:rPr lang="nb-NO" sz="3200" dirty="0"/>
              <a:t>and </a:t>
            </a:r>
          </a:p>
          <a:p>
            <a:pPr algn="ctr"/>
            <a:r>
              <a:rPr lang="nb-NO" sz="3200" dirty="0"/>
              <a:t>it </a:t>
            </a:r>
            <a:r>
              <a:rPr lang="nb-NO" sz="3200" dirty="0" err="1"/>
              <a:t>expresses</a:t>
            </a:r>
            <a:r>
              <a:rPr lang="nb-NO" sz="3200" dirty="0"/>
              <a:t> a </a:t>
            </a:r>
            <a:r>
              <a:rPr lang="nb-NO" sz="3200" b="1" dirty="0"/>
              <a:t>different </a:t>
            </a:r>
            <a:r>
              <a:rPr lang="nb-NO" sz="3200" b="1" dirty="0" err="1"/>
              <a:t>meaning</a:t>
            </a:r>
            <a:r>
              <a:rPr lang="nb-NO" sz="3200" b="1" dirty="0"/>
              <a:t> </a:t>
            </a:r>
          </a:p>
        </p:txBody>
      </p:sp>
    </p:spTree>
    <p:extLst>
      <p:ext uri="{BB962C8B-B14F-4D97-AF65-F5344CB8AC3E}">
        <p14:creationId xmlns:p14="http://schemas.microsoft.com/office/powerpoint/2010/main" val="90606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en-US" dirty="0">
                <a:effectLst/>
                <a:ea typeface="Calibri" panose="020F0502020204030204" pitchFamily="34" charset="0"/>
              </a:rPr>
              <a:t>Grammaticalization, </a:t>
            </a:r>
            <a:r>
              <a:rPr lang="en-US" dirty="0" err="1">
                <a:effectLst/>
                <a:ea typeface="Calibri" panose="020F0502020204030204" pitchFamily="34" charset="0"/>
              </a:rPr>
              <a:t>degrammaticalization</a:t>
            </a:r>
            <a:r>
              <a:rPr lang="en-US" dirty="0">
                <a:effectLst/>
                <a:ea typeface="Calibri" panose="020F0502020204030204" pitchFamily="34" charset="0"/>
              </a:rPr>
              <a:t>, and analogy</a:t>
            </a:r>
            <a:r>
              <a:rPr lang="en-NO" dirty="0">
                <a:effectLst/>
              </a:rPr>
              <a:t> </a:t>
            </a:r>
            <a:endParaRPr lang="nb-NO" dirty="0"/>
          </a:p>
        </p:txBody>
      </p:sp>
    </p:spTree>
    <p:extLst>
      <p:ext uri="{BB962C8B-B14F-4D97-AF65-F5344CB8AC3E}">
        <p14:creationId xmlns:p14="http://schemas.microsoft.com/office/powerpoint/2010/main" val="290293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8468-BC8B-D092-0F12-F0C641C00799}"/>
              </a:ext>
            </a:extLst>
          </p:cNvPr>
          <p:cNvSpPr>
            <a:spLocks noGrp="1"/>
          </p:cNvSpPr>
          <p:nvPr>
            <p:ph type="title"/>
          </p:nvPr>
        </p:nvSpPr>
        <p:spPr/>
        <p:txBody>
          <a:bodyPr/>
          <a:lstStyle/>
          <a:p>
            <a:r>
              <a:rPr lang="en-NO" dirty="0"/>
              <a:t>Grammaticalization</a:t>
            </a:r>
          </a:p>
        </p:txBody>
      </p:sp>
      <p:sp>
        <p:nvSpPr>
          <p:cNvPr id="3" name="Content Placeholder 2">
            <a:extLst>
              <a:ext uri="{FF2B5EF4-FFF2-40B4-BE49-F238E27FC236}">
                <a16:creationId xmlns:a16="http://schemas.microsoft.com/office/drawing/2014/main" id="{D0752502-1145-C1DA-E57E-73946240FDA4}"/>
              </a:ext>
            </a:extLst>
          </p:cNvPr>
          <p:cNvSpPr>
            <a:spLocks noGrp="1"/>
          </p:cNvSpPr>
          <p:nvPr>
            <p:ph idx="1"/>
          </p:nvPr>
        </p:nvSpPr>
        <p:spPr>
          <a:xfrm>
            <a:off x="838199" y="1825625"/>
            <a:ext cx="11062063" cy="4351338"/>
          </a:xfrm>
        </p:spPr>
        <p:txBody>
          <a:bodyPr>
            <a:normAutofit lnSpcReduction="10000"/>
          </a:bodyPr>
          <a:lstStyle/>
          <a:p>
            <a:r>
              <a:rPr lang="en-GB" dirty="0" err="1"/>
              <a:t>Kuteva</a:t>
            </a:r>
            <a:r>
              <a:rPr lang="en-GB" dirty="0"/>
              <a:t> et al.’s (2019: 3) definition: “the development from lexical to grammatical forms and from grammatical to even more grammatical forms”</a:t>
            </a:r>
          </a:p>
          <a:p>
            <a:r>
              <a:rPr lang="en-GB" dirty="0"/>
              <a:t>Grammaticalization cline (also known as grammaticalization “channel” or “chain”; Hopper and Traugott 2003: 6)</a:t>
            </a:r>
          </a:p>
          <a:p>
            <a:pPr marL="0" indent="0">
              <a:buNone/>
            </a:pPr>
            <a:r>
              <a:rPr lang="en-GB" dirty="0"/>
              <a:t>	lexeme &gt; morpheme &gt; morpheme &gt; ... &gt; </a:t>
            </a:r>
            <a:r>
              <a:rPr lang="en-GB" dirty="0" err="1"/>
              <a:t>Ø</a:t>
            </a:r>
            <a:endParaRPr lang="en-GB" dirty="0"/>
          </a:p>
          <a:p>
            <a:r>
              <a:rPr lang="en-GB" dirty="0"/>
              <a:t>For example:</a:t>
            </a:r>
          </a:p>
          <a:p>
            <a:pPr lvl="1"/>
            <a:r>
              <a:rPr lang="en-GB" dirty="0"/>
              <a:t>lexeme &gt; </a:t>
            </a:r>
            <a:r>
              <a:rPr lang="en-GB" dirty="0" err="1"/>
              <a:t>adposition</a:t>
            </a:r>
            <a:r>
              <a:rPr lang="en-GB" dirty="0"/>
              <a:t> &gt; bound case morpheme &gt; </a:t>
            </a:r>
            <a:r>
              <a:rPr lang="en-GB" dirty="0" err="1"/>
              <a:t>Ø</a:t>
            </a:r>
            <a:endParaRPr lang="en-GB" dirty="0"/>
          </a:p>
          <a:p>
            <a:r>
              <a:rPr lang="en-GB" dirty="0"/>
              <a:t>Doesn’t have to start with a lexeme, and erosion may not happen</a:t>
            </a:r>
          </a:p>
          <a:p>
            <a:r>
              <a:rPr lang="en-GB" dirty="0"/>
              <a:t>e.g. (1a)–(1c) Russian </a:t>
            </a:r>
            <a:r>
              <a:rPr lang="en-GB" i="1" dirty="0" err="1"/>
              <a:t>zad</a:t>
            </a:r>
            <a:r>
              <a:rPr lang="en-GB" dirty="0"/>
              <a:t> &gt; </a:t>
            </a:r>
            <a:r>
              <a:rPr lang="en-GB" i="1" dirty="0" err="1"/>
              <a:t>nazad</a:t>
            </a:r>
            <a:r>
              <a:rPr lang="en-GB" dirty="0"/>
              <a:t> (adverb) &gt; </a:t>
            </a:r>
            <a:r>
              <a:rPr lang="en-GB" i="1" dirty="0" err="1"/>
              <a:t>nazad</a:t>
            </a:r>
            <a:r>
              <a:rPr lang="en-GB" dirty="0"/>
              <a:t> (postposition)</a:t>
            </a:r>
            <a:endParaRPr lang="en-NO" dirty="0"/>
          </a:p>
        </p:txBody>
      </p:sp>
    </p:spTree>
    <p:extLst>
      <p:ext uri="{BB962C8B-B14F-4D97-AF65-F5344CB8AC3E}">
        <p14:creationId xmlns:p14="http://schemas.microsoft.com/office/powerpoint/2010/main" val="270703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CE70-D7C1-AF0E-00C8-6E2A76CFA528}"/>
              </a:ext>
            </a:extLst>
          </p:cNvPr>
          <p:cNvSpPr>
            <a:spLocks noGrp="1"/>
          </p:cNvSpPr>
          <p:nvPr>
            <p:ph type="title"/>
          </p:nvPr>
        </p:nvSpPr>
        <p:spPr>
          <a:xfrm>
            <a:off x="838200" y="535578"/>
            <a:ext cx="10515600" cy="822961"/>
          </a:xfrm>
        </p:spPr>
        <p:txBody>
          <a:bodyPr>
            <a:normAutofit/>
          </a:bodyPr>
          <a:lstStyle/>
          <a:p>
            <a:r>
              <a:rPr lang="en-GB" dirty="0" err="1"/>
              <a:t>Degrammaticalization</a:t>
            </a:r>
            <a:r>
              <a:rPr lang="en-GB" dirty="0"/>
              <a:t>: Czech </a:t>
            </a:r>
            <a:r>
              <a:rPr lang="en-GB" i="1" dirty="0" err="1"/>
              <a:t>bych</a:t>
            </a:r>
            <a:endParaRPr lang="en-NO" i="1" dirty="0"/>
          </a:p>
        </p:txBody>
      </p:sp>
      <p:sp>
        <p:nvSpPr>
          <p:cNvPr id="5" name="TextBox 4">
            <a:extLst>
              <a:ext uri="{FF2B5EF4-FFF2-40B4-BE49-F238E27FC236}">
                <a16:creationId xmlns:a16="http://schemas.microsoft.com/office/drawing/2014/main" id="{4F17EA69-9F6C-C5D4-141C-E5541FBB2D0A}"/>
              </a:ext>
            </a:extLst>
          </p:cNvPr>
          <p:cNvSpPr txBox="1"/>
          <p:nvPr/>
        </p:nvSpPr>
        <p:spPr>
          <a:xfrm>
            <a:off x="943793" y="1750423"/>
            <a:ext cx="6093822"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(4a) Czech </a:t>
            </a:r>
            <a:r>
              <a:rPr lang="en-US" sz="1800" i="1" dirty="0" err="1">
                <a:effectLst/>
                <a:latin typeface="Open Sans" panose="020B0606030504020204" pitchFamily="34" charset="0"/>
                <a:ea typeface="Calibri" panose="020F0502020204030204" pitchFamily="34" charset="0"/>
              </a:rPr>
              <a:t>bych</a:t>
            </a:r>
            <a:r>
              <a:rPr lang="en-US" sz="1800" dirty="0">
                <a:effectLst/>
                <a:latin typeface="Open Sans" panose="020B0606030504020204" pitchFamily="34" charset="0"/>
                <a:ea typeface="Calibri" panose="020F0502020204030204" pitchFamily="34" charset="0"/>
              </a:rPr>
              <a:t> as conditional morpheme</a:t>
            </a:r>
            <a:r>
              <a:rPr lang="en-NO" dirty="0">
                <a:effectLst/>
              </a:rPr>
              <a:t> </a:t>
            </a:r>
            <a:endParaRPr lang="en-NO" dirty="0"/>
          </a:p>
        </p:txBody>
      </p:sp>
      <p:graphicFrame>
        <p:nvGraphicFramePr>
          <p:cNvPr id="6" name="Table 5">
            <a:extLst>
              <a:ext uri="{FF2B5EF4-FFF2-40B4-BE49-F238E27FC236}">
                <a16:creationId xmlns:a16="http://schemas.microsoft.com/office/drawing/2014/main" id="{E9927533-8814-6C6C-3E4D-6B381C3A9B2C}"/>
              </a:ext>
            </a:extLst>
          </p:cNvPr>
          <p:cNvGraphicFramePr>
            <a:graphicFrameLocks noGrp="1"/>
          </p:cNvGraphicFramePr>
          <p:nvPr>
            <p:extLst>
              <p:ext uri="{D42A27DB-BD31-4B8C-83A1-F6EECF244321}">
                <p14:modId xmlns:p14="http://schemas.microsoft.com/office/powerpoint/2010/main" val="2949281546"/>
              </p:ext>
            </p:extLst>
          </p:nvPr>
        </p:nvGraphicFramePr>
        <p:xfrm>
          <a:off x="943794" y="2212576"/>
          <a:ext cx="8383088" cy="590296"/>
        </p:xfrm>
        <a:graphic>
          <a:graphicData uri="http://schemas.openxmlformats.org/drawingml/2006/table">
            <a:tbl>
              <a:tblPr firstRow="1" firstCol="1" bandRow="1">
                <a:tableStyleId>{2D5ABB26-0587-4C30-8999-92F81FD0307C}</a:tableStyleId>
              </a:tblPr>
              <a:tblGrid>
                <a:gridCol w="1577993">
                  <a:extLst>
                    <a:ext uri="{9D8B030D-6E8A-4147-A177-3AD203B41FA5}">
                      <a16:colId xmlns:a16="http://schemas.microsoft.com/office/drawing/2014/main" val="3382357781"/>
                    </a:ext>
                  </a:extLst>
                </a:gridCol>
                <a:gridCol w="1208616">
                  <a:extLst>
                    <a:ext uri="{9D8B030D-6E8A-4147-A177-3AD203B41FA5}">
                      <a16:colId xmlns:a16="http://schemas.microsoft.com/office/drawing/2014/main" val="828910306"/>
                    </a:ext>
                  </a:extLst>
                </a:gridCol>
                <a:gridCol w="638268">
                  <a:extLst>
                    <a:ext uri="{9D8B030D-6E8A-4147-A177-3AD203B41FA5}">
                      <a16:colId xmlns:a16="http://schemas.microsoft.com/office/drawing/2014/main" val="3212666368"/>
                    </a:ext>
                  </a:extLst>
                </a:gridCol>
                <a:gridCol w="1577063">
                  <a:extLst>
                    <a:ext uri="{9D8B030D-6E8A-4147-A177-3AD203B41FA5}">
                      <a16:colId xmlns:a16="http://schemas.microsoft.com/office/drawing/2014/main" val="281816085"/>
                    </a:ext>
                  </a:extLst>
                </a:gridCol>
                <a:gridCol w="1958535">
                  <a:extLst>
                    <a:ext uri="{9D8B030D-6E8A-4147-A177-3AD203B41FA5}">
                      <a16:colId xmlns:a16="http://schemas.microsoft.com/office/drawing/2014/main" val="2025954561"/>
                    </a:ext>
                  </a:extLst>
                </a:gridCol>
                <a:gridCol w="1422613">
                  <a:extLst>
                    <a:ext uri="{9D8B030D-6E8A-4147-A177-3AD203B41FA5}">
                      <a16:colId xmlns:a16="http://schemas.microsoft.com/office/drawing/2014/main" val="2620686449"/>
                    </a:ext>
                  </a:extLst>
                </a:gridCol>
              </a:tblGrid>
              <a:tr h="0">
                <a:tc>
                  <a:txBody>
                    <a:bodyPr/>
                    <a:lstStyle/>
                    <a:p>
                      <a:pPr>
                        <a:lnSpc>
                          <a:spcPct val="115000"/>
                        </a:lnSpc>
                        <a:spcAft>
                          <a:spcPts val="1000"/>
                        </a:spcAft>
                      </a:pPr>
                      <a:r>
                        <a:rPr lang="en-US" sz="1800">
                          <a:effectLst/>
                        </a:rPr>
                        <a:t>Uděla-l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by-ch</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to,</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err="1">
                          <a:effectLst/>
                        </a:rPr>
                        <a:t>kdy</a:t>
                      </a:r>
                      <a:r>
                        <a:rPr lang="en-US" sz="1800" dirty="0">
                          <a:effectLst/>
                        </a:rPr>
                        <a:t>-by-</a:t>
                      </a:r>
                      <a:r>
                        <a:rPr lang="en-US" sz="1800" dirty="0" err="1">
                          <a:effectLst/>
                        </a:rPr>
                        <a:t>ch</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mě-l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čas.</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254676"/>
                  </a:ext>
                </a:extLst>
              </a:tr>
              <a:tr h="0">
                <a:tc>
                  <a:txBody>
                    <a:bodyPr/>
                    <a:lstStyle/>
                    <a:p>
                      <a:pPr>
                        <a:lnSpc>
                          <a:spcPct val="115000"/>
                        </a:lnSpc>
                        <a:spcAft>
                          <a:spcPts val="1000"/>
                        </a:spcAft>
                      </a:pPr>
                      <a:r>
                        <a:rPr lang="en-US" sz="1800">
                          <a:effectLst/>
                        </a:rPr>
                        <a:t>[do</a:t>
                      </a:r>
                      <a:r>
                        <a:rPr lang="en-US" sz="1800" cap="small">
                          <a:effectLst/>
                        </a:rPr>
                        <a:t>-pst.m.sg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cap="small">
                          <a:effectLst/>
                        </a:rPr>
                        <a:t>cond-1sg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that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if</a:t>
                      </a:r>
                      <a:r>
                        <a:rPr lang="en-US" sz="1800" cap="small">
                          <a:effectLst/>
                        </a:rPr>
                        <a:t>-cond-1sg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have-</a:t>
                      </a:r>
                      <a:r>
                        <a:rPr lang="en-US" sz="1800" cap="small">
                          <a:effectLst/>
                        </a:rPr>
                        <a:t>pst.m.sg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err="1">
                          <a:effectLst/>
                        </a:rPr>
                        <a:t>time.</a:t>
                      </a:r>
                      <a:r>
                        <a:rPr lang="en-US" sz="1800" cap="small" dirty="0" err="1">
                          <a:effectLst/>
                        </a:rPr>
                        <a:t>acc.sg</a:t>
                      </a:r>
                      <a:r>
                        <a:rPr lang="en-US" sz="1800"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2362974"/>
                  </a:ext>
                </a:extLst>
              </a:tr>
            </a:tbl>
          </a:graphicData>
        </a:graphic>
      </p:graphicFrame>
      <p:sp>
        <p:nvSpPr>
          <p:cNvPr id="8" name="TextBox 7">
            <a:extLst>
              <a:ext uri="{FF2B5EF4-FFF2-40B4-BE49-F238E27FC236}">
                <a16:creationId xmlns:a16="http://schemas.microsoft.com/office/drawing/2014/main" id="{576B6508-099B-1C3B-46E5-D4A2ED302756}"/>
              </a:ext>
            </a:extLst>
          </p:cNvPr>
          <p:cNvSpPr txBox="1"/>
          <p:nvPr/>
        </p:nvSpPr>
        <p:spPr>
          <a:xfrm>
            <a:off x="943793" y="2942716"/>
            <a:ext cx="6093822" cy="391839"/>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‘I would do it if I had time.’</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D29CF8C-28A0-31D5-E0A6-8A8405D99B58}"/>
              </a:ext>
            </a:extLst>
          </p:cNvPr>
          <p:cNvSpPr txBox="1"/>
          <p:nvPr/>
        </p:nvSpPr>
        <p:spPr>
          <a:xfrm>
            <a:off x="943793" y="4209768"/>
            <a:ext cx="6093822"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(4b) Czech </a:t>
            </a:r>
            <a:r>
              <a:rPr lang="en-US" sz="1800" i="1" dirty="0" err="1">
                <a:effectLst/>
                <a:latin typeface="Open Sans" panose="020B0606030504020204" pitchFamily="34" charset="0"/>
                <a:ea typeface="Calibri" panose="020F0502020204030204" pitchFamily="34" charset="0"/>
              </a:rPr>
              <a:t>bych</a:t>
            </a:r>
            <a:r>
              <a:rPr lang="en-US" sz="1800" dirty="0">
                <a:effectLst/>
                <a:latin typeface="Open Sans" panose="020B0606030504020204" pitchFamily="34" charset="0"/>
                <a:ea typeface="Calibri" panose="020F0502020204030204" pitchFamily="34" charset="0"/>
              </a:rPr>
              <a:t> as lexeme ‘I would have’</a:t>
            </a:r>
            <a:r>
              <a:rPr lang="en-NO" dirty="0">
                <a:effectLst/>
              </a:rPr>
              <a:t> </a:t>
            </a:r>
            <a:endParaRPr lang="en-NO" dirty="0"/>
          </a:p>
        </p:txBody>
      </p:sp>
      <p:graphicFrame>
        <p:nvGraphicFramePr>
          <p:cNvPr id="11" name="Table 10">
            <a:extLst>
              <a:ext uri="{FF2B5EF4-FFF2-40B4-BE49-F238E27FC236}">
                <a16:creationId xmlns:a16="http://schemas.microsoft.com/office/drawing/2014/main" id="{F1C71F25-E9A6-AE08-B97D-FB7226DB43DC}"/>
              </a:ext>
            </a:extLst>
          </p:cNvPr>
          <p:cNvGraphicFramePr>
            <a:graphicFrameLocks noGrp="1"/>
          </p:cNvGraphicFramePr>
          <p:nvPr>
            <p:extLst>
              <p:ext uri="{D42A27DB-BD31-4B8C-83A1-F6EECF244321}">
                <p14:modId xmlns:p14="http://schemas.microsoft.com/office/powerpoint/2010/main" val="107461824"/>
              </p:ext>
            </p:extLst>
          </p:nvPr>
        </p:nvGraphicFramePr>
        <p:xfrm>
          <a:off x="943793" y="4745343"/>
          <a:ext cx="5339443" cy="590296"/>
        </p:xfrm>
        <a:graphic>
          <a:graphicData uri="http://schemas.openxmlformats.org/drawingml/2006/table">
            <a:tbl>
              <a:tblPr firstRow="1" firstCol="1" bandRow="1">
                <a:tableStyleId>{5940675A-B579-460E-94D1-54222C63F5DA}</a:tableStyleId>
              </a:tblPr>
              <a:tblGrid>
                <a:gridCol w="1269499">
                  <a:extLst>
                    <a:ext uri="{9D8B030D-6E8A-4147-A177-3AD203B41FA5}">
                      <a16:colId xmlns:a16="http://schemas.microsoft.com/office/drawing/2014/main" val="3568038408"/>
                    </a:ext>
                  </a:extLst>
                </a:gridCol>
                <a:gridCol w="2547084">
                  <a:extLst>
                    <a:ext uri="{9D8B030D-6E8A-4147-A177-3AD203B41FA5}">
                      <a16:colId xmlns:a16="http://schemas.microsoft.com/office/drawing/2014/main" val="1566254989"/>
                    </a:ext>
                  </a:extLst>
                </a:gridCol>
                <a:gridCol w="1522860">
                  <a:extLst>
                    <a:ext uri="{9D8B030D-6E8A-4147-A177-3AD203B41FA5}">
                      <a16:colId xmlns:a16="http://schemas.microsoft.com/office/drawing/2014/main" val="4221602177"/>
                    </a:ext>
                  </a:extLst>
                </a:gridCol>
              </a:tblGrid>
              <a:tr h="0">
                <a:tc>
                  <a:txBody>
                    <a:bodyPr/>
                    <a:lstStyle/>
                    <a:p>
                      <a:pPr>
                        <a:lnSpc>
                          <a:spcPct val="115000"/>
                        </a:lnSpc>
                        <a:spcAft>
                          <a:spcPts val="1000"/>
                        </a:spcAft>
                      </a:pPr>
                      <a:r>
                        <a:rPr lang="en-US" sz="1800">
                          <a:effectLst/>
                        </a:rPr>
                        <a:t>pozdě</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bych</a:t>
                      </a:r>
                      <a:r>
                        <a:rPr lang="en-US" sz="1800" dirty="0">
                          <a:effectLst/>
                        </a:rPr>
                        <a:t>-a</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hon-it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0103268"/>
                  </a:ext>
                </a:extLst>
              </a:tr>
              <a:tr h="0">
                <a:tc>
                  <a:txBody>
                    <a:bodyPr/>
                    <a:lstStyle/>
                    <a:p>
                      <a:pPr>
                        <a:lnSpc>
                          <a:spcPct val="115000"/>
                        </a:lnSpc>
                        <a:spcAft>
                          <a:spcPts val="1000"/>
                        </a:spcAft>
                      </a:pPr>
                      <a:r>
                        <a:rPr lang="en-US" sz="1800">
                          <a:effectLst/>
                        </a:rPr>
                        <a:t>[late</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I.would.have-</a:t>
                      </a:r>
                      <a:r>
                        <a:rPr lang="en-US" sz="1800" cap="small">
                          <a:effectLst/>
                        </a:rPr>
                        <a:t>acc.sg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chase-</a:t>
                      </a:r>
                      <a:r>
                        <a:rPr lang="en-US" sz="1800" cap="small" dirty="0">
                          <a:effectLst/>
                        </a:rPr>
                        <a:t>inf]</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45168977"/>
                  </a:ext>
                </a:extLst>
              </a:tr>
            </a:tbl>
          </a:graphicData>
        </a:graphic>
      </p:graphicFrame>
      <p:sp>
        <p:nvSpPr>
          <p:cNvPr id="13" name="TextBox 12">
            <a:extLst>
              <a:ext uri="{FF2B5EF4-FFF2-40B4-BE49-F238E27FC236}">
                <a16:creationId xmlns:a16="http://schemas.microsoft.com/office/drawing/2014/main" id="{42693AD1-67CC-2594-183B-4865CAB0F750}"/>
              </a:ext>
            </a:extLst>
          </p:cNvPr>
          <p:cNvSpPr txBox="1"/>
          <p:nvPr/>
        </p:nvSpPr>
        <p:spPr>
          <a:xfrm>
            <a:off x="943793" y="5454313"/>
            <a:ext cx="6906986"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‘what’s done is done / it’s too late to chase after “I would have”’</a:t>
            </a:r>
            <a:r>
              <a:rPr lang="en-NO" dirty="0">
                <a:effectLst/>
              </a:rPr>
              <a:t> </a:t>
            </a:r>
            <a:endParaRPr lang="en-NO" dirty="0"/>
          </a:p>
        </p:txBody>
      </p:sp>
      <p:sp>
        <p:nvSpPr>
          <p:cNvPr id="14" name="Right Arrow 13">
            <a:extLst>
              <a:ext uri="{FF2B5EF4-FFF2-40B4-BE49-F238E27FC236}">
                <a16:creationId xmlns:a16="http://schemas.microsoft.com/office/drawing/2014/main" id="{2C340B62-FF3D-78B7-F4EF-DB2E1AE5EDCE}"/>
              </a:ext>
            </a:extLst>
          </p:cNvPr>
          <p:cNvSpPr/>
          <p:nvPr/>
        </p:nvSpPr>
        <p:spPr>
          <a:xfrm rot="5400000">
            <a:off x="-2565400" y="3039577"/>
            <a:ext cx="6133241" cy="826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b="1" dirty="0"/>
              <a:t>decreasing grammaticalization</a:t>
            </a:r>
          </a:p>
        </p:txBody>
      </p:sp>
      <p:sp>
        <p:nvSpPr>
          <p:cNvPr id="15" name="Down Arrow 14">
            <a:extLst>
              <a:ext uri="{FF2B5EF4-FFF2-40B4-BE49-F238E27FC236}">
                <a16:creationId xmlns:a16="http://schemas.microsoft.com/office/drawing/2014/main" id="{B5478D3A-119D-64D8-CB4E-78B1FAB70F7E}"/>
              </a:ext>
            </a:extLst>
          </p:cNvPr>
          <p:cNvSpPr/>
          <p:nvPr/>
        </p:nvSpPr>
        <p:spPr>
          <a:xfrm>
            <a:off x="2724514" y="3484257"/>
            <a:ext cx="889000" cy="584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243294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CE70-D7C1-AF0E-00C8-6E2A76CFA528}"/>
              </a:ext>
            </a:extLst>
          </p:cNvPr>
          <p:cNvSpPr>
            <a:spLocks noGrp="1"/>
          </p:cNvSpPr>
          <p:nvPr>
            <p:ph type="title"/>
          </p:nvPr>
        </p:nvSpPr>
        <p:spPr>
          <a:xfrm>
            <a:off x="838200" y="535578"/>
            <a:ext cx="10515600" cy="822961"/>
          </a:xfrm>
        </p:spPr>
        <p:txBody>
          <a:bodyPr>
            <a:normAutofit/>
          </a:bodyPr>
          <a:lstStyle/>
          <a:p>
            <a:r>
              <a:rPr lang="en-GB" dirty="0" err="1"/>
              <a:t>Degrammaticalization</a:t>
            </a:r>
            <a:r>
              <a:rPr lang="en-GB" dirty="0"/>
              <a:t>: N. Sámi -</a:t>
            </a:r>
            <a:r>
              <a:rPr lang="en-GB" i="1" dirty="0" err="1"/>
              <a:t>naga</a:t>
            </a:r>
            <a:endParaRPr lang="en-NO" i="1" dirty="0"/>
          </a:p>
        </p:txBody>
      </p:sp>
      <p:sp>
        <p:nvSpPr>
          <p:cNvPr id="5" name="TextBox 4">
            <a:extLst>
              <a:ext uri="{FF2B5EF4-FFF2-40B4-BE49-F238E27FC236}">
                <a16:creationId xmlns:a16="http://schemas.microsoft.com/office/drawing/2014/main" id="{4F17EA69-9F6C-C5D4-141C-E5541FBB2D0A}"/>
              </a:ext>
            </a:extLst>
          </p:cNvPr>
          <p:cNvSpPr txBox="1"/>
          <p:nvPr/>
        </p:nvSpPr>
        <p:spPr>
          <a:xfrm>
            <a:off x="943793" y="1750423"/>
            <a:ext cx="7397018"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(5a) North Saami -</a:t>
            </a:r>
            <a:r>
              <a:rPr lang="en-US" sz="1800" i="1" dirty="0" err="1">
                <a:effectLst/>
                <a:latin typeface="Open Sans" panose="020B0606030504020204" pitchFamily="34" charset="0"/>
                <a:ea typeface="Calibri" panose="020F0502020204030204" pitchFamily="34" charset="0"/>
              </a:rPr>
              <a:t>naga</a:t>
            </a:r>
            <a:r>
              <a:rPr lang="en-US" sz="1800" dirty="0">
                <a:effectLst/>
                <a:latin typeface="Open Sans" panose="020B0606030504020204" pitchFamily="34" charset="0"/>
                <a:ea typeface="Calibri" panose="020F0502020204030204" pitchFamily="34" charset="0"/>
              </a:rPr>
              <a:t> as contaminative (</a:t>
            </a:r>
            <a:r>
              <a:rPr lang="en-US" sz="1800" cap="small" dirty="0" err="1">
                <a:effectLst/>
                <a:latin typeface="Open Sans" panose="020B0606030504020204" pitchFamily="34" charset="0"/>
                <a:ea typeface="Calibri" panose="020F0502020204030204" pitchFamily="34" charset="0"/>
              </a:rPr>
              <a:t>contam</a:t>
            </a:r>
            <a:r>
              <a:rPr lang="en-US" sz="1800" dirty="0">
                <a:effectLst/>
                <a:latin typeface="Open Sans" panose="020B0606030504020204" pitchFamily="34" charset="0"/>
                <a:ea typeface="Calibri" panose="020F0502020204030204" pitchFamily="34" charset="0"/>
              </a:rPr>
              <a:t>) morpheme</a:t>
            </a:r>
            <a:r>
              <a:rPr lang="en-NO" dirty="0">
                <a:effectLst/>
              </a:rPr>
              <a:t> </a:t>
            </a:r>
            <a:endParaRPr lang="en-NO" dirty="0"/>
          </a:p>
        </p:txBody>
      </p:sp>
      <p:sp>
        <p:nvSpPr>
          <p:cNvPr id="8" name="TextBox 7">
            <a:extLst>
              <a:ext uri="{FF2B5EF4-FFF2-40B4-BE49-F238E27FC236}">
                <a16:creationId xmlns:a16="http://schemas.microsoft.com/office/drawing/2014/main" id="{576B6508-099B-1C3B-46E5-D4A2ED302756}"/>
              </a:ext>
            </a:extLst>
          </p:cNvPr>
          <p:cNvSpPr txBox="1"/>
          <p:nvPr/>
        </p:nvSpPr>
        <p:spPr>
          <a:xfrm>
            <a:off x="943793" y="2942716"/>
            <a:ext cx="6906986" cy="390363"/>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rPr>
              <a:t>‘The lynx carcass was stained with blood’ [</a:t>
            </a:r>
            <a:r>
              <a:rPr lang="en-US" sz="1800" dirty="0" err="1">
                <a:effectLst/>
                <a:latin typeface="Open Sans" panose="020B0606030504020204" pitchFamily="34" charset="0"/>
                <a:ea typeface="Calibri" panose="020F0502020204030204" pitchFamily="34" charset="0"/>
              </a:rPr>
              <a:t>Ylikoski</a:t>
            </a:r>
            <a:r>
              <a:rPr lang="en-US" sz="1800" dirty="0">
                <a:effectLst/>
                <a:latin typeface="Open Sans" panose="020B0606030504020204" pitchFamily="34" charset="0"/>
                <a:ea typeface="Calibri" panose="020F0502020204030204" pitchFamily="34" charset="0"/>
              </a:rPr>
              <a:t> 2016, 130]</a:t>
            </a:r>
            <a:r>
              <a:rPr lang="en-NO" dirty="0">
                <a:effectLst/>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D29CF8C-28A0-31D5-E0A6-8A8405D99B58}"/>
              </a:ext>
            </a:extLst>
          </p:cNvPr>
          <p:cNvSpPr txBox="1"/>
          <p:nvPr/>
        </p:nvSpPr>
        <p:spPr>
          <a:xfrm>
            <a:off x="943792" y="4209768"/>
            <a:ext cx="7162239"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5b) North Saami -</a:t>
            </a:r>
            <a:r>
              <a:rPr lang="en-US" sz="1800" i="1" dirty="0" err="1">
                <a:effectLst/>
                <a:latin typeface="Open Sans" panose="020B0606030504020204" pitchFamily="34" charset="0"/>
                <a:ea typeface="Calibri" panose="020F0502020204030204" pitchFamily="34" charset="0"/>
              </a:rPr>
              <a:t>naga</a:t>
            </a:r>
            <a:r>
              <a:rPr lang="en-US" sz="1800" dirty="0">
                <a:effectLst/>
                <a:latin typeface="Open Sans" panose="020B0606030504020204" pitchFamily="34" charset="0"/>
                <a:ea typeface="Calibri" panose="020F0502020204030204" pitchFamily="34" charset="0"/>
              </a:rPr>
              <a:t> as second element in a compound noun</a:t>
            </a:r>
            <a:r>
              <a:rPr lang="en-NO" dirty="0">
                <a:effectLst/>
              </a:rPr>
              <a:t> </a:t>
            </a:r>
            <a:endParaRPr lang="en-NO" dirty="0"/>
          </a:p>
        </p:txBody>
      </p:sp>
      <p:sp>
        <p:nvSpPr>
          <p:cNvPr id="13" name="TextBox 12">
            <a:extLst>
              <a:ext uri="{FF2B5EF4-FFF2-40B4-BE49-F238E27FC236}">
                <a16:creationId xmlns:a16="http://schemas.microsoft.com/office/drawing/2014/main" id="{42693AD1-67CC-2594-183B-4865CAB0F750}"/>
              </a:ext>
            </a:extLst>
          </p:cNvPr>
          <p:cNvSpPr txBox="1"/>
          <p:nvPr/>
        </p:nvSpPr>
        <p:spPr>
          <a:xfrm>
            <a:off x="943792" y="5454313"/>
            <a:ext cx="8397915"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‘Blood stains and carcasses can be seen here and there.’ (</a:t>
            </a:r>
            <a:r>
              <a:rPr lang="en-US" sz="1800" dirty="0" err="1">
                <a:effectLst/>
                <a:latin typeface="Open Sans" panose="020B0606030504020204" pitchFamily="34" charset="0"/>
                <a:ea typeface="Calibri" panose="020F0502020204030204" pitchFamily="34" charset="0"/>
              </a:rPr>
              <a:t>Ylikoski</a:t>
            </a:r>
            <a:r>
              <a:rPr lang="en-US" sz="1800" dirty="0">
                <a:effectLst/>
                <a:latin typeface="Open Sans" panose="020B0606030504020204" pitchFamily="34" charset="0"/>
                <a:ea typeface="Calibri" panose="020F0502020204030204" pitchFamily="34" charset="0"/>
              </a:rPr>
              <a:t> 2016, 142)</a:t>
            </a:r>
            <a:r>
              <a:rPr lang="en-NO" dirty="0">
                <a:effectLst/>
              </a:rPr>
              <a:t> </a:t>
            </a:r>
            <a:endParaRPr lang="en-NO" dirty="0"/>
          </a:p>
        </p:txBody>
      </p:sp>
      <p:sp>
        <p:nvSpPr>
          <p:cNvPr id="14" name="Right Arrow 13">
            <a:extLst>
              <a:ext uri="{FF2B5EF4-FFF2-40B4-BE49-F238E27FC236}">
                <a16:creationId xmlns:a16="http://schemas.microsoft.com/office/drawing/2014/main" id="{2C340B62-FF3D-78B7-F4EF-DB2E1AE5EDCE}"/>
              </a:ext>
            </a:extLst>
          </p:cNvPr>
          <p:cNvSpPr/>
          <p:nvPr/>
        </p:nvSpPr>
        <p:spPr>
          <a:xfrm rot="5400000">
            <a:off x="-2565400" y="3039577"/>
            <a:ext cx="6133241" cy="826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b="1" dirty="0"/>
              <a:t>decreasing grammaticalization</a:t>
            </a:r>
          </a:p>
        </p:txBody>
      </p:sp>
      <p:sp>
        <p:nvSpPr>
          <p:cNvPr id="15" name="Down Arrow 14">
            <a:extLst>
              <a:ext uri="{FF2B5EF4-FFF2-40B4-BE49-F238E27FC236}">
                <a16:creationId xmlns:a16="http://schemas.microsoft.com/office/drawing/2014/main" id="{B5478D3A-119D-64D8-CB4E-78B1FAB70F7E}"/>
              </a:ext>
            </a:extLst>
          </p:cNvPr>
          <p:cNvSpPr/>
          <p:nvPr/>
        </p:nvSpPr>
        <p:spPr>
          <a:xfrm>
            <a:off x="2724514" y="3484257"/>
            <a:ext cx="889000" cy="584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graphicFrame>
        <p:nvGraphicFramePr>
          <p:cNvPr id="3" name="Table 2">
            <a:extLst>
              <a:ext uri="{FF2B5EF4-FFF2-40B4-BE49-F238E27FC236}">
                <a16:creationId xmlns:a16="http://schemas.microsoft.com/office/drawing/2014/main" id="{FA27EC26-6D2F-3394-B49A-B64C41ED669D}"/>
              </a:ext>
            </a:extLst>
          </p:cNvPr>
          <p:cNvGraphicFramePr>
            <a:graphicFrameLocks noGrp="1"/>
          </p:cNvGraphicFramePr>
          <p:nvPr>
            <p:extLst>
              <p:ext uri="{D42A27DB-BD31-4B8C-83A1-F6EECF244321}">
                <p14:modId xmlns:p14="http://schemas.microsoft.com/office/powerpoint/2010/main" val="2455467176"/>
              </p:ext>
            </p:extLst>
          </p:nvPr>
        </p:nvGraphicFramePr>
        <p:xfrm>
          <a:off x="943793" y="2210635"/>
          <a:ext cx="7397020" cy="590296"/>
        </p:xfrm>
        <a:graphic>
          <a:graphicData uri="http://schemas.openxmlformats.org/drawingml/2006/table">
            <a:tbl>
              <a:tblPr firstRow="1" firstCol="1" bandRow="1">
                <a:tableStyleId>{2D5ABB26-0587-4C30-8999-92F81FD0307C}</a:tableStyleId>
              </a:tblPr>
              <a:tblGrid>
                <a:gridCol w="1849255">
                  <a:extLst>
                    <a:ext uri="{9D8B030D-6E8A-4147-A177-3AD203B41FA5}">
                      <a16:colId xmlns:a16="http://schemas.microsoft.com/office/drawing/2014/main" val="2590807572"/>
                    </a:ext>
                  </a:extLst>
                </a:gridCol>
                <a:gridCol w="1849255">
                  <a:extLst>
                    <a:ext uri="{9D8B030D-6E8A-4147-A177-3AD203B41FA5}">
                      <a16:colId xmlns:a16="http://schemas.microsoft.com/office/drawing/2014/main" val="1276453756"/>
                    </a:ext>
                  </a:extLst>
                </a:gridCol>
                <a:gridCol w="1849255">
                  <a:extLst>
                    <a:ext uri="{9D8B030D-6E8A-4147-A177-3AD203B41FA5}">
                      <a16:colId xmlns:a16="http://schemas.microsoft.com/office/drawing/2014/main" val="3698297263"/>
                    </a:ext>
                  </a:extLst>
                </a:gridCol>
                <a:gridCol w="1849255">
                  <a:extLst>
                    <a:ext uri="{9D8B030D-6E8A-4147-A177-3AD203B41FA5}">
                      <a16:colId xmlns:a16="http://schemas.microsoft.com/office/drawing/2014/main" val="155739107"/>
                    </a:ext>
                  </a:extLst>
                </a:gridCol>
              </a:tblGrid>
              <a:tr h="0">
                <a:tc>
                  <a:txBody>
                    <a:bodyPr/>
                    <a:lstStyle/>
                    <a:p>
                      <a:pPr>
                        <a:lnSpc>
                          <a:spcPct val="115000"/>
                        </a:lnSpc>
                        <a:spcAft>
                          <a:spcPts val="1000"/>
                        </a:spcAft>
                      </a:pPr>
                      <a:r>
                        <a:rPr lang="en-US" sz="1800">
                          <a:effectLst/>
                        </a:rPr>
                        <a:t>Albas-a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gorut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lei</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varra-naga</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51881333"/>
                  </a:ext>
                </a:extLst>
              </a:tr>
              <a:tr h="0">
                <a:tc>
                  <a:txBody>
                    <a:bodyPr/>
                    <a:lstStyle/>
                    <a:p>
                      <a:pPr>
                        <a:lnSpc>
                          <a:spcPct val="115000"/>
                        </a:lnSpc>
                        <a:spcAft>
                          <a:spcPts val="1000"/>
                        </a:spcAft>
                      </a:pPr>
                      <a:r>
                        <a:rPr lang="en-US" sz="1800">
                          <a:effectLst/>
                        </a:rPr>
                        <a:t>[lynx-</a:t>
                      </a:r>
                      <a:r>
                        <a:rPr lang="en-US" sz="1800" cap="small">
                          <a:effectLst/>
                        </a:rPr>
                        <a:t>gen</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carcass.</a:t>
                      </a:r>
                      <a:r>
                        <a:rPr lang="en-US" sz="1800" cap="small">
                          <a:effectLst/>
                        </a:rPr>
                        <a:t>nom</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be.</a:t>
                      </a:r>
                      <a:r>
                        <a:rPr lang="en-US" sz="1800" cap="small">
                          <a:effectLst/>
                        </a:rPr>
                        <a:t>pst.3sg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blood</a:t>
                      </a:r>
                      <a:r>
                        <a:rPr lang="en-US" sz="1800" cap="small" dirty="0">
                          <a:effectLst/>
                        </a:rPr>
                        <a:t>-</a:t>
                      </a:r>
                      <a:r>
                        <a:rPr lang="en-US" sz="1800" cap="small" dirty="0" err="1">
                          <a:effectLst/>
                        </a:rPr>
                        <a:t>contam</a:t>
                      </a:r>
                      <a:r>
                        <a:rPr lang="en-US" sz="1800"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7477205"/>
                  </a:ext>
                </a:extLst>
              </a:tr>
            </a:tbl>
          </a:graphicData>
        </a:graphic>
      </p:graphicFrame>
      <p:graphicFrame>
        <p:nvGraphicFramePr>
          <p:cNvPr id="4" name="Table 3">
            <a:extLst>
              <a:ext uri="{FF2B5EF4-FFF2-40B4-BE49-F238E27FC236}">
                <a16:creationId xmlns:a16="http://schemas.microsoft.com/office/drawing/2014/main" id="{150D7C4E-6EA3-3020-2BAF-CB22EAA122B7}"/>
              </a:ext>
            </a:extLst>
          </p:cNvPr>
          <p:cNvGraphicFramePr>
            <a:graphicFrameLocks noGrp="1"/>
          </p:cNvGraphicFramePr>
          <p:nvPr>
            <p:extLst>
              <p:ext uri="{D42A27DB-BD31-4B8C-83A1-F6EECF244321}">
                <p14:modId xmlns:p14="http://schemas.microsoft.com/office/powerpoint/2010/main" val="2081967448"/>
              </p:ext>
            </p:extLst>
          </p:nvPr>
        </p:nvGraphicFramePr>
        <p:xfrm>
          <a:off x="943792" y="4672119"/>
          <a:ext cx="9225819" cy="590296"/>
        </p:xfrm>
        <a:graphic>
          <a:graphicData uri="http://schemas.openxmlformats.org/drawingml/2006/table">
            <a:tbl>
              <a:tblPr firstRow="1" firstCol="1" bandRow="1">
                <a:tableStyleId>{2D5ABB26-0587-4C30-8999-92F81FD0307C}</a:tableStyleId>
              </a:tblPr>
              <a:tblGrid>
                <a:gridCol w="2313618">
                  <a:extLst>
                    <a:ext uri="{9D8B030D-6E8A-4147-A177-3AD203B41FA5}">
                      <a16:colId xmlns:a16="http://schemas.microsoft.com/office/drawing/2014/main" val="3501585052"/>
                    </a:ext>
                  </a:extLst>
                </a:gridCol>
                <a:gridCol w="1739562">
                  <a:extLst>
                    <a:ext uri="{9D8B030D-6E8A-4147-A177-3AD203B41FA5}">
                      <a16:colId xmlns:a16="http://schemas.microsoft.com/office/drawing/2014/main" val="1055151735"/>
                    </a:ext>
                  </a:extLst>
                </a:gridCol>
                <a:gridCol w="623173">
                  <a:extLst>
                    <a:ext uri="{9D8B030D-6E8A-4147-A177-3AD203B41FA5}">
                      <a16:colId xmlns:a16="http://schemas.microsoft.com/office/drawing/2014/main" val="2659018822"/>
                    </a:ext>
                  </a:extLst>
                </a:gridCol>
                <a:gridCol w="1845982">
                  <a:extLst>
                    <a:ext uri="{9D8B030D-6E8A-4147-A177-3AD203B41FA5}">
                      <a16:colId xmlns:a16="http://schemas.microsoft.com/office/drawing/2014/main" val="3360835757"/>
                    </a:ext>
                  </a:extLst>
                </a:gridCol>
                <a:gridCol w="2703484">
                  <a:extLst>
                    <a:ext uri="{9D8B030D-6E8A-4147-A177-3AD203B41FA5}">
                      <a16:colId xmlns:a16="http://schemas.microsoft.com/office/drawing/2014/main" val="4234983878"/>
                    </a:ext>
                  </a:extLst>
                </a:gridCol>
              </a:tblGrid>
              <a:tr h="0">
                <a:tc>
                  <a:txBody>
                    <a:bodyPr/>
                    <a:lstStyle/>
                    <a:p>
                      <a:pPr>
                        <a:lnSpc>
                          <a:spcPct val="115000"/>
                        </a:lnSpc>
                        <a:spcAft>
                          <a:spcPts val="1000"/>
                        </a:spcAft>
                      </a:pPr>
                      <a:r>
                        <a:rPr lang="en-US" sz="1800">
                          <a:effectLst/>
                        </a:rPr>
                        <a:t>Varra-naga-t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oidnoj</a:t>
                      </a:r>
                      <a:r>
                        <a:rPr lang="en-US" sz="1800" dirty="0">
                          <a:effectLst/>
                        </a:rPr>
                        <a:t>-it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ja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rumbbu-t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nu duokkot dákko</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67742004"/>
                  </a:ext>
                </a:extLst>
              </a:tr>
              <a:tr h="0">
                <a:tc>
                  <a:txBody>
                    <a:bodyPr/>
                    <a:lstStyle/>
                    <a:p>
                      <a:pPr>
                        <a:lnSpc>
                          <a:spcPct val="115000"/>
                        </a:lnSpc>
                        <a:spcAft>
                          <a:spcPts val="1000"/>
                        </a:spcAft>
                      </a:pPr>
                      <a:r>
                        <a:rPr lang="en-US" sz="1800" cap="small">
                          <a:effectLst/>
                        </a:rPr>
                        <a:t>[</a:t>
                      </a:r>
                      <a:r>
                        <a:rPr lang="en-US" sz="1800">
                          <a:effectLst/>
                        </a:rPr>
                        <a:t>blood-stain</a:t>
                      </a:r>
                      <a:r>
                        <a:rPr lang="en-US" sz="1800" cap="small">
                          <a:effectLst/>
                        </a:rPr>
                        <a:t>-nom.pl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be.visible-</a:t>
                      </a:r>
                      <a:r>
                        <a:rPr lang="en-US" sz="1800" cap="small">
                          <a:effectLst/>
                        </a:rPr>
                        <a:t>3pl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and</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carcass-</a:t>
                      </a:r>
                      <a:r>
                        <a:rPr lang="en-US" sz="1800" cap="small">
                          <a:effectLst/>
                        </a:rPr>
                        <a:t>nom.pl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here and there]</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52803763"/>
                  </a:ext>
                </a:extLst>
              </a:tr>
            </a:tbl>
          </a:graphicData>
        </a:graphic>
      </p:graphicFrame>
    </p:spTree>
    <p:extLst>
      <p:ext uri="{BB962C8B-B14F-4D97-AF65-F5344CB8AC3E}">
        <p14:creationId xmlns:p14="http://schemas.microsoft.com/office/powerpoint/2010/main" val="301327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E39A-5B7F-9C75-0495-3EC8FEDB6157}"/>
              </a:ext>
            </a:extLst>
          </p:cNvPr>
          <p:cNvSpPr>
            <a:spLocks noGrp="1"/>
          </p:cNvSpPr>
          <p:nvPr>
            <p:ph type="title"/>
          </p:nvPr>
        </p:nvSpPr>
        <p:spPr>
          <a:xfrm>
            <a:off x="838200" y="-5584"/>
            <a:ext cx="10515600" cy="2055346"/>
          </a:xfrm>
        </p:spPr>
        <p:txBody>
          <a:bodyPr>
            <a:noAutofit/>
          </a:bodyPr>
          <a:lstStyle/>
          <a:p>
            <a:r>
              <a:rPr lang="en-NO" sz="3200" dirty="0"/>
              <a:t>Analogy: </a:t>
            </a:r>
            <a:r>
              <a:rPr lang="en-GB" sz="2800" dirty="0"/>
              <a:t>“the capacity of speakers to produce meaningful linguistic forms that they may have never before encountered, based on patterns they discern across other forms belonging to the same linguistic system” </a:t>
            </a:r>
            <a:r>
              <a:rPr lang="en-GB" sz="2800" dirty="0" err="1"/>
              <a:t>Fertig</a:t>
            </a:r>
            <a:r>
              <a:rPr lang="en-GB" sz="2800" dirty="0"/>
              <a:t> (2013: 12)</a:t>
            </a:r>
            <a:endParaRPr lang="en-NO" sz="2800" dirty="0"/>
          </a:p>
        </p:txBody>
      </p:sp>
      <p:sp>
        <p:nvSpPr>
          <p:cNvPr id="3" name="Content Placeholder 2">
            <a:extLst>
              <a:ext uri="{FF2B5EF4-FFF2-40B4-BE49-F238E27FC236}">
                <a16:creationId xmlns:a16="http://schemas.microsoft.com/office/drawing/2014/main" id="{EBC9E3C6-EA1B-78C7-745E-9DD877708E30}"/>
              </a:ext>
            </a:extLst>
          </p:cNvPr>
          <p:cNvSpPr>
            <a:spLocks noGrp="1"/>
          </p:cNvSpPr>
          <p:nvPr>
            <p:ph sz="half" idx="1"/>
          </p:nvPr>
        </p:nvSpPr>
        <p:spPr>
          <a:xfrm>
            <a:off x="838200" y="2032556"/>
            <a:ext cx="5181600" cy="3613058"/>
          </a:xfrm>
        </p:spPr>
        <p:txBody>
          <a:bodyPr/>
          <a:lstStyle/>
          <a:p>
            <a:pPr marL="0" indent="0">
              <a:buNone/>
            </a:pPr>
            <a:r>
              <a:rPr lang="en-GB" dirty="0"/>
              <a:t> </a:t>
            </a:r>
            <a:r>
              <a:rPr lang="en-GB" b="1" dirty="0"/>
              <a:t>Analogy:</a:t>
            </a:r>
          </a:p>
          <a:p>
            <a:r>
              <a:rPr lang="en-US" dirty="0">
                <a:effectLst/>
                <a:ea typeface="Calibri" panose="020F0502020204030204" pitchFamily="34" charset="0"/>
              </a:rPr>
              <a:t>paradigmatic</a:t>
            </a:r>
          </a:p>
          <a:p>
            <a:r>
              <a:rPr lang="en-US" dirty="0">
                <a:effectLst/>
                <a:ea typeface="Calibri" panose="020F0502020204030204" pitchFamily="34" charset="0"/>
              </a:rPr>
              <a:t>extension of a form with the same meaning to new contexts</a:t>
            </a:r>
            <a:endParaRPr lang="en-GB" dirty="0"/>
          </a:p>
          <a:p>
            <a:r>
              <a:rPr lang="en-GB" dirty="0"/>
              <a:t>overt</a:t>
            </a:r>
          </a:p>
          <a:p>
            <a:pPr marL="0" indent="0">
              <a:buNone/>
            </a:pPr>
            <a:endParaRPr lang="en-NO" dirty="0"/>
          </a:p>
        </p:txBody>
      </p:sp>
      <p:sp>
        <p:nvSpPr>
          <p:cNvPr id="5" name="Content Placeholder 4">
            <a:extLst>
              <a:ext uri="{FF2B5EF4-FFF2-40B4-BE49-F238E27FC236}">
                <a16:creationId xmlns:a16="http://schemas.microsoft.com/office/drawing/2014/main" id="{A0DF78F9-0652-85EB-7049-88696B225789}"/>
              </a:ext>
            </a:extLst>
          </p:cNvPr>
          <p:cNvSpPr>
            <a:spLocks noGrp="1"/>
          </p:cNvSpPr>
          <p:nvPr>
            <p:ph sz="half" idx="2"/>
          </p:nvPr>
        </p:nvSpPr>
        <p:spPr>
          <a:xfrm>
            <a:off x="6172200" y="2032556"/>
            <a:ext cx="5181600" cy="3613057"/>
          </a:xfrm>
        </p:spPr>
        <p:txBody>
          <a:bodyPr/>
          <a:lstStyle/>
          <a:p>
            <a:pPr marL="0" indent="0">
              <a:buNone/>
            </a:pPr>
            <a:r>
              <a:rPr lang="en-NO" b="1" dirty="0"/>
              <a:t>Morphological reanalysis:</a:t>
            </a:r>
          </a:p>
          <a:p>
            <a:r>
              <a:rPr lang="en-US" dirty="0">
                <a:effectLst/>
                <a:ea typeface="Calibri" panose="020F0502020204030204" pitchFamily="34" charset="0"/>
              </a:rPr>
              <a:t>syntagmatic</a:t>
            </a:r>
          </a:p>
          <a:p>
            <a:r>
              <a:rPr lang="en-US" dirty="0">
                <a:effectLst/>
                <a:ea typeface="Calibri" panose="020F0502020204030204" pitchFamily="34" charset="0"/>
              </a:rPr>
              <a:t>extension of a form to a new function and meaning</a:t>
            </a:r>
          </a:p>
          <a:p>
            <a:r>
              <a:rPr lang="en-US" dirty="0"/>
              <a:t>covert</a:t>
            </a:r>
            <a:endParaRPr lang="en-NO" dirty="0"/>
          </a:p>
        </p:txBody>
      </p:sp>
      <p:pic>
        <p:nvPicPr>
          <p:cNvPr id="2050" name="Picture 2">
            <a:extLst>
              <a:ext uri="{FF2B5EF4-FFF2-40B4-BE49-F238E27FC236}">
                <a16:creationId xmlns:a16="http://schemas.microsoft.com/office/drawing/2014/main" id="{DAEC291D-1D94-2825-9BB5-9B9B4813452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8487903">
            <a:off x="3793524" y="4409303"/>
            <a:ext cx="3054178" cy="2036119"/>
          </a:xfrm>
          <a:prstGeom prst="rect">
            <a:avLst/>
          </a:prstGeom>
          <a:noFill/>
          <a:extLst>
            <a:ext uri="{909E8E84-426E-40DD-AFC4-6F175D3DCCD1}">
              <a14:hiddenFill xmlns:a14="http://schemas.microsoft.com/office/drawing/2010/main">
                <a:solidFill>
                  <a:srgbClr val="FFFFFF"/>
                </a:solidFill>
              </a14:hiddenFill>
            </a:ext>
          </a:extLst>
        </p:spPr>
      </p:pic>
      <p:sp>
        <p:nvSpPr>
          <p:cNvPr id="6" name="Bent Arrow 5">
            <a:extLst>
              <a:ext uri="{FF2B5EF4-FFF2-40B4-BE49-F238E27FC236}">
                <a16:creationId xmlns:a16="http://schemas.microsoft.com/office/drawing/2014/main" id="{874675A0-890C-37E6-4A29-C25272FE68AD}"/>
              </a:ext>
            </a:extLst>
          </p:cNvPr>
          <p:cNvSpPr/>
          <p:nvPr/>
        </p:nvSpPr>
        <p:spPr>
          <a:xfrm rot="2071281">
            <a:off x="2918701" y="4174416"/>
            <a:ext cx="2239924" cy="1267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sp>
        <p:nvSpPr>
          <p:cNvPr id="7" name="Bent Arrow 6">
            <a:extLst>
              <a:ext uri="{FF2B5EF4-FFF2-40B4-BE49-F238E27FC236}">
                <a16:creationId xmlns:a16="http://schemas.microsoft.com/office/drawing/2014/main" id="{012CF88C-A54E-F3D7-31C0-46E42C0533B2}"/>
              </a:ext>
            </a:extLst>
          </p:cNvPr>
          <p:cNvSpPr/>
          <p:nvPr/>
        </p:nvSpPr>
        <p:spPr>
          <a:xfrm rot="20705719" flipH="1" flipV="1">
            <a:off x="5882599" y="4430765"/>
            <a:ext cx="2239924" cy="1267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spTree>
    <p:extLst>
      <p:ext uri="{BB962C8B-B14F-4D97-AF65-F5344CB8AC3E}">
        <p14:creationId xmlns:p14="http://schemas.microsoft.com/office/powerpoint/2010/main" val="1648298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8E7A-B509-6C8B-9CA2-9147411BDA5C}"/>
              </a:ext>
            </a:extLst>
          </p:cNvPr>
          <p:cNvSpPr>
            <a:spLocks noGrp="1"/>
          </p:cNvSpPr>
          <p:nvPr>
            <p:ph type="title"/>
          </p:nvPr>
        </p:nvSpPr>
        <p:spPr>
          <a:xfrm>
            <a:off x="299720" y="294005"/>
            <a:ext cx="8041640" cy="804769"/>
          </a:xfrm>
        </p:spPr>
        <p:txBody>
          <a:bodyPr>
            <a:noAutofit/>
          </a:bodyPr>
          <a:lstStyle/>
          <a:p>
            <a:r>
              <a:rPr lang="en-NO" sz="3600" dirty="0"/>
              <a:t>Morphological reanalysis and analogy go in cycles: French negation</a:t>
            </a:r>
          </a:p>
        </p:txBody>
      </p:sp>
      <p:sp>
        <p:nvSpPr>
          <p:cNvPr id="3" name="Content Placeholder 2">
            <a:extLst>
              <a:ext uri="{FF2B5EF4-FFF2-40B4-BE49-F238E27FC236}">
                <a16:creationId xmlns:a16="http://schemas.microsoft.com/office/drawing/2014/main" id="{6868BDD4-A9CF-7CF7-B43A-EA542EB8B803}"/>
              </a:ext>
            </a:extLst>
          </p:cNvPr>
          <p:cNvSpPr>
            <a:spLocks noGrp="1"/>
          </p:cNvSpPr>
          <p:nvPr>
            <p:ph idx="1"/>
          </p:nvPr>
        </p:nvSpPr>
        <p:spPr>
          <a:xfrm>
            <a:off x="299721" y="1449593"/>
            <a:ext cx="7787640" cy="4818810"/>
          </a:xfrm>
        </p:spPr>
        <p:txBody>
          <a:bodyPr>
            <a:normAutofit/>
          </a:bodyPr>
          <a:lstStyle/>
          <a:p>
            <a:r>
              <a:rPr lang="en-GB" sz="2400" dirty="0"/>
              <a:t>lexeme </a:t>
            </a:r>
            <a:r>
              <a:rPr lang="en-GB" sz="2400" i="1" dirty="0"/>
              <a:t>pas</a:t>
            </a:r>
            <a:r>
              <a:rPr lang="en-GB" sz="2400" dirty="0"/>
              <a:t> ‘step’ added as an intensifier to negated motion verbs, in the sense of ‘not to go a step further’</a:t>
            </a:r>
          </a:p>
          <a:p>
            <a:endParaRPr lang="en-GB" sz="2400" dirty="0"/>
          </a:p>
          <a:p>
            <a:r>
              <a:rPr lang="en-GB" sz="2400" dirty="0"/>
              <a:t> </a:t>
            </a:r>
            <a:r>
              <a:rPr lang="en-US" sz="2400" i="1" dirty="0"/>
              <a:t>pas</a:t>
            </a:r>
            <a:r>
              <a:rPr lang="en-US" sz="2400" dirty="0"/>
              <a:t> became a morpheme as part of negation marker </a:t>
            </a:r>
            <a:r>
              <a:rPr lang="en-US" sz="2400" i="1" dirty="0"/>
              <a:t>ne…pas </a:t>
            </a:r>
            <a:r>
              <a:rPr lang="en-US" sz="2400" dirty="0"/>
              <a:t>‘not’</a:t>
            </a:r>
            <a:r>
              <a:rPr lang="en-NO" sz="2400" dirty="0"/>
              <a:t> </a:t>
            </a:r>
          </a:p>
          <a:p>
            <a:endParaRPr lang="en-NO" sz="2400" dirty="0"/>
          </a:p>
          <a:p>
            <a:r>
              <a:rPr lang="en-GB" sz="2400" i="1" dirty="0"/>
              <a:t>pas</a:t>
            </a:r>
            <a:r>
              <a:rPr lang="en-GB" sz="2400" dirty="0"/>
              <a:t> spread as a negation marker to other verbs </a:t>
            </a:r>
          </a:p>
          <a:p>
            <a:endParaRPr lang="en-GB" sz="2400" dirty="0"/>
          </a:p>
          <a:p>
            <a:r>
              <a:rPr lang="en-GB" sz="2400" i="1" dirty="0"/>
              <a:t>pas</a:t>
            </a:r>
            <a:r>
              <a:rPr lang="en-GB" sz="2400" dirty="0"/>
              <a:t> becomes the primary, negation marker, </a:t>
            </a:r>
            <a:r>
              <a:rPr lang="en-GB" sz="2400" i="1" dirty="0"/>
              <a:t>ne</a:t>
            </a:r>
            <a:r>
              <a:rPr lang="en-GB" sz="2400" dirty="0"/>
              <a:t> is redundant, cf. 1995 by Celine Dion </a:t>
            </a:r>
            <a:r>
              <a:rPr lang="en-GB" sz="2400" i="1" dirty="0"/>
              <a:t>Je </a:t>
            </a:r>
            <a:r>
              <a:rPr lang="en-GB" sz="2400" i="1" dirty="0" err="1"/>
              <a:t>sais</a:t>
            </a:r>
            <a:r>
              <a:rPr lang="en-GB" sz="2400" i="1" dirty="0"/>
              <a:t> pas </a:t>
            </a:r>
            <a:r>
              <a:rPr lang="en-GB" sz="2400" dirty="0"/>
              <a:t>‘I don’t know’ </a:t>
            </a:r>
            <a:endParaRPr lang="en-NO" sz="2400" dirty="0"/>
          </a:p>
        </p:txBody>
      </p:sp>
      <p:pic>
        <p:nvPicPr>
          <p:cNvPr id="3074" name="Picture 2" descr="Celine Dion Opens Up About Losing Her Husband and Brother">
            <a:extLst>
              <a:ext uri="{FF2B5EF4-FFF2-40B4-BE49-F238E27FC236}">
                <a16:creationId xmlns:a16="http://schemas.microsoft.com/office/drawing/2014/main" id="{E63014C7-7516-ABA5-5CD3-4B4AEE47BA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44" r="26667"/>
          <a:stretch/>
        </p:blipFill>
        <p:spPr bwMode="auto">
          <a:xfrm>
            <a:off x="8087360" y="0"/>
            <a:ext cx="410464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own Arrow 3">
            <a:extLst>
              <a:ext uri="{FF2B5EF4-FFF2-40B4-BE49-F238E27FC236}">
                <a16:creationId xmlns:a16="http://schemas.microsoft.com/office/drawing/2014/main" id="{00136216-9D3A-C310-0A3A-435A2670EC6B}"/>
              </a:ext>
            </a:extLst>
          </p:cNvPr>
          <p:cNvSpPr/>
          <p:nvPr/>
        </p:nvSpPr>
        <p:spPr>
          <a:xfrm>
            <a:off x="2043450" y="2132857"/>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reanalysis</a:t>
            </a:r>
          </a:p>
        </p:txBody>
      </p:sp>
      <p:sp>
        <p:nvSpPr>
          <p:cNvPr id="5" name="Down Arrow 4">
            <a:extLst>
              <a:ext uri="{FF2B5EF4-FFF2-40B4-BE49-F238E27FC236}">
                <a16:creationId xmlns:a16="http://schemas.microsoft.com/office/drawing/2014/main" id="{A714F77F-DA81-E465-D1D7-B097BAD28C00}"/>
              </a:ext>
            </a:extLst>
          </p:cNvPr>
          <p:cNvSpPr/>
          <p:nvPr/>
        </p:nvSpPr>
        <p:spPr>
          <a:xfrm>
            <a:off x="2043450" y="3274183"/>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analogy</a:t>
            </a:r>
          </a:p>
        </p:txBody>
      </p:sp>
      <p:sp>
        <p:nvSpPr>
          <p:cNvPr id="6" name="Down Arrow 5">
            <a:extLst>
              <a:ext uri="{FF2B5EF4-FFF2-40B4-BE49-F238E27FC236}">
                <a16:creationId xmlns:a16="http://schemas.microsoft.com/office/drawing/2014/main" id="{994B363D-3738-A315-A348-C1A19A5F123C}"/>
              </a:ext>
            </a:extLst>
          </p:cNvPr>
          <p:cNvSpPr/>
          <p:nvPr/>
        </p:nvSpPr>
        <p:spPr>
          <a:xfrm>
            <a:off x="2043450" y="4327417"/>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reanalysis</a:t>
            </a:r>
          </a:p>
        </p:txBody>
      </p:sp>
      <p:sp>
        <p:nvSpPr>
          <p:cNvPr id="7" name="TextBox 6">
            <a:extLst>
              <a:ext uri="{FF2B5EF4-FFF2-40B4-BE49-F238E27FC236}">
                <a16:creationId xmlns:a16="http://schemas.microsoft.com/office/drawing/2014/main" id="{99E03712-2590-EDD0-2C7B-DE037ED4407E}"/>
              </a:ext>
            </a:extLst>
          </p:cNvPr>
          <p:cNvSpPr txBox="1"/>
          <p:nvPr/>
        </p:nvSpPr>
        <p:spPr>
          <a:xfrm>
            <a:off x="843280" y="6083737"/>
            <a:ext cx="5913120" cy="369332"/>
          </a:xfrm>
          <a:prstGeom prst="rect">
            <a:avLst/>
          </a:prstGeom>
          <a:noFill/>
        </p:spPr>
        <p:txBody>
          <a:bodyPr wrap="square" rtlCol="0">
            <a:spAutoFit/>
          </a:bodyPr>
          <a:lstStyle/>
          <a:p>
            <a:r>
              <a:rPr lang="en-NO" dirty="0"/>
              <a:t>Cf. </a:t>
            </a:r>
            <a:r>
              <a:rPr lang="en-US" sz="1800" dirty="0">
                <a:effectLst/>
                <a:latin typeface="Open Sans" panose="020B0606030504020204" pitchFamily="34" charset="0"/>
                <a:ea typeface="Calibri" panose="020F0502020204030204" pitchFamily="34" charset="0"/>
              </a:rPr>
              <a:t>Rowlett (1998) and Jespersen’s “Negative Cycle”</a:t>
            </a:r>
            <a:r>
              <a:rPr lang="en-NO" dirty="0">
                <a:effectLst/>
              </a:rPr>
              <a:t> </a:t>
            </a:r>
            <a:endParaRPr lang="en-NO" dirty="0"/>
          </a:p>
        </p:txBody>
      </p:sp>
    </p:spTree>
    <p:extLst>
      <p:ext uri="{BB962C8B-B14F-4D97-AF65-F5344CB8AC3E}">
        <p14:creationId xmlns:p14="http://schemas.microsoft.com/office/powerpoint/2010/main" val="114680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en-GB" dirty="0"/>
              <a:t>Motivation via abduction</a:t>
            </a:r>
          </a:p>
        </p:txBody>
      </p:sp>
    </p:spTree>
    <p:extLst>
      <p:ext uri="{BB962C8B-B14F-4D97-AF65-F5344CB8AC3E}">
        <p14:creationId xmlns:p14="http://schemas.microsoft.com/office/powerpoint/2010/main" val="318936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2BC1-E3D6-309A-86E8-6F8C094961B6}"/>
              </a:ext>
            </a:extLst>
          </p:cNvPr>
          <p:cNvSpPr>
            <a:spLocks noGrp="1"/>
          </p:cNvSpPr>
          <p:nvPr>
            <p:ph type="title"/>
          </p:nvPr>
        </p:nvSpPr>
        <p:spPr/>
        <p:txBody>
          <a:bodyPr/>
          <a:lstStyle/>
          <a:p>
            <a:r>
              <a:rPr lang="en-GB" dirty="0"/>
              <a:t>Charles Sanders Peirce (1903):</a:t>
            </a:r>
            <a:br>
              <a:rPr lang="en-GB" dirty="0"/>
            </a:br>
            <a:r>
              <a:rPr lang="en-GB" dirty="0"/>
              <a:t>three types of logical inference </a:t>
            </a:r>
            <a:endParaRPr lang="en-NO" dirty="0"/>
          </a:p>
        </p:txBody>
      </p:sp>
      <p:sp>
        <p:nvSpPr>
          <p:cNvPr id="3" name="Content Placeholder 2">
            <a:extLst>
              <a:ext uri="{FF2B5EF4-FFF2-40B4-BE49-F238E27FC236}">
                <a16:creationId xmlns:a16="http://schemas.microsoft.com/office/drawing/2014/main" id="{3E4DC1A7-4550-6F0E-B21A-0856DDF3FE52}"/>
              </a:ext>
            </a:extLst>
          </p:cNvPr>
          <p:cNvSpPr>
            <a:spLocks noGrp="1"/>
          </p:cNvSpPr>
          <p:nvPr>
            <p:ph idx="1"/>
          </p:nvPr>
        </p:nvSpPr>
        <p:spPr>
          <a:xfrm>
            <a:off x="838200" y="1825625"/>
            <a:ext cx="9626600" cy="4667250"/>
          </a:xfrm>
        </p:spPr>
        <p:txBody>
          <a:bodyPr>
            <a:normAutofit/>
          </a:bodyPr>
          <a:lstStyle/>
          <a:p>
            <a:r>
              <a:rPr lang="en-GB" i="1" dirty="0"/>
              <a:t>Deduction: </a:t>
            </a:r>
            <a:r>
              <a:rPr lang="en-GB" dirty="0"/>
              <a:t>you start with a given rule and apply it</a:t>
            </a:r>
          </a:p>
          <a:p>
            <a:pPr lvl="1"/>
            <a:r>
              <a:rPr lang="en-GB" sz="2000" dirty="0"/>
              <a:t>if you are told that masculine nouns in language X have a plural ending </a:t>
            </a:r>
            <a:r>
              <a:rPr lang="en-GB" sz="2000" i="1" dirty="0"/>
              <a:t>-r</a:t>
            </a:r>
            <a:r>
              <a:rPr lang="en-GB" sz="2000" dirty="0"/>
              <a:t> and feminine nouns have a plural ending </a:t>
            </a:r>
            <a:r>
              <a:rPr lang="en-GB" sz="2000" i="1" dirty="0"/>
              <a:t>-s</a:t>
            </a:r>
            <a:r>
              <a:rPr lang="en-GB" sz="2000" dirty="0"/>
              <a:t>, then you will add </a:t>
            </a:r>
            <a:r>
              <a:rPr lang="en-GB" sz="2000" i="1" dirty="0"/>
              <a:t>-r</a:t>
            </a:r>
            <a:r>
              <a:rPr lang="en-GB" sz="2000" dirty="0"/>
              <a:t> to make plurals of masculine nouns and add </a:t>
            </a:r>
            <a:r>
              <a:rPr lang="en-GB" sz="2000" i="1" dirty="0"/>
              <a:t>-s</a:t>
            </a:r>
            <a:r>
              <a:rPr lang="en-GB" sz="2000" dirty="0"/>
              <a:t> to make plurals of feminine nouns</a:t>
            </a:r>
            <a:r>
              <a:rPr lang="en-GB" dirty="0"/>
              <a:t> </a:t>
            </a:r>
          </a:p>
          <a:p>
            <a:r>
              <a:rPr lang="en-GB" i="1" dirty="0"/>
              <a:t>Induction: </a:t>
            </a:r>
            <a:r>
              <a:rPr lang="en-GB" dirty="0"/>
              <a:t>you have sufficient data to figure out the rule</a:t>
            </a:r>
          </a:p>
          <a:p>
            <a:pPr lvl="1"/>
            <a:r>
              <a:rPr lang="en-GB" sz="2000" dirty="0"/>
              <a:t>you get plenty of examples of masculine nouns with -</a:t>
            </a:r>
            <a:r>
              <a:rPr lang="en-GB" sz="2000" i="1" dirty="0"/>
              <a:t>r</a:t>
            </a:r>
            <a:r>
              <a:rPr lang="en-GB" sz="2000" dirty="0"/>
              <a:t> plural forms and plenty examples of feminine nouns with -</a:t>
            </a:r>
            <a:r>
              <a:rPr lang="en-GB" sz="2000" i="1" dirty="0"/>
              <a:t>s</a:t>
            </a:r>
            <a:r>
              <a:rPr lang="en-GB" sz="2000" dirty="0"/>
              <a:t> plural forms and you derive the rule </a:t>
            </a:r>
          </a:p>
          <a:p>
            <a:r>
              <a:rPr lang="en-GB" b="1" i="1" dirty="0"/>
              <a:t>Abduction:</a:t>
            </a:r>
            <a:r>
              <a:rPr lang="en-GB" b="1" dirty="0"/>
              <a:t> </a:t>
            </a:r>
            <a:r>
              <a:rPr lang="en-GB" dirty="0"/>
              <a:t>you have some observations and make a </a:t>
            </a:r>
            <a:r>
              <a:rPr lang="en-GB" b="1" dirty="0"/>
              <a:t>guess</a:t>
            </a:r>
            <a:r>
              <a:rPr lang="en-GB" dirty="0"/>
              <a:t> about a possible rule</a:t>
            </a:r>
          </a:p>
          <a:p>
            <a:pPr lvl="1"/>
            <a:r>
              <a:rPr lang="en-GB" sz="2000" dirty="0"/>
              <a:t>if the sample you have presents predominantly masculine nouns, you might guess that </a:t>
            </a:r>
            <a:r>
              <a:rPr lang="en-GB" sz="2000" i="1" dirty="0"/>
              <a:t>-r</a:t>
            </a:r>
            <a:r>
              <a:rPr lang="en-GB" sz="2000" dirty="0"/>
              <a:t> is the most likely plural marker and you might then use </a:t>
            </a:r>
            <a:r>
              <a:rPr lang="en-GB" sz="2000" i="1" dirty="0"/>
              <a:t>-r</a:t>
            </a:r>
            <a:r>
              <a:rPr lang="en-GB" sz="2000" dirty="0"/>
              <a:t> with all nouns  </a:t>
            </a:r>
            <a:endParaRPr lang="en-NO" sz="2000" dirty="0"/>
          </a:p>
        </p:txBody>
      </p:sp>
      <p:pic>
        <p:nvPicPr>
          <p:cNvPr id="4098" name="Picture 2" descr="Peirce Edition Project">
            <a:extLst>
              <a:ext uri="{FF2B5EF4-FFF2-40B4-BE49-F238E27FC236}">
                <a16:creationId xmlns:a16="http://schemas.microsoft.com/office/drawing/2014/main" id="{77383F88-D6BF-557A-8A62-1B2BD4825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340" y="1442720"/>
            <a:ext cx="18415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68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3AE8-4D8A-6C19-5065-3B5C285821DD}"/>
              </a:ext>
            </a:extLst>
          </p:cNvPr>
          <p:cNvSpPr>
            <a:spLocks noGrp="1"/>
          </p:cNvSpPr>
          <p:nvPr>
            <p:ph type="title"/>
          </p:nvPr>
        </p:nvSpPr>
        <p:spPr/>
        <p:txBody>
          <a:bodyPr/>
          <a:lstStyle/>
          <a:p>
            <a:r>
              <a:rPr lang="nb-NO" dirty="0" err="1"/>
              <a:t>Motive</a:t>
            </a:r>
            <a:endParaRPr lang="nb-NO" dirty="0"/>
          </a:p>
        </p:txBody>
      </p:sp>
      <p:sp>
        <p:nvSpPr>
          <p:cNvPr id="3" name="Content Placeholder 2">
            <a:extLst>
              <a:ext uri="{FF2B5EF4-FFF2-40B4-BE49-F238E27FC236}">
                <a16:creationId xmlns:a16="http://schemas.microsoft.com/office/drawing/2014/main" id="{35E40336-93EC-4D22-ED61-868CC1135AFF}"/>
              </a:ext>
            </a:extLst>
          </p:cNvPr>
          <p:cNvSpPr>
            <a:spLocks noGrp="1"/>
          </p:cNvSpPr>
          <p:nvPr>
            <p:ph idx="1"/>
          </p:nvPr>
        </p:nvSpPr>
        <p:spPr/>
        <p:txBody>
          <a:bodyPr/>
          <a:lstStyle/>
          <a:p>
            <a:r>
              <a:rPr lang="nb-NO" dirty="0"/>
              <a:t>“</a:t>
            </a:r>
            <a:r>
              <a:rPr lang="nb-NO" dirty="0" err="1"/>
              <a:t>Morphological</a:t>
            </a:r>
            <a:r>
              <a:rPr lang="nb-NO" dirty="0"/>
              <a:t> </a:t>
            </a:r>
            <a:r>
              <a:rPr lang="nb-NO" dirty="0" err="1"/>
              <a:t>reanalysis</a:t>
            </a:r>
            <a:r>
              <a:rPr lang="nb-NO" dirty="0"/>
              <a:t>: </a:t>
            </a:r>
            <a:r>
              <a:rPr lang="nb-NO" dirty="0" err="1"/>
              <a:t>recycling</a:t>
            </a:r>
            <a:r>
              <a:rPr lang="nb-NO" dirty="0"/>
              <a:t> old form to </a:t>
            </a:r>
            <a:r>
              <a:rPr lang="nb-NO" dirty="0" err="1"/>
              <a:t>new</a:t>
            </a:r>
            <a:r>
              <a:rPr lang="nb-NO" dirty="0"/>
              <a:t> </a:t>
            </a:r>
            <a:r>
              <a:rPr lang="nb-NO" dirty="0" err="1"/>
              <a:t>function</a:t>
            </a:r>
            <a:r>
              <a:rPr lang="nb-NO" dirty="0"/>
              <a:t>”, as part </a:t>
            </a:r>
            <a:r>
              <a:rPr lang="nb-NO" dirty="0" err="1"/>
              <a:t>of</a:t>
            </a:r>
            <a:r>
              <a:rPr lang="nb-NO" dirty="0"/>
              <a:t> Volume 3 </a:t>
            </a:r>
            <a:r>
              <a:rPr lang="nb-NO" dirty="0" err="1"/>
              <a:t>Morphology</a:t>
            </a:r>
            <a:r>
              <a:rPr lang="nb-NO" dirty="0"/>
              <a:t> &amp; </a:t>
            </a:r>
            <a:r>
              <a:rPr lang="nb-NO" dirty="0" err="1"/>
              <a:t>Syntax</a:t>
            </a:r>
            <a:r>
              <a:rPr lang="nb-NO" dirty="0"/>
              <a:t>, Part 1 </a:t>
            </a:r>
            <a:r>
              <a:rPr lang="nb-NO" dirty="0" err="1"/>
              <a:t>Morphology</a:t>
            </a:r>
            <a:r>
              <a:rPr lang="nb-NO" dirty="0"/>
              <a:t> </a:t>
            </a:r>
            <a:r>
              <a:rPr lang="nb-NO" dirty="0" err="1"/>
              <a:t>of</a:t>
            </a:r>
            <a:r>
              <a:rPr lang="nb-NO" dirty="0"/>
              <a:t> The Wiley Blackwell Companion to </a:t>
            </a:r>
            <a:r>
              <a:rPr lang="nb-NO" dirty="0" err="1"/>
              <a:t>Diachronic</a:t>
            </a:r>
            <a:r>
              <a:rPr lang="nb-NO" dirty="0"/>
              <a:t> </a:t>
            </a:r>
            <a:r>
              <a:rPr lang="nb-NO" dirty="0" err="1"/>
              <a:t>Linguistics</a:t>
            </a:r>
            <a:r>
              <a:rPr lang="nb-NO" dirty="0"/>
              <a:t> (</a:t>
            </a:r>
            <a:r>
              <a:rPr lang="nb-NO" dirty="0" err="1"/>
              <a:t>henceforth</a:t>
            </a:r>
            <a:r>
              <a:rPr lang="nb-NO" dirty="0"/>
              <a:t> </a:t>
            </a:r>
            <a:r>
              <a:rPr lang="nb-NO" dirty="0" err="1"/>
              <a:t>DiaCom</a:t>
            </a:r>
            <a:r>
              <a:rPr lang="nb-NO" dirty="0"/>
              <a:t>), </a:t>
            </a:r>
            <a:r>
              <a:rPr lang="nb-NO" dirty="0" err="1"/>
              <a:t>edited</a:t>
            </a:r>
            <a:r>
              <a:rPr lang="nb-NO" dirty="0"/>
              <a:t> by Edith Aldridge, Anne </a:t>
            </a:r>
            <a:r>
              <a:rPr lang="nb-NO" dirty="0" err="1"/>
              <a:t>Breitbarth</a:t>
            </a:r>
            <a:r>
              <a:rPr lang="nb-NO" dirty="0"/>
              <a:t>, Katalin </a:t>
            </a:r>
            <a:r>
              <a:rPr lang="nb-NO" dirty="0" err="1"/>
              <a:t>É.Kiss</a:t>
            </a:r>
            <a:r>
              <a:rPr lang="nb-NO" dirty="0"/>
              <a:t>, Adam </a:t>
            </a:r>
            <a:r>
              <a:rPr lang="nb-NO" dirty="0" err="1"/>
              <a:t>Ledgeway</a:t>
            </a:r>
            <a:r>
              <a:rPr lang="nb-NO" dirty="0"/>
              <a:t>, Joe Salmons, and Alexandra </a:t>
            </a:r>
            <a:r>
              <a:rPr lang="nb-NO" dirty="0" err="1"/>
              <a:t>Simonenko</a:t>
            </a:r>
            <a:r>
              <a:rPr lang="nb-NO" dirty="0"/>
              <a:t>. </a:t>
            </a:r>
          </a:p>
          <a:p>
            <a:endParaRPr lang="nb-NO" dirty="0"/>
          </a:p>
          <a:p>
            <a:r>
              <a:rPr lang="nb-NO" dirty="0"/>
              <a:t>NB: This </a:t>
            </a:r>
            <a:r>
              <a:rPr lang="nb-NO" dirty="0" err="1"/>
              <a:t>does</a:t>
            </a:r>
            <a:r>
              <a:rPr lang="nb-NO" dirty="0"/>
              <a:t> </a:t>
            </a:r>
            <a:r>
              <a:rPr lang="nb-NO" b="1" dirty="0"/>
              <a:t>not</a:t>
            </a:r>
            <a:r>
              <a:rPr lang="nb-NO" dirty="0"/>
              <a:t> </a:t>
            </a:r>
            <a:r>
              <a:rPr lang="nb-NO" dirty="0" err="1"/>
              <a:t>include</a:t>
            </a:r>
            <a:r>
              <a:rPr lang="nb-NO" dirty="0"/>
              <a:t> </a:t>
            </a:r>
            <a:r>
              <a:rPr lang="nb-NO" dirty="0" err="1"/>
              <a:t>shifts</a:t>
            </a:r>
            <a:r>
              <a:rPr lang="nb-NO" dirty="0"/>
              <a:t> in </a:t>
            </a:r>
            <a:r>
              <a:rPr lang="nb-NO" dirty="0" err="1"/>
              <a:t>the</a:t>
            </a:r>
            <a:r>
              <a:rPr lang="nb-NO" dirty="0"/>
              <a:t> </a:t>
            </a:r>
            <a:r>
              <a:rPr lang="nb-NO" dirty="0" err="1"/>
              <a:t>boundaries</a:t>
            </a:r>
            <a:r>
              <a:rPr lang="nb-NO" dirty="0"/>
              <a:t> </a:t>
            </a:r>
            <a:r>
              <a:rPr lang="nb-NO" dirty="0" err="1"/>
              <a:t>of</a:t>
            </a:r>
            <a:r>
              <a:rPr lang="nb-NO" dirty="0"/>
              <a:t> </a:t>
            </a:r>
            <a:r>
              <a:rPr lang="nb-NO" dirty="0" err="1"/>
              <a:t>morphemes</a:t>
            </a:r>
            <a:r>
              <a:rPr lang="nb-NO" dirty="0"/>
              <a:t> as in </a:t>
            </a:r>
            <a:r>
              <a:rPr lang="nb-NO" i="1" dirty="0"/>
              <a:t>a </a:t>
            </a:r>
            <a:r>
              <a:rPr lang="nb-NO" i="1" dirty="0" err="1"/>
              <a:t>napron</a:t>
            </a:r>
            <a:r>
              <a:rPr lang="nb-NO" i="1" dirty="0"/>
              <a:t> </a:t>
            </a:r>
            <a:r>
              <a:rPr lang="nb-NO" dirty="0"/>
              <a:t>&gt; </a:t>
            </a:r>
            <a:r>
              <a:rPr lang="nb-NO" i="1" dirty="0"/>
              <a:t>an </a:t>
            </a:r>
            <a:r>
              <a:rPr lang="nb-NO" i="1" dirty="0" err="1"/>
              <a:t>apron</a:t>
            </a:r>
            <a:endParaRPr lang="nb-NO" i="1" dirty="0"/>
          </a:p>
        </p:txBody>
      </p:sp>
    </p:spTree>
    <p:extLst>
      <p:ext uri="{BB962C8B-B14F-4D97-AF65-F5344CB8AC3E}">
        <p14:creationId xmlns:p14="http://schemas.microsoft.com/office/powerpoint/2010/main" val="70720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2BC1-E3D6-309A-86E8-6F8C094961B6}"/>
              </a:ext>
            </a:extLst>
          </p:cNvPr>
          <p:cNvSpPr>
            <a:spLocks noGrp="1"/>
          </p:cNvSpPr>
          <p:nvPr>
            <p:ph type="title"/>
          </p:nvPr>
        </p:nvSpPr>
        <p:spPr/>
        <p:txBody>
          <a:bodyPr/>
          <a:lstStyle/>
          <a:p>
            <a:r>
              <a:rPr lang="en-GB" dirty="0"/>
              <a:t>Charles Sanders Peirce (1903):</a:t>
            </a:r>
            <a:br>
              <a:rPr lang="en-GB" dirty="0"/>
            </a:br>
            <a:r>
              <a:rPr lang="en-GB" dirty="0"/>
              <a:t>three types of logical inference </a:t>
            </a:r>
            <a:endParaRPr lang="en-NO" dirty="0"/>
          </a:p>
        </p:txBody>
      </p:sp>
      <p:sp>
        <p:nvSpPr>
          <p:cNvPr id="3" name="Content Placeholder 2">
            <a:extLst>
              <a:ext uri="{FF2B5EF4-FFF2-40B4-BE49-F238E27FC236}">
                <a16:creationId xmlns:a16="http://schemas.microsoft.com/office/drawing/2014/main" id="{3E4DC1A7-4550-6F0E-B21A-0856DDF3FE52}"/>
              </a:ext>
            </a:extLst>
          </p:cNvPr>
          <p:cNvSpPr>
            <a:spLocks noGrp="1"/>
          </p:cNvSpPr>
          <p:nvPr>
            <p:ph idx="1"/>
          </p:nvPr>
        </p:nvSpPr>
        <p:spPr>
          <a:xfrm>
            <a:off x="838200" y="1825625"/>
            <a:ext cx="9626600" cy="4667250"/>
          </a:xfrm>
        </p:spPr>
        <p:txBody>
          <a:bodyPr>
            <a:normAutofit/>
          </a:bodyPr>
          <a:lstStyle/>
          <a:p>
            <a:r>
              <a:rPr lang="en-GB" i="1" dirty="0"/>
              <a:t>Deduction: </a:t>
            </a:r>
            <a:r>
              <a:rPr lang="en-GB" dirty="0"/>
              <a:t>you start with a given rule and apply it</a:t>
            </a:r>
          </a:p>
          <a:p>
            <a:pPr lvl="1"/>
            <a:r>
              <a:rPr lang="en-GB" sz="2000" dirty="0"/>
              <a:t>if you are told that masculine nouns in language X have a plural ending </a:t>
            </a:r>
            <a:r>
              <a:rPr lang="en-GB" sz="2000" i="1" dirty="0"/>
              <a:t>-r</a:t>
            </a:r>
            <a:r>
              <a:rPr lang="en-GB" sz="2000" dirty="0"/>
              <a:t> and feminine nouns have a plural ending </a:t>
            </a:r>
            <a:r>
              <a:rPr lang="en-GB" sz="2000" i="1" dirty="0"/>
              <a:t>-s</a:t>
            </a:r>
            <a:r>
              <a:rPr lang="en-GB" sz="2000" dirty="0"/>
              <a:t>, then you will add </a:t>
            </a:r>
            <a:r>
              <a:rPr lang="en-GB" sz="2000" i="1" dirty="0"/>
              <a:t>-r</a:t>
            </a:r>
            <a:r>
              <a:rPr lang="en-GB" sz="2000" dirty="0"/>
              <a:t> to make plurals of masculine nouns and add </a:t>
            </a:r>
            <a:r>
              <a:rPr lang="en-GB" sz="2000" i="1" dirty="0"/>
              <a:t>-s</a:t>
            </a:r>
            <a:r>
              <a:rPr lang="en-GB" sz="2000" dirty="0"/>
              <a:t> to make plurals of feminine nouns</a:t>
            </a:r>
            <a:r>
              <a:rPr lang="en-GB" dirty="0"/>
              <a:t> </a:t>
            </a:r>
          </a:p>
          <a:p>
            <a:r>
              <a:rPr lang="en-GB" i="1" dirty="0"/>
              <a:t>Induction: </a:t>
            </a:r>
            <a:r>
              <a:rPr lang="en-GB" dirty="0"/>
              <a:t>you have sufficient data to figure out the rule</a:t>
            </a:r>
          </a:p>
          <a:p>
            <a:pPr lvl="1"/>
            <a:r>
              <a:rPr lang="en-GB" sz="2000" dirty="0"/>
              <a:t>you get plenty of examples of masculine nouns with -</a:t>
            </a:r>
            <a:r>
              <a:rPr lang="en-GB" sz="2000" i="1" dirty="0"/>
              <a:t>r</a:t>
            </a:r>
            <a:r>
              <a:rPr lang="en-GB" sz="2000" dirty="0"/>
              <a:t> plural forms and plenty examples of feminine nouns with -</a:t>
            </a:r>
            <a:r>
              <a:rPr lang="en-GB" sz="2000" i="1" dirty="0"/>
              <a:t>s</a:t>
            </a:r>
            <a:r>
              <a:rPr lang="en-GB" sz="2000" dirty="0"/>
              <a:t> plural forms and you derive the rule </a:t>
            </a:r>
          </a:p>
          <a:p>
            <a:r>
              <a:rPr lang="en-GB" b="1" i="1" dirty="0"/>
              <a:t>Abduction:</a:t>
            </a:r>
            <a:r>
              <a:rPr lang="en-GB" b="1" dirty="0"/>
              <a:t> </a:t>
            </a:r>
            <a:r>
              <a:rPr lang="en-GB" dirty="0"/>
              <a:t>you have some observations and make a </a:t>
            </a:r>
            <a:r>
              <a:rPr lang="en-GB" b="1" dirty="0"/>
              <a:t>guess</a:t>
            </a:r>
            <a:r>
              <a:rPr lang="en-GB" dirty="0"/>
              <a:t> about a possible rule</a:t>
            </a:r>
          </a:p>
          <a:p>
            <a:pPr lvl="1"/>
            <a:r>
              <a:rPr lang="en-GB" sz="2000" dirty="0"/>
              <a:t>if the sample you have presents predominantly masculine nouns, you might guess that </a:t>
            </a:r>
            <a:r>
              <a:rPr lang="en-GB" sz="2000" i="1" dirty="0"/>
              <a:t>-r</a:t>
            </a:r>
            <a:r>
              <a:rPr lang="en-GB" sz="2000" dirty="0"/>
              <a:t> is the most likely plural marker and you might then use </a:t>
            </a:r>
            <a:r>
              <a:rPr lang="en-GB" sz="2000" i="1" dirty="0"/>
              <a:t>-r</a:t>
            </a:r>
            <a:r>
              <a:rPr lang="en-GB" sz="2000" dirty="0"/>
              <a:t> with all nouns  </a:t>
            </a:r>
            <a:endParaRPr lang="en-NO" sz="2000" dirty="0"/>
          </a:p>
        </p:txBody>
      </p:sp>
      <p:pic>
        <p:nvPicPr>
          <p:cNvPr id="4098" name="Picture 2" descr="Peirce Edition Project">
            <a:extLst>
              <a:ext uri="{FF2B5EF4-FFF2-40B4-BE49-F238E27FC236}">
                <a16:creationId xmlns:a16="http://schemas.microsoft.com/office/drawing/2014/main" id="{77383F88-D6BF-557A-8A62-1B2BD4825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340" y="1442720"/>
            <a:ext cx="1841500" cy="44196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4C35E073-F5CA-5D9B-93DC-7D1B0421446E}"/>
              </a:ext>
            </a:extLst>
          </p:cNvPr>
          <p:cNvSpPr/>
          <p:nvPr/>
        </p:nvSpPr>
        <p:spPr>
          <a:xfrm>
            <a:off x="680720" y="1825625"/>
            <a:ext cx="9659620" cy="25025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3600" dirty="0"/>
              <a:t>Without abduction there would never be language change.</a:t>
            </a:r>
          </a:p>
          <a:p>
            <a:pPr algn="ctr"/>
            <a:r>
              <a:rPr lang="en-NO" sz="3600" dirty="0"/>
              <a:t>Abduction motivates both morphological reanalysis and analogy.</a:t>
            </a:r>
          </a:p>
        </p:txBody>
      </p:sp>
    </p:spTree>
    <p:extLst>
      <p:ext uri="{BB962C8B-B14F-4D97-AF65-F5344CB8AC3E}">
        <p14:creationId xmlns:p14="http://schemas.microsoft.com/office/powerpoint/2010/main" val="1605164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2605-800C-B2B2-B91E-BCA5618E1865}"/>
              </a:ext>
            </a:extLst>
          </p:cNvPr>
          <p:cNvSpPr>
            <a:spLocks noGrp="1"/>
          </p:cNvSpPr>
          <p:nvPr>
            <p:ph type="title"/>
          </p:nvPr>
        </p:nvSpPr>
        <p:spPr/>
        <p:txBody>
          <a:bodyPr/>
          <a:lstStyle/>
          <a:p>
            <a:r>
              <a:rPr lang="en-NO" dirty="0"/>
              <a:t>Abduction by means of </a:t>
            </a:r>
            <a:br>
              <a:rPr lang="en-NO" dirty="0"/>
            </a:br>
            <a:r>
              <a:rPr lang="en-NO" dirty="0"/>
              <a:t>metonymy and metaphor</a:t>
            </a:r>
          </a:p>
        </p:txBody>
      </p:sp>
      <p:sp>
        <p:nvSpPr>
          <p:cNvPr id="3" name="Content Placeholder 2">
            <a:extLst>
              <a:ext uri="{FF2B5EF4-FFF2-40B4-BE49-F238E27FC236}">
                <a16:creationId xmlns:a16="http://schemas.microsoft.com/office/drawing/2014/main" id="{C64C497C-8178-62CE-7881-F78D0C36028D}"/>
              </a:ext>
            </a:extLst>
          </p:cNvPr>
          <p:cNvSpPr>
            <a:spLocks noGrp="1"/>
          </p:cNvSpPr>
          <p:nvPr>
            <p:ph idx="1"/>
          </p:nvPr>
        </p:nvSpPr>
        <p:spPr/>
        <p:txBody>
          <a:bodyPr/>
          <a:lstStyle/>
          <a:p>
            <a:r>
              <a:rPr lang="en-NO" dirty="0"/>
              <a:t>Ambiguities provide opportunities for </a:t>
            </a:r>
            <a:r>
              <a:rPr lang="en-GB" dirty="0"/>
              <a:t>for language users to make new guesses about form-meaning relationships </a:t>
            </a:r>
          </a:p>
          <a:p>
            <a:r>
              <a:rPr lang="en-GB" dirty="0"/>
              <a:t>Ambiguities can be created by the relationships of contiguity and mapping that underlie metonymy and metaphor</a:t>
            </a:r>
          </a:p>
          <a:p>
            <a:pPr lvl="1"/>
            <a:r>
              <a:rPr lang="en-GB" dirty="0"/>
              <a:t>Metonymy: Ex. (1a)&gt;(1b) Russian </a:t>
            </a:r>
            <a:r>
              <a:rPr lang="en-GB" i="1" dirty="0" err="1"/>
              <a:t>na</a:t>
            </a:r>
            <a:r>
              <a:rPr lang="en-GB" i="1" dirty="0"/>
              <a:t> </a:t>
            </a:r>
            <a:r>
              <a:rPr lang="en-GB" i="1" dirty="0" err="1"/>
              <a:t>zad</a:t>
            </a:r>
            <a:r>
              <a:rPr lang="en-GB" dirty="0"/>
              <a:t> ‘onto the backside’ to </a:t>
            </a:r>
            <a:r>
              <a:rPr lang="en-GB" i="1" dirty="0" err="1"/>
              <a:t>nazad</a:t>
            </a:r>
            <a:r>
              <a:rPr lang="en-GB" dirty="0"/>
              <a:t> ‘backward (in space)’, motivated by a metonymic relationship between an endpoint and a path </a:t>
            </a:r>
          </a:p>
          <a:p>
            <a:pPr lvl="1"/>
            <a:r>
              <a:rPr lang="en-GB" dirty="0"/>
              <a:t>Metaphor: Ex. (1b)&gt;(1c) Russian </a:t>
            </a:r>
            <a:r>
              <a:rPr lang="en-GB" i="1" dirty="0" err="1"/>
              <a:t>nazad</a:t>
            </a:r>
            <a:r>
              <a:rPr lang="en-GB" dirty="0"/>
              <a:t> ‘backward (in space)’ &gt; </a:t>
            </a:r>
            <a:r>
              <a:rPr lang="en-GB" i="1" dirty="0" err="1"/>
              <a:t>nazad</a:t>
            </a:r>
            <a:r>
              <a:rPr lang="en-GB" dirty="0"/>
              <a:t> ‘ago (in time)’</a:t>
            </a:r>
          </a:p>
        </p:txBody>
      </p:sp>
    </p:spTree>
    <p:extLst>
      <p:ext uri="{BB962C8B-B14F-4D97-AF65-F5344CB8AC3E}">
        <p14:creationId xmlns:p14="http://schemas.microsoft.com/office/powerpoint/2010/main" val="2222695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B666-E8BA-1AFA-FF9E-0900B2FBF5B7}"/>
              </a:ext>
            </a:extLst>
          </p:cNvPr>
          <p:cNvSpPr>
            <a:spLocks noGrp="1"/>
          </p:cNvSpPr>
          <p:nvPr>
            <p:ph type="title"/>
          </p:nvPr>
        </p:nvSpPr>
        <p:spPr/>
        <p:txBody>
          <a:bodyPr>
            <a:normAutofit/>
          </a:bodyPr>
          <a:lstStyle/>
          <a:p>
            <a:r>
              <a:rPr lang="en-NO" sz="3600" dirty="0"/>
              <a:t>Abduction via metaphor and metonymy:</a:t>
            </a:r>
            <a:br>
              <a:rPr lang="en-NO" sz="3600" dirty="0"/>
            </a:br>
            <a:r>
              <a:rPr lang="en-GB" sz="3600" dirty="0"/>
              <a:t>French </a:t>
            </a:r>
            <a:r>
              <a:rPr lang="en-GB" sz="3600" i="1" dirty="0"/>
              <a:t>de</a:t>
            </a:r>
            <a:r>
              <a:rPr lang="en-GB" sz="3600" dirty="0"/>
              <a:t> ‘from’ preposition &gt; Partitive marker</a:t>
            </a:r>
            <a:endParaRPr lang="en-NO" sz="3600" dirty="0"/>
          </a:p>
        </p:txBody>
      </p:sp>
      <p:sp>
        <p:nvSpPr>
          <p:cNvPr id="3" name="Content Placeholder 2">
            <a:extLst>
              <a:ext uri="{FF2B5EF4-FFF2-40B4-BE49-F238E27FC236}">
                <a16:creationId xmlns:a16="http://schemas.microsoft.com/office/drawing/2014/main" id="{87514FC8-9E17-64D5-94C8-413866B20F60}"/>
              </a:ext>
            </a:extLst>
          </p:cNvPr>
          <p:cNvSpPr>
            <a:spLocks noGrp="1"/>
          </p:cNvSpPr>
          <p:nvPr>
            <p:ph idx="1"/>
          </p:nvPr>
        </p:nvSpPr>
        <p:spPr/>
        <p:txBody>
          <a:bodyPr/>
          <a:lstStyle/>
          <a:p>
            <a:r>
              <a:rPr lang="en-GB" dirty="0"/>
              <a:t>starting point of movement: </a:t>
            </a:r>
            <a:r>
              <a:rPr lang="en-GB" i="1" dirty="0" err="1"/>
              <a:t>mon</a:t>
            </a:r>
            <a:r>
              <a:rPr lang="en-GB" i="1" dirty="0"/>
              <a:t> </a:t>
            </a:r>
            <a:r>
              <a:rPr lang="en-GB" i="1" dirty="0" err="1"/>
              <a:t>collègue</a:t>
            </a:r>
            <a:r>
              <a:rPr lang="en-GB" i="1" dirty="0"/>
              <a:t> </a:t>
            </a:r>
            <a:r>
              <a:rPr lang="en-GB" i="1" dirty="0" err="1"/>
              <a:t>est</a:t>
            </a:r>
            <a:r>
              <a:rPr lang="en-GB" i="1" dirty="0"/>
              <a:t> </a:t>
            </a:r>
            <a:r>
              <a:rPr lang="en-GB" i="1" dirty="0" err="1"/>
              <a:t>arrivé</a:t>
            </a:r>
            <a:r>
              <a:rPr lang="en-GB" i="1" dirty="0"/>
              <a:t> de Paris</a:t>
            </a:r>
            <a:r>
              <a:rPr lang="en-GB" dirty="0"/>
              <a:t> ‘my colleague has arrived from Paris’</a:t>
            </a:r>
          </a:p>
          <a:p>
            <a:endParaRPr lang="en-GB" dirty="0"/>
          </a:p>
          <a:p>
            <a:r>
              <a:rPr lang="en-GB" i="1" dirty="0" err="1"/>
              <a:t>prenez</a:t>
            </a:r>
            <a:r>
              <a:rPr lang="en-GB" i="1" dirty="0"/>
              <a:t> un morceau de la tarte qui </a:t>
            </a:r>
            <a:r>
              <a:rPr lang="en-GB" i="1" dirty="0" err="1"/>
              <a:t>est</a:t>
            </a:r>
            <a:r>
              <a:rPr lang="en-GB" i="1" dirty="0"/>
              <a:t> sur la table </a:t>
            </a:r>
            <a:r>
              <a:rPr lang="en-GB" dirty="0"/>
              <a:t>‘take a piece from the pie that is on the table’ (trajectory is still accessible)</a:t>
            </a:r>
          </a:p>
          <a:p>
            <a:endParaRPr lang="en-GB" dirty="0"/>
          </a:p>
          <a:p>
            <a:r>
              <a:rPr lang="en-GB" i="1" dirty="0"/>
              <a:t>un morceau de la tarte </a:t>
            </a:r>
            <a:r>
              <a:rPr lang="en-GB" dirty="0"/>
              <a:t>‘a piece of/from the pie’ (ambiguous)</a:t>
            </a:r>
          </a:p>
          <a:p>
            <a:endParaRPr lang="en-GB" dirty="0"/>
          </a:p>
          <a:p>
            <a:r>
              <a:rPr lang="en-GB" i="1" dirty="0"/>
              <a:t>il y a de la tarte </a:t>
            </a:r>
            <a:r>
              <a:rPr lang="en-GB" dirty="0"/>
              <a:t>‘there is some pie’ (partitive)</a:t>
            </a:r>
            <a:endParaRPr lang="en-NO" dirty="0"/>
          </a:p>
        </p:txBody>
      </p:sp>
      <p:sp>
        <p:nvSpPr>
          <p:cNvPr id="4" name="Down Arrow 3">
            <a:extLst>
              <a:ext uri="{FF2B5EF4-FFF2-40B4-BE49-F238E27FC236}">
                <a16:creationId xmlns:a16="http://schemas.microsoft.com/office/drawing/2014/main" id="{70A41521-F3C3-659D-D68D-3CE3D6769AD2}"/>
              </a:ext>
            </a:extLst>
          </p:cNvPr>
          <p:cNvSpPr/>
          <p:nvPr/>
        </p:nvSpPr>
        <p:spPr>
          <a:xfrm>
            <a:off x="2860078" y="4070162"/>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metonymy</a:t>
            </a:r>
          </a:p>
        </p:txBody>
      </p:sp>
      <p:sp>
        <p:nvSpPr>
          <p:cNvPr id="5" name="Down Arrow 4">
            <a:extLst>
              <a:ext uri="{FF2B5EF4-FFF2-40B4-BE49-F238E27FC236}">
                <a16:creationId xmlns:a16="http://schemas.microsoft.com/office/drawing/2014/main" id="{8DF4E4FD-6F18-82E0-85AE-8C3314E69898}"/>
              </a:ext>
            </a:extLst>
          </p:cNvPr>
          <p:cNvSpPr/>
          <p:nvPr/>
        </p:nvSpPr>
        <p:spPr>
          <a:xfrm>
            <a:off x="2860078" y="2655486"/>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metaphor</a:t>
            </a:r>
          </a:p>
        </p:txBody>
      </p:sp>
      <p:sp>
        <p:nvSpPr>
          <p:cNvPr id="6" name="Down Arrow 5">
            <a:extLst>
              <a:ext uri="{FF2B5EF4-FFF2-40B4-BE49-F238E27FC236}">
                <a16:creationId xmlns:a16="http://schemas.microsoft.com/office/drawing/2014/main" id="{EACF97DF-5954-E2CD-1099-523DC0019950}"/>
              </a:ext>
            </a:extLst>
          </p:cNvPr>
          <p:cNvSpPr/>
          <p:nvPr/>
        </p:nvSpPr>
        <p:spPr>
          <a:xfrm>
            <a:off x="2860078" y="5123562"/>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metonymy</a:t>
            </a:r>
          </a:p>
        </p:txBody>
      </p:sp>
    </p:spTree>
    <p:extLst>
      <p:ext uri="{BB962C8B-B14F-4D97-AF65-F5344CB8AC3E}">
        <p14:creationId xmlns:p14="http://schemas.microsoft.com/office/powerpoint/2010/main" val="116054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394F-24DE-961E-4021-FFE94A7EA830}"/>
              </a:ext>
            </a:extLst>
          </p:cNvPr>
          <p:cNvSpPr>
            <a:spLocks noGrp="1"/>
          </p:cNvSpPr>
          <p:nvPr>
            <p:ph type="title"/>
          </p:nvPr>
        </p:nvSpPr>
        <p:spPr/>
        <p:txBody>
          <a:bodyPr/>
          <a:lstStyle/>
          <a:p>
            <a:r>
              <a:rPr lang="en-NO" dirty="0"/>
              <a:t>Metaphor, metonymy, or both:</a:t>
            </a:r>
            <a:br>
              <a:rPr lang="en-NO" dirty="0"/>
            </a:br>
            <a:r>
              <a:rPr lang="en-NO" dirty="0"/>
              <a:t>Does it matter?</a:t>
            </a:r>
          </a:p>
        </p:txBody>
      </p:sp>
      <p:sp>
        <p:nvSpPr>
          <p:cNvPr id="3" name="Content Placeholder 2">
            <a:extLst>
              <a:ext uri="{FF2B5EF4-FFF2-40B4-BE49-F238E27FC236}">
                <a16:creationId xmlns:a16="http://schemas.microsoft.com/office/drawing/2014/main" id="{3B288B76-43F0-27E5-7BEC-5B1606E21B9D}"/>
              </a:ext>
            </a:extLst>
          </p:cNvPr>
          <p:cNvSpPr>
            <a:spLocks noGrp="1"/>
          </p:cNvSpPr>
          <p:nvPr>
            <p:ph idx="1"/>
          </p:nvPr>
        </p:nvSpPr>
        <p:spPr>
          <a:xfrm>
            <a:off x="838200" y="1825625"/>
            <a:ext cx="11201400" cy="4351338"/>
          </a:xfrm>
        </p:spPr>
        <p:txBody>
          <a:bodyPr>
            <a:noAutofit/>
          </a:bodyPr>
          <a:lstStyle/>
          <a:p>
            <a:pPr marL="0" indent="0">
              <a:lnSpc>
                <a:spcPct val="120000"/>
              </a:lnSpc>
              <a:buNone/>
            </a:pPr>
            <a:r>
              <a:rPr lang="en-GB" sz="2400" dirty="0"/>
              <a:t>(10) deontic modality &gt; epistemic modality</a:t>
            </a:r>
          </a:p>
          <a:p>
            <a:pPr marL="0" indent="0">
              <a:lnSpc>
                <a:spcPct val="120000"/>
              </a:lnSpc>
              <a:buNone/>
            </a:pPr>
            <a:r>
              <a:rPr lang="en-GB" sz="2400" dirty="0"/>
              <a:t>English </a:t>
            </a:r>
            <a:r>
              <a:rPr lang="en-GB" sz="2400" i="1" dirty="0"/>
              <a:t>Tell John that he must arrive by noon.</a:t>
            </a:r>
            <a:r>
              <a:rPr lang="en-GB" sz="2400" dirty="0"/>
              <a:t> &gt; </a:t>
            </a:r>
            <a:r>
              <a:rPr lang="en-GB" sz="2400" i="1" dirty="0"/>
              <a:t>I hear the doorbell. That must be John.</a:t>
            </a:r>
            <a:endParaRPr lang="en-GB" sz="2400" dirty="0"/>
          </a:p>
          <a:p>
            <a:pPr marL="0" indent="0">
              <a:lnSpc>
                <a:spcPct val="120000"/>
              </a:lnSpc>
              <a:buNone/>
            </a:pPr>
            <a:r>
              <a:rPr lang="en-GB" sz="2400" dirty="0"/>
              <a:t>(11) ‘suffer’ &gt; passive voice</a:t>
            </a:r>
          </a:p>
          <a:p>
            <a:pPr marL="0" indent="0">
              <a:lnSpc>
                <a:spcPct val="120000"/>
              </a:lnSpc>
              <a:buNone/>
            </a:pPr>
            <a:r>
              <a:rPr lang="en-GB" sz="2400" dirty="0"/>
              <a:t>Vietnamese </a:t>
            </a:r>
            <a:r>
              <a:rPr lang="en-GB" sz="2400" i="1" dirty="0" err="1"/>
              <a:t>bị</a:t>
            </a:r>
            <a:r>
              <a:rPr lang="en-GB" sz="2400" dirty="0"/>
              <a:t> ‘suffer’ &gt; passive marker</a:t>
            </a:r>
          </a:p>
          <a:p>
            <a:pPr marL="0" indent="0">
              <a:lnSpc>
                <a:spcPct val="120000"/>
              </a:lnSpc>
              <a:buNone/>
            </a:pPr>
            <a:r>
              <a:rPr lang="en-GB" sz="2400" dirty="0"/>
              <a:t>Korean </a:t>
            </a:r>
            <a:r>
              <a:rPr lang="en-GB" sz="2400" i="1" dirty="0" err="1"/>
              <a:t>tangha</a:t>
            </a:r>
            <a:r>
              <a:rPr lang="en-GB" sz="2400" i="1" dirty="0"/>
              <a:t>-</a:t>
            </a:r>
            <a:r>
              <a:rPr lang="en-GB" sz="2400" dirty="0"/>
              <a:t> ‘suffer’ &gt; passive marker </a:t>
            </a:r>
          </a:p>
          <a:p>
            <a:pPr>
              <a:lnSpc>
                <a:spcPct val="120000"/>
              </a:lnSpc>
            </a:pPr>
            <a:r>
              <a:rPr lang="en-GB" sz="2400" dirty="0"/>
              <a:t>The availability of a perceived ambiguity is merely an opportunity that makes reanalysis possible but does not predict reanalysis</a:t>
            </a:r>
          </a:p>
        </p:txBody>
      </p:sp>
      <p:sp>
        <p:nvSpPr>
          <p:cNvPr id="4" name="Rounded Rectangle 3">
            <a:extLst>
              <a:ext uri="{FF2B5EF4-FFF2-40B4-BE49-F238E27FC236}">
                <a16:creationId xmlns:a16="http://schemas.microsoft.com/office/drawing/2014/main" id="{94FDAC1C-F7CE-FFD7-316A-3755EFE98D06}"/>
              </a:ext>
            </a:extLst>
          </p:cNvPr>
          <p:cNvSpPr/>
          <p:nvPr/>
        </p:nvSpPr>
        <p:spPr>
          <a:xfrm>
            <a:off x="7711440" y="3037840"/>
            <a:ext cx="4023360" cy="1813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Sometimes referred to as “abstraction,” </a:t>
            </a:r>
            <a:r>
              <a:rPr lang="en-GB" sz="2400" dirty="0"/>
              <a:t>“</a:t>
            </a:r>
            <a:r>
              <a:rPr lang="en-GB" sz="2400" dirty="0" err="1"/>
              <a:t>desemantization</a:t>
            </a:r>
            <a:r>
              <a:rPr lang="en-GB" sz="2400" dirty="0"/>
              <a:t>”, or “bleaching” </a:t>
            </a:r>
            <a:endParaRPr lang="en-NO" sz="2400" dirty="0"/>
          </a:p>
        </p:txBody>
      </p:sp>
    </p:spTree>
    <p:extLst>
      <p:ext uri="{BB962C8B-B14F-4D97-AF65-F5344CB8AC3E}">
        <p14:creationId xmlns:p14="http://schemas.microsoft.com/office/powerpoint/2010/main" val="2728149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57B2-7999-5569-DF7E-9FB44A08A54A}"/>
              </a:ext>
            </a:extLst>
          </p:cNvPr>
          <p:cNvSpPr>
            <a:spLocks noGrp="1"/>
          </p:cNvSpPr>
          <p:nvPr>
            <p:ph type="title"/>
          </p:nvPr>
        </p:nvSpPr>
        <p:spPr/>
        <p:txBody>
          <a:bodyPr>
            <a:normAutofit/>
          </a:bodyPr>
          <a:lstStyle/>
          <a:p>
            <a:r>
              <a:rPr lang="en-NO" dirty="0"/>
              <a:t>Exaptation: </a:t>
            </a:r>
            <a:br>
              <a:rPr lang="en-NO" dirty="0"/>
            </a:br>
            <a:r>
              <a:rPr lang="en-NO" dirty="0"/>
              <a:t>Another route for abduction</a:t>
            </a:r>
          </a:p>
        </p:txBody>
      </p:sp>
      <p:sp>
        <p:nvSpPr>
          <p:cNvPr id="3" name="Content Placeholder 2">
            <a:extLst>
              <a:ext uri="{FF2B5EF4-FFF2-40B4-BE49-F238E27FC236}">
                <a16:creationId xmlns:a16="http://schemas.microsoft.com/office/drawing/2014/main" id="{63EE1311-47D8-1561-18B0-BD0329A6C19E}"/>
              </a:ext>
            </a:extLst>
          </p:cNvPr>
          <p:cNvSpPr>
            <a:spLocks noGrp="1"/>
          </p:cNvSpPr>
          <p:nvPr>
            <p:ph idx="1"/>
          </p:nvPr>
        </p:nvSpPr>
        <p:spPr/>
        <p:txBody>
          <a:bodyPr/>
          <a:lstStyle/>
          <a:p>
            <a:r>
              <a:rPr lang="en-NO" dirty="0"/>
              <a:t>Morphology can be stranded when </a:t>
            </a:r>
            <a:r>
              <a:rPr lang="en-GB" dirty="0"/>
              <a:t>grammatical connections have become weakened, for example, if a grammatical category or a whole inflectional class gets lost</a:t>
            </a:r>
          </a:p>
          <a:p>
            <a:pPr lvl="1"/>
            <a:r>
              <a:rPr lang="en-GB" dirty="0"/>
              <a:t>Example 1: Loss of dual number in most Slavic languages &gt; reinterpretation of dual endings as special plural markers</a:t>
            </a:r>
          </a:p>
          <a:p>
            <a:pPr lvl="2"/>
            <a:r>
              <a:rPr lang="en-GB" dirty="0"/>
              <a:t>cf. Russian </a:t>
            </a:r>
            <a:r>
              <a:rPr lang="en-GB" i="1" dirty="0" err="1"/>
              <a:t>bereg-á</a:t>
            </a:r>
            <a:r>
              <a:rPr lang="en-GB" dirty="0"/>
              <a:t> ‘riverbanks’ &gt; </a:t>
            </a:r>
            <a:r>
              <a:rPr lang="en-GB" i="1" dirty="0" err="1"/>
              <a:t>gorod-á</a:t>
            </a:r>
            <a:r>
              <a:rPr lang="en-GB" i="1" dirty="0"/>
              <a:t> </a:t>
            </a:r>
            <a:r>
              <a:rPr lang="en-GB" dirty="0"/>
              <a:t>‘cities’, </a:t>
            </a:r>
            <a:r>
              <a:rPr lang="en-GB" i="1" dirty="0" err="1"/>
              <a:t>golos-á</a:t>
            </a:r>
            <a:r>
              <a:rPr lang="en-GB" dirty="0"/>
              <a:t> ‘voices’ &gt; </a:t>
            </a:r>
            <a:r>
              <a:rPr lang="en-GB" i="1" dirty="0"/>
              <a:t>professor-</a:t>
            </a:r>
            <a:r>
              <a:rPr lang="en-GB" i="1" dirty="0" err="1"/>
              <a:t>á</a:t>
            </a:r>
            <a:r>
              <a:rPr lang="en-GB" i="1" dirty="0"/>
              <a:t> </a:t>
            </a:r>
            <a:r>
              <a:rPr lang="en-GB" dirty="0"/>
              <a:t>‘professors’ and </a:t>
            </a:r>
            <a:r>
              <a:rPr lang="en-GB" i="1" dirty="0" err="1"/>
              <a:t>direktor-á</a:t>
            </a:r>
            <a:r>
              <a:rPr lang="en-GB" dirty="0"/>
              <a:t> ‘directors’ &gt; </a:t>
            </a:r>
            <a:r>
              <a:rPr lang="en-GB" i="1" dirty="0" err="1"/>
              <a:t>sviter-á</a:t>
            </a:r>
            <a:r>
              <a:rPr lang="en-GB" i="1" dirty="0"/>
              <a:t> </a:t>
            </a:r>
            <a:r>
              <a:rPr lang="en-GB" dirty="0"/>
              <a:t>‘sweaters’ </a:t>
            </a:r>
          </a:p>
          <a:p>
            <a:pPr lvl="1"/>
            <a:r>
              <a:rPr lang="en-GB" dirty="0"/>
              <a:t>Example 2: Loss of the </a:t>
            </a:r>
            <a:r>
              <a:rPr lang="en-GB" i="1" dirty="0" err="1"/>
              <a:t>ŭ</a:t>
            </a:r>
            <a:r>
              <a:rPr lang="en-GB" dirty="0"/>
              <a:t>-stem masculine nominal paradigm in Slavic &gt; “extra” endings, often with new meanings</a:t>
            </a:r>
          </a:p>
          <a:p>
            <a:pPr lvl="2"/>
            <a:r>
              <a:rPr lang="en-GB" dirty="0"/>
              <a:t>cf. Russian </a:t>
            </a:r>
            <a:r>
              <a:rPr lang="en-GB" dirty="0" err="1"/>
              <a:t>GenPl</a:t>
            </a:r>
            <a:r>
              <a:rPr lang="en-GB" dirty="0"/>
              <a:t> –</a:t>
            </a:r>
            <a:r>
              <a:rPr lang="en-GB" i="1" dirty="0" err="1"/>
              <a:t>ov</a:t>
            </a:r>
            <a:r>
              <a:rPr lang="en-GB" dirty="0"/>
              <a:t>, 2. </a:t>
            </a:r>
            <a:r>
              <a:rPr lang="en-GB" dirty="0" err="1"/>
              <a:t>LocSg</a:t>
            </a:r>
            <a:r>
              <a:rPr lang="en-GB" dirty="0"/>
              <a:t> and </a:t>
            </a:r>
            <a:r>
              <a:rPr lang="en-GB" dirty="0" err="1"/>
              <a:t>GenSg</a:t>
            </a:r>
            <a:r>
              <a:rPr lang="en-GB" dirty="0"/>
              <a:t> –</a:t>
            </a:r>
            <a:r>
              <a:rPr lang="en-GB" i="1" dirty="0"/>
              <a:t>u</a:t>
            </a:r>
            <a:r>
              <a:rPr lang="en-GB" dirty="0"/>
              <a:t>, Polish honorific </a:t>
            </a:r>
            <a:r>
              <a:rPr lang="en-GB" i="1" dirty="0" err="1"/>
              <a:t>profesor-owie</a:t>
            </a:r>
            <a:r>
              <a:rPr lang="en-GB" dirty="0"/>
              <a:t> ‘professors’ </a:t>
            </a:r>
            <a:endParaRPr lang="en-NO" dirty="0"/>
          </a:p>
        </p:txBody>
      </p:sp>
    </p:spTree>
    <p:extLst>
      <p:ext uri="{BB962C8B-B14F-4D97-AF65-F5344CB8AC3E}">
        <p14:creationId xmlns:p14="http://schemas.microsoft.com/office/powerpoint/2010/main" val="359532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en-GB" dirty="0"/>
              <a:t>Common meaning shift, solitary context: Typological patterns</a:t>
            </a:r>
          </a:p>
        </p:txBody>
      </p:sp>
      <p:pic>
        <p:nvPicPr>
          <p:cNvPr id="3" name="Picture 2" descr="Brush up on your safe driving and road sign knowledge">
            <a:extLst>
              <a:ext uri="{FF2B5EF4-FFF2-40B4-BE49-F238E27FC236}">
                <a16:creationId xmlns:a16="http://schemas.microsoft.com/office/drawing/2014/main" id="{7744D1BF-E359-4828-8F4B-B30024335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08612" y="3429000"/>
            <a:ext cx="2187388" cy="21873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Group vs Individual Disability Insurance | MK Disability Lawyers">
            <a:extLst>
              <a:ext uri="{FF2B5EF4-FFF2-40B4-BE49-F238E27FC236}">
                <a16:creationId xmlns:a16="http://schemas.microsoft.com/office/drawing/2014/main" id="{FF0CE852-CCED-5381-9C99-7A631518D5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03" t="29379" r="18677" b="11070"/>
          <a:stretch/>
        </p:blipFill>
        <p:spPr bwMode="auto">
          <a:xfrm flipH="1">
            <a:off x="6595031" y="3746722"/>
            <a:ext cx="1220296" cy="155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35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D6B9-C185-78F0-7493-CF2751F2E11B}"/>
              </a:ext>
            </a:extLst>
          </p:cNvPr>
          <p:cNvSpPr>
            <a:spLocks noGrp="1"/>
          </p:cNvSpPr>
          <p:nvPr>
            <p:ph type="title"/>
          </p:nvPr>
        </p:nvSpPr>
        <p:spPr/>
        <p:txBody>
          <a:bodyPr/>
          <a:lstStyle/>
          <a:p>
            <a:r>
              <a:rPr lang="en-GB" dirty="0" err="1"/>
              <a:t>Kuteva</a:t>
            </a:r>
            <a:r>
              <a:rPr lang="en-GB" dirty="0"/>
              <a:t> et al. (2019) </a:t>
            </a:r>
            <a:br>
              <a:rPr lang="en-GB" dirty="0"/>
            </a:br>
            <a:r>
              <a:rPr lang="en-GB" i="1" dirty="0"/>
              <a:t>World Lexicon of Grammaticalization</a:t>
            </a:r>
            <a:endParaRPr lang="en-NO" i="1" dirty="0"/>
          </a:p>
        </p:txBody>
      </p:sp>
      <p:sp>
        <p:nvSpPr>
          <p:cNvPr id="3" name="Content Placeholder 2">
            <a:extLst>
              <a:ext uri="{FF2B5EF4-FFF2-40B4-BE49-F238E27FC236}">
                <a16:creationId xmlns:a16="http://schemas.microsoft.com/office/drawing/2014/main" id="{580298D2-60CB-1972-2850-07FAA4CDF740}"/>
              </a:ext>
            </a:extLst>
          </p:cNvPr>
          <p:cNvSpPr>
            <a:spLocks noGrp="1"/>
          </p:cNvSpPr>
          <p:nvPr>
            <p:ph idx="1"/>
          </p:nvPr>
        </p:nvSpPr>
        <p:spPr/>
        <p:txBody>
          <a:bodyPr/>
          <a:lstStyle/>
          <a:p>
            <a:r>
              <a:rPr lang="en-GB" dirty="0"/>
              <a:t>Sample of over 900 languages</a:t>
            </a:r>
          </a:p>
          <a:p>
            <a:r>
              <a:rPr lang="en-GB" dirty="0"/>
              <a:t>Grammaticalization changes documented in multiple languages</a:t>
            </a:r>
          </a:p>
          <a:p>
            <a:r>
              <a:rPr lang="en-GB" dirty="0"/>
              <a:t>Defined as Source to Target shifts, such as Ablative &gt; Partitive</a:t>
            </a:r>
          </a:p>
          <a:p>
            <a:r>
              <a:rPr lang="en-GB" dirty="0"/>
              <a:t>211 Sources and 526 Source &gt; Target types</a:t>
            </a:r>
          </a:p>
        </p:txBody>
      </p:sp>
      <p:sp>
        <p:nvSpPr>
          <p:cNvPr id="4" name="Rounded Rectangle 3">
            <a:extLst>
              <a:ext uri="{FF2B5EF4-FFF2-40B4-BE49-F238E27FC236}">
                <a16:creationId xmlns:a16="http://schemas.microsoft.com/office/drawing/2014/main" id="{B71C7AC3-BEED-0054-B50B-E280E8A3981C}"/>
              </a:ext>
            </a:extLst>
          </p:cNvPr>
          <p:cNvSpPr/>
          <p:nvPr/>
        </p:nvSpPr>
        <p:spPr>
          <a:xfrm>
            <a:off x="926592" y="4340351"/>
            <a:ext cx="9936480" cy="17390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dirty="0"/>
              <a:t>I add a semantic classification of Sources,</a:t>
            </a:r>
          </a:p>
          <a:p>
            <a:pPr algn="ctr"/>
            <a:r>
              <a:rPr lang="en-GB" sz="4000" dirty="0"/>
              <a:t>facilitating identification of patterns</a:t>
            </a:r>
          </a:p>
        </p:txBody>
      </p:sp>
    </p:spTree>
    <p:extLst>
      <p:ext uri="{BB962C8B-B14F-4D97-AF65-F5344CB8AC3E}">
        <p14:creationId xmlns:p14="http://schemas.microsoft.com/office/powerpoint/2010/main" val="2454210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87D64-B516-B782-4B39-DE508DCFAFB2}"/>
              </a:ext>
            </a:extLst>
          </p:cNvPr>
          <p:cNvGraphicFramePr>
            <a:graphicFrameLocks noGrp="1"/>
          </p:cNvGraphicFramePr>
          <p:nvPr>
            <p:extLst>
              <p:ext uri="{D42A27DB-BD31-4B8C-83A1-F6EECF244321}">
                <p14:modId xmlns:p14="http://schemas.microsoft.com/office/powerpoint/2010/main" val="171893181"/>
              </p:ext>
            </p:extLst>
          </p:nvPr>
        </p:nvGraphicFramePr>
        <p:xfrm>
          <a:off x="1192784" y="307625"/>
          <a:ext cx="9806432" cy="6242749"/>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418515253"/>
                    </a:ext>
                  </a:extLst>
                </a:gridCol>
                <a:gridCol w="4045712">
                  <a:extLst>
                    <a:ext uri="{9D8B030D-6E8A-4147-A177-3AD203B41FA5}">
                      <a16:colId xmlns:a16="http://schemas.microsoft.com/office/drawing/2014/main" val="2729333227"/>
                    </a:ext>
                  </a:extLst>
                </a:gridCol>
                <a:gridCol w="1795272">
                  <a:extLst>
                    <a:ext uri="{9D8B030D-6E8A-4147-A177-3AD203B41FA5}">
                      <a16:colId xmlns:a16="http://schemas.microsoft.com/office/drawing/2014/main" val="1372010360"/>
                    </a:ext>
                  </a:extLst>
                </a:gridCol>
                <a:gridCol w="2451608">
                  <a:extLst>
                    <a:ext uri="{9D8B030D-6E8A-4147-A177-3AD203B41FA5}">
                      <a16:colId xmlns:a16="http://schemas.microsoft.com/office/drawing/2014/main" val="3621968084"/>
                    </a:ext>
                  </a:extLst>
                </a:gridCol>
              </a:tblGrid>
              <a:tr h="370840">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Semantic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err="1">
                          <a:effectLst/>
                          <a:latin typeface="Open Sans" panose="020B0606030504020204" pitchFamily="34" charset="0"/>
                          <a:ea typeface="Calibri" panose="020F0502020204030204" pitchFamily="34" charset="0"/>
                          <a:cs typeface="Times New Roman" panose="02020603050405020304" pitchFamily="18" charset="0"/>
                        </a:rPr>
                        <a:t>Exx</a:t>
                      </a: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0109049"/>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adversative, bad, exist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18%</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624132"/>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location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area, behind, bottom</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9068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trajectory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ablative, allative, arrive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01266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body part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back, belly, body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6573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time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after, already, ever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08925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action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beat, do, eat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62392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quantifier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all, dual, more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2528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reference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definite, demonstrative, indefinite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04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combiner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accompany, also, vp-and</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3777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human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child, comrade, father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6007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artefact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branch, footprint, instrument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195132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phase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again, begin, change-of-state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2263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transfer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benefactive, get, give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7290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how?, s-question, w-question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15433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0.5%</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561461"/>
                  </a:ext>
                </a:extLst>
              </a:tr>
            </a:tbl>
          </a:graphicData>
        </a:graphic>
      </p:graphicFrame>
    </p:spTree>
    <p:extLst>
      <p:ext uri="{BB962C8B-B14F-4D97-AF65-F5344CB8AC3E}">
        <p14:creationId xmlns:p14="http://schemas.microsoft.com/office/powerpoint/2010/main" val="208640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87D64-B516-B782-4B39-DE508DCFAFB2}"/>
              </a:ext>
            </a:extLst>
          </p:cNvPr>
          <p:cNvGraphicFramePr>
            <a:graphicFrameLocks noGrp="1"/>
          </p:cNvGraphicFramePr>
          <p:nvPr/>
        </p:nvGraphicFramePr>
        <p:xfrm>
          <a:off x="1192784" y="307625"/>
          <a:ext cx="9806432" cy="6242749"/>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418515253"/>
                    </a:ext>
                  </a:extLst>
                </a:gridCol>
                <a:gridCol w="4045712">
                  <a:extLst>
                    <a:ext uri="{9D8B030D-6E8A-4147-A177-3AD203B41FA5}">
                      <a16:colId xmlns:a16="http://schemas.microsoft.com/office/drawing/2014/main" val="2729333227"/>
                    </a:ext>
                  </a:extLst>
                </a:gridCol>
                <a:gridCol w="1795272">
                  <a:extLst>
                    <a:ext uri="{9D8B030D-6E8A-4147-A177-3AD203B41FA5}">
                      <a16:colId xmlns:a16="http://schemas.microsoft.com/office/drawing/2014/main" val="1372010360"/>
                    </a:ext>
                  </a:extLst>
                </a:gridCol>
                <a:gridCol w="2451608">
                  <a:extLst>
                    <a:ext uri="{9D8B030D-6E8A-4147-A177-3AD203B41FA5}">
                      <a16:colId xmlns:a16="http://schemas.microsoft.com/office/drawing/2014/main" val="3621968084"/>
                    </a:ext>
                  </a:extLst>
                </a:gridCol>
              </a:tblGrid>
              <a:tr h="370840">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Semantic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err="1">
                          <a:effectLst/>
                          <a:latin typeface="Open Sans" panose="020B0606030504020204" pitchFamily="34" charset="0"/>
                          <a:ea typeface="Calibri" panose="020F0502020204030204" pitchFamily="34" charset="0"/>
                          <a:cs typeface="Times New Roman" panose="02020603050405020304" pitchFamily="18" charset="0"/>
                        </a:rPr>
                        <a:t>Exx</a:t>
                      </a: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0109049"/>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adversative, bad, exist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18%</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624132"/>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location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area, behind, bottom</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9068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trajectory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ablative, allative, arrive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01266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body part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back, belly, body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6573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time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after, already, ever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08925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action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beat, do, eat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62392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quantifier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all, dual, more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2528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reference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definite, demonstrative, indefinite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04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combiner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accompany, also, vp-and</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3777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human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child, comrade, father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6007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artefact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branch, footprint, instrument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195132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phase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again, begin, change-of-state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2263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transfer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benefactive, get, give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7290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how?, s-question, w-question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15433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0.5%</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561461"/>
                  </a:ext>
                </a:extLst>
              </a:tr>
            </a:tbl>
          </a:graphicData>
        </a:graphic>
      </p:graphicFrame>
      <p:sp>
        <p:nvSpPr>
          <p:cNvPr id="3" name="Rounded Rectangle 2">
            <a:extLst>
              <a:ext uri="{FF2B5EF4-FFF2-40B4-BE49-F238E27FC236}">
                <a16:creationId xmlns:a16="http://schemas.microsoft.com/office/drawing/2014/main" id="{316CB664-69E7-9935-14EA-57D09AAB4BFB}"/>
              </a:ext>
            </a:extLst>
          </p:cNvPr>
          <p:cNvSpPr/>
          <p:nvPr/>
        </p:nvSpPr>
        <p:spPr>
          <a:xfrm>
            <a:off x="1047750" y="2882900"/>
            <a:ext cx="10096500" cy="1714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b="1" dirty="0"/>
              <a:t>Time</a:t>
            </a:r>
            <a:r>
              <a:rPr lang="en-NO" sz="2400" dirty="0"/>
              <a:t> (state, time, phase) and </a:t>
            </a:r>
            <a:r>
              <a:rPr lang="en-NO" sz="2400" b="1" dirty="0"/>
              <a:t>space</a:t>
            </a:r>
            <a:r>
              <a:rPr lang="en-NO" sz="2400" dirty="0"/>
              <a:t> (location, trajectory) account for </a:t>
            </a:r>
            <a:r>
              <a:rPr lang="en-NO" sz="2400" b="1" dirty="0"/>
              <a:t>51%</a:t>
            </a:r>
            <a:r>
              <a:rPr lang="en-NO" sz="2400" dirty="0"/>
              <a:t> of sources</a:t>
            </a:r>
          </a:p>
          <a:p>
            <a:pPr algn="ctr"/>
            <a:r>
              <a:rPr lang="en-US" sz="2400" dirty="0">
                <a:latin typeface="Open Sans" panose="020B0606030504020204" pitchFamily="34" charset="0"/>
                <a:ea typeface="Calibri" panose="020F0502020204030204" pitchFamily="34" charset="0"/>
              </a:rPr>
              <a:t>M</a:t>
            </a:r>
            <a:r>
              <a:rPr lang="en-US" sz="2400" dirty="0">
                <a:effectLst/>
                <a:latin typeface="Open Sans" panose="020B0606030504020204" pitchFamily="34" charset="0"/>
                <a:ea typeface="Calibri" panose="020F0502020204030204" pitchFamily="34" charset="0"/>
              </a:rPr>
              <a:t>eanings shift within and between these related domains</a:t>
            </a:r>
            <a:endParaRPr lang="en-NO" sz="2400" dirty="0"/>
          </a:p>
        </p:txBody>
      </p:sp>
    </p:spTree>
    <p:extLst>
      <p:ext uri="{BB962C8B-B14F-4D97-AF65-F5344CB8AC3E}">
        <p14:creationId xmlns:p14="http://schemas.microsoft.com/office/powerpoint/2010/main" val="255199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87D64-B516-B782-4B39-DE508DCFAFB2}"/>
              </a:ext>
            </a:extLst>
          </p:cNvPr>
          <p:cNvGraphicFramePr>
            <a:graphicFrameLocks noGrp="1"/>
          </p:cNvGraphicFramePr>
          <p:nvPr/>
        </p:nvGraphicFramePr>
        <p:xfrm>
          <a:off x="1192784" y="307625"/>
          <a:ext cx="9806432" cy="6242749"/>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418515253"/>
                    </a:ext>
                  </a:extLst>
                </a:gridCol>
                <a:gridCol w="4045712">
                  <a:extLst>
                    <a:ext uri="{9D8B030D-6E8A-4147-A177-3AD203B41FA5}">
                      <a16:colId xmlns:a16="http://schemas.microsoft.com/office/drawing/2014/main" val="2729333227"/>
                    </a:ext>
                  </a:extLst>
                </a:gridCol>
                <a:gridCol w="1795272">
                  <a:extLst>
                    <a:ext uri="{9D8B030D-6E8A-4147-A177-3AD203B41FA5}">
                      <a16:colId xmlns:a16="http://schemas.microsoft.com/office/drawing/2014/main" val="1372010360"/>
                    </a:ext>
                  </a:extLst>
                </a:gridCol>
                <a:gridCol w="2451608">
                  <a:extLst>
                    <a:ext uri="{9D8B030D-6E8A-4147-A177-3AD203B41FA5}">
                      <a16:colId xmlns:a16="http://schemas.microsoft.com/office/drawing/2014/main" val="3621968084"/>
                    </a:ext>
                  </a:extLst>
                </a:gridCol>
              </a:tblGrid>
              <a:tr h="370840">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Semantic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err="1">
                          <a:effectLst/>
                          <a:latin typeface="Open Sans" panose="020B0606030504020204" pitchFamily="34" charset="0"/>
                          <a:ea typeface="Calibri" panose="020F0502020204030204" pitchFamily="34" charset="0"/>
                          <a:cs typeface="Times New Roman" panose="02020603050405020304" pitchFamily="18" charset="0"/>
                        </a:rPr>
                        <a:t>Exx</a:t>
                      </a: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0109049"/>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adversative, bad, exist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18%</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624132"/>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location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area, behind, bottom</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9068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trajectory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ablative, allative, arrive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01266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body part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back, belly, body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6573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time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after, already, ever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08925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action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beat, do, eat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62392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quantifier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all, dual, more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2528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reference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definite, demonstrative, indefinite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04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combiner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accompany, also, vp-and</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3777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human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child, comrade, father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6007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artefact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branch, footprint, instrument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195132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phase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again, begin, change-of-state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2263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transfer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benefactive, get, give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7290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how?, s-question, w-question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15433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0.5%</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561461"/>
                  </a:ext>
                </a:extLst>
              </a:tr>
            </a:tbl>
          </a:graphicData>
        </a:graphic>
      </p:graphicFrame>
      <p:sp>
        <p:nvSpPr>
          <p:cNvPr id="3" name="Rectangle 2">
            <a:extLst>
              <a:ext uri="{FF2B5EF4-FFF2-40B4-BE49-F238E27FC236}">
                <a16:creationId xmlns:a16="http://schemas.microsoft.com/office/drawing/2014/main" id="{8352AA9D-BCCA-8B32-7996-66A30843836D}"/>
              </a:ext>
            </a:extLst>
          </p:cNvPr>
          <p:cNvSpPr/>
          <p:nvPr/>
        </p:nvSpPr>
        <p:spPr>
          <a:xfrm>
            <a:off x="1192784" y="988539"/>
            <a:ext cx="9806432" cy="328031"/>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4" name="Rectangle 3">
            <a:extLst>
              <a:ext uri="{FF2B5EF4-FFF2-40B4-BE49-F238E27FC236}">
                <a16:creationId xmlns:a16="http://schemas.microsoft.com/office/drawing/2014/main" id="{9EB13195-FBF9-2B64-A519-E8C0E0E2C723}"/>
              </a:ext>
            </a:extLst>
          </p:cNvPr>
          <p:cNvSpPr/>
          <p:nvPr/>
        </p:nvSpPr>
        <p:spPr>
          <a:xfrm>
            <a:off x="1192784" y="2474439"/>
            <a:ext cx="9806432" cy="328031"/>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5" name="Rectangle 4">
            <a:extLst>
              <a:ext uri="{FF2B5EF4-FFF2-40B4-BE49-F238E27FC236}">
                <a16:creationId xmlns:a16="http://schemas.microsoft.com/office/drawing/2014/main" id="{27DAAA71-1E3E-8ACD-B553-1C19A6D4137E}"/>
              </a:ext>
            </a:extLst>
          </p:cNvPr>
          <p:cNvSpPr/>
          <p:nvPr/>
        </p:nvSpPr>
        <p:spPr>
          <a:xfrm>
            <a:off x="1192784" y="5065239"/>
            <a:ext cx="9806432" cy="328031"/>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Rounded Rectangle 5">
            <a:extLst>
              <a:ext uri="{FF2B5EF4-FFF2-40B4-BE49-F238E27FC236}">
                <a16:creationId xmlns:a16="http://schemas.microsoft.com/office/drawing/2014/main" id="{FD28A8C2-F80E-DB87-F086-D513913A1371}"/>
              </a:ext>
            </a:extLst>
          </p:cNvPr>
          <p:cNvSpPr/>
          <p:nvPr/>
        </p:nvSpPr>
        <p:spPr>
          <a:xfrm>
            <a:off x="1047750" y="2882900"/>
            <a:ext cx="10096500" cy="1714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4000" b="1" dirty="0"/>
              <a:t>Time: </a:t>
            </a:r>
            <a:r>
              <a:rPr lang="en-NO" sz="4000" dirty="0"/>
              <a:t>state, time, phase</a:t>
            </a:r>
          </a:p>
        </p:txBody>
      </p:sp>
    </p:spTree>
    <p:extLst>
      <p:ext uri="{BB962C8B-B14F-4D97-AF65-F5344CB8AC3E}">
        <p14:creationId xmlns:p14="http://schemas.microsoft.com/office/powerpoint/2010/main" val="14268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76C1-0E09-72A6-1ACC-10F04B52BFD9}"/>
              </a:ext>
            </a:extLst>
          </p:cNvPr>
          <p:cNvSpPr>
            <a:spLocks noGrp="1"/>
          </p:cNvSpPr>
          <p:nvPr>
            <p:ph type="title"/>
          </p:nvPr>
        </p:nvSpPr>
        <p:spPr/>
        <p:txBody>
          <a:bodyPr/>
          <a:lstStyle/>
          <a:p>
            <a:r>
              <a:rPr lang="en-NO" dirty="0"/>
              <a:t>Overview</a:t>
            </a:r>
          </a:p>
        </p:txBody>
      </p:sp>
      <p:sp>
        <p:nvSpPr>
          <p:cNvPr id="3" name="Content Placeholder 2">
            <a:extLst>
              <a:ext uri="{FF2B5EF4-FFF2-40B4-BE49-F238E27FC236}">
                <a16:creationId xmlns:a16="http://schemas.microsoft.com/office/drawing/2014/main" id="{E72B8167-98AC-31A2-2192-49848B7A9862}"/>
              </a:ext>
            </a:extLst>
          </p:cNvPr>
          <p:cNvSpPr>
            <a:spLocks noGrp="1"/>
          </p:cNvSpPr>
          <p:nvPr>
            <p:ph idx="1"/>
          </p:nvPr>
        </p:nvSpPr>
        <p:spPr/>
        <p:txBody>
          <a:bodyPr/>
          <a:lstStyle/>
          <a:p>
            <a:r>
              <a:rPr lang="nb-NO" sz="2800" dirty="0" err="1"/>
              <a:t>What</a:t>
            </a:r>
            <a:r>
              <a:rPr lang="nb-NO" sz="2800" dirty="0"/>
              <a:t> is </a:t>
            </a:r>
            <a:r>
              <a:rPr lang="nb-NO" sz="2800" dirty="0" err="1"/>
              <a:t>morphological</a:t>
            </a:r>
            <a:r>
              <a:rPr lang="nb-NO" sz="2800" dirty="0"/>
              <a:t> </a:t>
            </a:r>
            <a:r>
              <a:rPr lang="nb-NO" sz="2800" dirty="0" err="1"/>
              <a:t>reanalysis</a:t>
            </a:r>
            <a:r>
              <a:rPr lang="nb-NO" sz="2800" dirty="0"/>
              <a:t>?</a:t>
            </a:r>
          </a:p>
          <a:p>
            <a:r>
              <a:rPr lang="en-GB" dirty="0"/>
              <a:t>Grammaticalization, </a:t>
            </a:r>
            <a:r>
              <a:rPr lang="en-GB" dirty="0" err="1"/>
              <a:t>degrammaticalization</a:t>
            </a:r>
            <a:r>
              <a:rPr lang="en-GB" dirty="0"/>
              <a:t>, and analogy </a:t>
            </a:r>
          </a:p>
          <a:p>
            <a:r>
              <a:rPr lang="en-GB" dirty="0"/>
              <a:t>Motivation via abduction </a:t>
            </a:r>
          </a:p>
          <a:p>
            <a:r>
              <a:rPr lang="en-GB" dirty="0"/>
              <a:t>Common meaning shift, solitary context: Typological patterns </a:t>
            </a:r>
          </a:p>
          <a:p>
            <a:r>
              <a:rPr lang="en-GB" dirty="0"/>
              <a:t>Typologically common meaning shift, convergent context: Classifier systems </a:t>
            </a:r>
          </a:p>
          <a:p>
            <a:r>
              <a:rPr lang="en-GB" dirty="0"/>
              <a:t>Typologically uncommon meaning shift, solitary context: Exaptation </a:t>
            </a:r>
            <a:endParaRPr lang="en-NO" dirty="0"/>
          </a:p>
        </p:txBody>
      </p:sp>
    </p:spTree>
    <p:extLst>
      <p:ext uri="{BB962C8B-B14F-4D97-AF65-F5344CB8AC3E}">
        <p14:creationId xmlns:p14="http://schemas.microsoft.com/office/powerpoint/2010/main" val="1299887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4AD2-ACFF-0C98-EB93-2AA8527B6C88}"/>
              </a:ext>
            </a:extLst>
          </p:cNvPr>
          <p:cNvSpPr>
            <a:spLocks noGrp="1"/>
          </p:cNvSpPr>
          <p:nvPr>
            <p:ph type="title"/>
          </p:nvPr>
        </p:nvSpPr>
        <p:spPr/>
        <p:txBody>
          <a:bodyPr/>
          <a:lstStyle/>
          <a:p>
            <a:r>
              <a:rPr lang="en-NO" sz="4400" b="1" dirty="0"/>
              <a:t>Time: </a:t>
            </a:r>
            <a:r>
              <a:rPr lang="en-NO" sz="4400" dirty="0"/>
              <a:t>state, time, phase</a:t>
            </a:r>
            <a:endParaRPr lang="en-NO" dirty="0"/>
          </a:p>
        </p:txBody>
      </p:sp>
      <p:sp>
        <p:nvSpPr>
          <p:cNvPr id="3" name="Content Placeholder 2">
            <a:extLst>
              <a:ext uri="{FF2B5EF4-FFF2-40B4-BE49-F238E27FC236}">
                <a16:creationId xmlns:a16="http://schemas.microsoft.com/office/drawing/2014/main" id="{50AD2528-5CC8-9F48-0473-68AEAD0480C4}"/>
              </a:ext>
            </a:extLst>
          </p:cNvPr>
          <p:cNvSpPr>
            <a:spLocks noGrp="1"/>
          </p:cNvSpPr>
          <p:nvPr>
            <p:ph idx="1"/>
          </p:nvPr>
        </p:nvSpPr>
        <p:spPr/>
        <p:txBody>
          <a:bodyPr>
            <a:normAutofit fontScale="77500" lnSpcReduction="20000"/>
          </a:bodyPr>
          <a:lstStyle/>
          <a:p>
            <a:pPr marL="0" indent="0">
              <a:buNone/>
            </a:pPr>
            <a:r>
              <a:rPr lang="en-GB" dirty="0"/>
              <a:t>(12) state: SIT &gt; CONTINUOUS (</a:t>
            </a:r>
            <a:r>
              <a:rPr lang="en-GB" dirty="0" err="1"/>
              <a:t>Kuteva</a:t>
            </a:r>
            <a:r>
              <a:rPr lang="en-GB" dirty="0"/>
              <a:t> et al. 2019: 404–406)</a:t>
            </a:r>
          </a:p>
          <a:p>
            <a:pPr marL="0" indent="0">
              <a:buNone/>
            </a:pPr>
            <a:r>
              <a:rPr lang="en-GB" dirty="0"/>
              <a:t>Yolngu </a:t>
            </a:r>
            <a:r>
              <a:rPr lang="en-GB" i="1" dirty="0" err="1"/>
              <a:t>nhina</a:t>
            </a:r>
            <a:r>
              <a:rPr lang="en-GB" i="1" dirty="0"/>
              <a:t>-</a:t>
            </a:r>
            <a:r>
              <a:rPr lang="en-GB" dirty="0"/>
              <a:t> ‘sit’, stative verb &gt; marker of durative aspect</a:t>
            </a:r>
          </a:p>
          <a:p>
            <a:pPr marL="0" indent="0">
              <a:buNone/>
            </a:pPr>
            <a:r>
              <a:rPr lang="en-GB" dirty="0" err="1"/>
              <a:t>Mamvu</a:t>
            </a:r>
            <a:r>
              <a:rPr lang="en-GB" dirty="0"/>
              <a:t> </a:t>
            </a:r>
            <a:r>
              <a:rPr lang="en-GB" i="1" dirty="0" err="1"/>
              <a:t>ṭaju</a:t>
            </a:r>
            <a:r>
              <a:rPr lang="en-GB" dirty="0"/>
              <a:t> ‘sit’, ‘live’, ‘stay’, verb &gt; past progressive aspect marker </a:t>
            </a:r>
          </a:p>
          <a:p>
            <a:pPr marL="0" indent="0">
              <a:buNone/>
            </a:pPr>
            <a:r>
              <a:rPr lang="en-GB" dirty="0"/>
              <a:t> </a:t>
            </a:r>
          </a:p>
          <a:p>
            <a:pPr marL="0" indent="0">
              <a:buNone/>
            </a:pPr>
            <a:r>
              <a:rPr lang="en-GB" dirty="0"/>
              <a:t>(13) time: THEN &gt; FUTURE (</a:t>
            </a:r>
            <a:r>
              <a:rPr lang="en-GB" dirty="0" err="1"/>
              <a:t>Kuteva</a:t>
            </a:r>
            <a:r>
              <a:rPr lang="en-GB" dirty="0"/>
              <a:t> et al. 2019: 429)</a:t>
            </a:r>
          </a:p>
          <a:p>
            <a:pPr marL="0" indent="0">
              <a:buNone/>
            </a:pPr>
            <a:r>
              <a:rPr lang="en-GB" dirty="0"/>
              <a:t>Bari </a:t>
            </a:r>
            <a:r>
              <a:rPr lang="en-GB" i="1" dirty="0"/>
              <a:t>(e)</a:t>
            </a:r>
            <a:r>
              <a:rPr lang="en-GB" i="1" dirty="0" err="1"/>
              <a:t>dé</a:t>
            </a:r>
            <a:r>
              <a:rPr lang="en-GB" i="1" dirty="0"/>
              <a:t> </a:t>
            </a:r>
            <a:r>
              <a:rPr lang="en-GB" dirty="0"/>
              <a:t>‘then, afterward’, adverb &gt; </a:t>
            </a:r>
            <a:r>
              <a:rPr lang="en-GB" i="1" dirty="0" err="1"/>
              <a:t>dé</a:t>
            </a:r>
            <a:r>
              <a:rPr lang="en-GB" dirty="0"/>
              <a:t>, Future tense marker</a:t>
            </a:r>
          </a:p>
          <a:p>
            <a:pPr marL="0" indent="0">
              <a:buNone/>
            </a:pPr>
            <a:r>
              <a:rPr lang="en-GB" dirty="0"/>
              <a:t>Tok Pisin PE </a:t>
            </a:r>
            <a:r>
              <a:rPr lang="en-GB" i="1" dirty="0" err="1"/>
              <a:t>baimbai</a:t>
            </a:r>
            <a:r>
              <a:rPr lang="en-GB" dirty="0"/>
              <a:t> ‘afterward, later’ (&lt; English </a:t>
            </a:r>
            <a:r>
              <a:rPr lang="en-GB" i="1" dirty="0"/>
              <a:t>by-and-by</a:t>
            </a:r>
            <a:r>
              <a:rPr lang="en-GB" dirty="0"/>
              <a:t>) &gt; Future tense marker </a:t>
            </a:r>
          </a:p>
          <a:p>
            <a:pPr marL="0" indent="0">
              <a:buNone/>
            </a:pPr>
            <a:r>
              <a:rPr lang="en-GB" dirty="0"/>
              <a:t> </a:t>
            </a:r>
          </a:p>
          <a:p>
            <a:pPr marL="0" indent="0">
              <a:buNone/>
            </a:pPr>
            <a:r>
              <a:rPr lang="en-GB" dirty="0"/>
              <a:t>(14) phase: FINISH &gt; COMPLETIVE (</a:t>
            </a:r>
            <a:r>
              <a:rPr lang="en-GB" dirty="0" err="1"/>
              <a:t>Kuteva</a:t>
            </a:r>
            <a:r>
              <a:rPr lang="en-GB" dirty="0"/>
              <a:t> et al. 2019: 175–176)</a:t>
            </a:r>
          </a:p>
          <a:p>
            <a:pPr marL="0" indent="0">
              <a:buNone/>
            </a:pPr>
            <a:r>
              <a:rPr lang="en-GB" dirty="0"/>
              <a:t>Spanish </a:t>
            </a:r>
            <a:r>
              <a:rPr lang="en-GB" i="1" dirty="0" err="1"/>
              <a:t>acabar</a:t>
            </a:r>
            <a:r>
              <a:rPr lang="en-GB" i="1" dirty="0"/>
              <a:t> (de) </a:t>
            </a:r>
            <a:r>
              <a:rPr lang="en-GB" dirty="0"/>
              <a:t>‘finish, end, complete’ &gt; ‘completely’, auxiliary</a:t>
            </a:r>
          </a:p>
          <a:p>
            <a:pPr marL="0" indent="0">
              <a:buNone/>
            </a:pPr>
            <a:r>
              <a:rPr lang="en-GB" dirty="0"/>
              <a:t>Ewe </a:t>
            </a:r>
            <a:r>
              <a:rPr lang="en-GB" i="1" dirty="0" err="1"/>
              <a:t>vɔ</a:t>
            </a:r>
            <a:r>
              <a:rPr lang="en-GB" dirty="0"/>
              <a:t> ‘end’, ‘be finished’, verb &gt; terminative particle </a:t>
            </a:r>
          </a:p>
          <a:p>
            <a:endParaRPr lang="en-NO" dirty="0"/>
          </a:p>
        </p:txBody>
      </p:sp>
    </p:spTree>
    <p:extLst>
      <p:ext uri="{BB962C8B-B14F-4D97-AF65-F5344CB8AC3E}">
        <p14:creationId xmlns:p14="http://schemas.microsoft.com/office/powerpoint/2010/main" val="1400732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87D64-B516-B782-4B39-DE508DCFAFB2}"/>
              </a:ext>
            </a:extLst>
          </p:cNvPr>
          <p:cNvGraphicFramePr>
            <a:graphicFrameLocks noGrp="1"/>
          </p:cNvGraphicFramePr>
          <p:nvPr/>
        </p:nvGraphicFramePr>
        <p:xfrm>
          <a:off x="1192784" y="307625"/>
          <a:ext cx="9806432" cy="6242749"/>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418515253"/>
                    </a:ext>
                  </a:extLst>
                </a:gridCol>
                <a:gridCol w="4045712">
                  <a:extLst>
                    <a:ext uri="{9D8B030D-6E8A-4147-A177-3AD203B41FA5}">
                      <a16:colId xmlns:a16="http://schemas.microsoft.com/office/drawing/2014/main" val="2729333227"/>
                    </a:ext>
                  </a:extLst>
                </a:gridCol>
                <a:gridCol w="1795272">
                  <a:extLst>
                    <a:ext uri="{9D8B030D-6E8A-4147-A177-3AD203B41FA5}">
                      <a16:colId xmlns:a16="http://schemas.microsoft.com/office/drawing/2014/main" val="1372010360"/>
                    </a:ext>
                  </a:extLst>
                </a:gridCol>
                <a:gridCol w="2451608">
                  <a:extLst>
                    <a:ext uri="{9D8B030D-6E8A-4147-A177-3AD203B41FA5}">
                      <a16:colId xmlns:a16="http://schemas.microsoft.com/office/drawing/2014/main" val="3621968084"/>
                    </a:ext>
                  </a:extLst>
                </a:gridCol>
              </a:tblGrid>
              <a:tr h="370840">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Semantic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err="1">
                          <a:effectLst/>
                          <a:latin typeface="Open Sans" panose="020B0606030504020204" pitchFamily="34" charset="0"/>
                          <a:ea typeface="Calibri" panose="020F0502020204030204" pitchFamily="34" charset="0"/>
                          <a:cs typeface="Times New Roman" panose="02020603050405020304" pitchFamily="18" charset="0"/>
                        </a:rPr>
                        <a:t>Exx</a:t>
                      </a: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0109049"/>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adversative, bad, exist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18%</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624132"/>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location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area, behind, bottom</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9068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trajectory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ablative, allative, arrive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01266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body part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back, belly, body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6573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time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after, already, ever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08925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action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beat, do, eat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62392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quantifier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all, dual, more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2528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reference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definite, demonstrative, indefinite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04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combiner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accompany, also, vp-and</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3777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human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child, comrade, father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6007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artefact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branch, footprint, instrument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195132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phase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again, begin, change-of-state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2263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transfer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benefactive, get, give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7290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how?, s-question, w-question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15433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0.5%</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561461"/>
                  </a:ext>
                </a:extLst>
              </a:tr>
            </a:tbl>
          </a:graphicData>
        </a:graphic>
      </p:graphicFrame>
      <p:sp>
        <p:nvSpPr>
          <p:cNvPr id="3" name="Rectangle 2">
            <a:extLst>
              <a:ext uri="{FF2B5EF4-FFF2-40B4-BE49-F238E27FC236}">
                <a16:creationId xmlns:a16="http://schemas.microsoft.com/office/drawing/2014/main" id="{8352AA9D-BCCA-8B32-7996-66A30843836D}"/>
              </a:ext>
            </a:extLst>
          </p:cNvPr>
          <p:cNvSpPr/>
          <p:nvPr/>
        </p:nvSpPr>
        <p:spPr>
          <a:xfrm>
            <a:off x="1192784" y="1370055"/>
            <a:ext cx="9806432" cy="735836"/>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Rounded Rectangle 5">
            <a:extLst>
              <a:ext uri="{FF2B5EF4-FFF2-40B4-BE49-F238E27FC236}">
                <a16:creationId xmlns:a16="http://schemas.microsoft.com/office/drawing/2014/main" id="{FD28A8C2-F80E-DB87-F086-D513913A1371}"/>
              </a:ext>
            </a:extLst>
          </p:cNvPr>
          <p:cNvSpPr/>
          <p:nvPr/>
        </p:nvSpPr>
        <p:spPr>
          <a:xfrm>
            <a:off x="1047750" y="2882900"/>
            <a:ext cx="10096500" cy="1714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4000" b="1" dirty="0"/>
              <a:t>Space: </a:t>
            </a:r>
            <a:r>
              <a:rPr lang="en-NO" sz="4000" dirty="0"/>
              <a:t>location, trajectory</a:t>
            </a:r>
          </a:p>
        </p:txBody>
      </p:sp>
    </p:spTree>
    <p:extLst>
      <p:ext uri="{BB962C8B-B14F-4D97-AF65-F5344CB8AC3E}">
        <p14:creationId xmlns:p14="http://schemas.microsoft.com/office/powerpoint/2010/main" val="2547986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5289-0019-42DB-5B46-5B2CFAF44D77}"/>
              </a:ext>
            </a:extLst>
          </p:cNvPr>
          <p:cNvSpPr>
            <a:spLocks noGrp="1"/>
          </p:cNvSpPr>
          <p:nvPr>
            <p:ph type="title"/>
          </p:nvPr>
        </p:nvSpPr>
        <p:spPr/>
        <p:txBody>
          <a:bodyPr/>
          <a:lstStyle/>
          <a:p>
            <a:r>
              <a:rPr lang="en-NO" sz="4400" b="1" dirty="0"/>
              <a:t>Space: </a:t>
            </a:r>
            <a:r>
              <a:rPr lang="en-NO" sz="4400" dirty="0"/>
              <a:t>location, trajectory</a:t>
            </a:r>
            <a:endParaRPr lang="en-NO" dirty="0"/>
          </a:p>
        </p:txBody>
      </p:sp>
      <p:sp>
        <p:nvSpPr>
          <p:cNvPr id="3" name="Content Placeholder 2">
            <a:extLst>
              <a:ext uri="{FF2B5EF4-FFF2-40B4-BE49-F238E27FC236}">
                <a16:creationId xmlns:a16="http://schemas.microsoft.com/office/drawing/2014/main" id="{16515C31-A695-2797-23E0-FBBFD9C36E7C}"/>
              </a:ext>
            </a:extLst>
          </p:cNvPr>
          <p:cNvSpPr>
            <a:spLocks noGrp="1"/>
          </p:cNvSpPr>
          <p:nvPr>
            <p:ph idx="1"/>
          </p:nvPr>
        </p:nvSpPr>
        <p:spPr/>
        <p:txBody>
          <a:bodyPr/>
          <a:lstStyle/>
          <a:p>
            <a:pPr marL="0" indent="0">
              <a:buNone/>
            </a:pPr>
            <a:r>
              <a:rPr lang="en-GB" dirty="0"/>
              <a:t>(15) location: CENTER &gt; BETWEEN (</a:t>
            </a:r>
            <a:r>
              <a:rPr lang="en-GB" dirty="0" err="1"/>
              <a:t>Kuteva</a:t>
            </a:r>
            <a:r>
              <a:rPr lang="en-GB" dirty="0"/>
              <a:t> et al. 2019: 85)</a:t>
            </a:r>
          </a:p>
          <a:p>
            <a:pPr marL="0" indent="0">
              <a:buNone/>
            </a:pPr>
            <a:r>
              <a:rPr lang="en-GB" dirty="0" err="1"/>
              <a:t>Vai</a:t>
            </a:r>
            <a:r>
              <a:rPr lang="en-GB" dirty="0"/>
              <a:t> </a:t>
            </a:r>
            <a:r>
              <a:rPr lang="en-GB" i="1" dirty="0" err="1"/>
              <a:t>tẹ</a:t>
            </a:r>
            <a:r>
              <a:rPr lang="en-GB" dirty="0"/>
              <a:t> ‘middle’, ‘midst’, ‘</a:t>
            </a:r>
            <a:r>
              <a:rPr lang="en-GB" dirty="0" err="1"/>
              <a:t>center</a:t>
            </a:r>
            <a:r>
              <a:rPr lang="en-GB" dirty="0"/>
              <a:t>’, noun &gt; -</a:t>
            </a:r>
            <a:r>
              <a:rPr lang="en-GB" i="1" dirty="0" err="1"/>
              <a:t>tẹ</a:t>
            </a:r>
            <a:r>
              <a:rPr lang="en-GB" dirty="0"/>
              <a:t> ‘between’, suffix</a:t>
            </a:r>
          </a:p>
          <a:p>
            <a:pPr marL="0" indent="0">
              <a:buNone/>
            </a:pPr>
            <a:r>
              <a:rPr lang="en-GB" dirty="0"/>
              <a:t>Albanian </a:t>
            </a:r>
            <a:r>
              <a:rPr lang="en-GB" i="1" dirty="0" err="1"/>
              <a:t>midís</a:t>
            </a:r>
            <a:r>
              <a:rPr lang="en-GB" dirty="0"/>
              <a:t> ‘</a:t>
            </a:r>
            <a:r>
              <a:rPr lang="en-GB" dirty="0" err="1"/>
              <a:t>center</a:t>
            </a:r>
            <a:r>
              <a:rPr lang="en-GB" dirty="0"/>
              <a:t>’, relational noun &gt; ‘between’, Locative preposition</a:t>
            </a:r>
          </a:p>
          <a:p>
            <a:pPr marL="0" indent="0">
              <a:buNone/>
            </a:pPr>
            <a:r>
              <a:rPr lang="en-GB" dirty="0"/>
              <a:t> </a:t>
            </a:r>
          </a:p>
          <a:p>
            <a:pPr marL="0" indent="0">
              <a:buNone/>
            </a:pPr>
            <a:r>
              <a:rPr lang="en-GB" dirty="0"/>
              <a:t>(16) trajectory: ARRIVE &gt; ALLATIVE (</a:t>
            </a:r>
            <a:r>
              <a:rPr lang="en-GB" dirty="0" err="1"/>
              <a:t>Kuteva</a:t>
            </a:r>
            <a:r>
              <a:rPr lang="en-GB" dirty="0"/>
              <a:t> et al. 2019: 62)</a:t>
            </a:r>
          </a:p>
          <a:p>
            <a:pPr marL="0" indent="0">
              <a:buNone/>
            </a:pPr>
            <a:r>
              <a:rPr lang="en-GB" dirty="0"/>
              <a:t>Chinese </a:t>
            </a:r>
            <a:r>
              <a:rPr lang="en-GB" i="1" dirty="0" err="1"/>
              <a:t>dào</a:t>
            </a:r>
            <a:r>
              <a:rPr lang="en-GB" dirty="0"/>
              <a:t> ‘reach, arrive’, verb &gt; </a:t>
            </a:r>
            <a:r>
              <a:rPr lang="en-GB" i="1" dirty="0" err="1"/>
              <a:t>dào</a:t>
            </a:r>
            <a:r>
              <a:rPr lang="en-GB" dirty="0"/>
              <a:t> ‘to’, preposition</a:t>
            </a:r>
          </a:p>
          <a:p>
            <a:pPr marL="0" indent="0">
              <a:buNone/>
            </a:pPr>
            <a:r>
              <a:rPr lang="en-GB" dirty="0"/>
              <a:t>Zande </a:t>
            </a:r>
            <a:r>
              <a:rPr lang="en-GB" i="1" dirty="0" err="1"/>
              <a:t>dia</a:t>
            </a:r>
            <a:r>
              <a:rPr lang="en-GB" dirty="0"/>
              <a:t> ‘reach, arrive’ &gt; ‘as far as, until’, preposition</a:t>
            </a:r>
          </a:p>
        </p:txBody>
      </p:sp>
    </p:spTree>
    <p:extLst>
      <p:ext uri="{BB962C8B-B14F-4D97-AF65-F5344CB8AC3E}">
        <p14:creationId xmlns:p14="http://schemas.microsoft.com/office/powerpoint/2010/main" val="2494107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87D64-B516-B782-4B39-DE508DCFAFB2}"/>
              </a:ext>
            </a:extLst>
          </p:cNvPr>
          <p:cNvGraphicFramePr>
            <a:graphicFrameLocks noGrp="1"/>
          </p:cNvGraphicFramePr>
          <p:nvPr/>
        </p:nvGraphicFramePr>
        <p:xfrm>
          <a:off x="1192784" y="307625"/>
          <a:ext cx="9806432" cy="6242749"/>
        </p:xfrm>
        <a:graphic>
          <a:graphicData uri="http://schemas.openxmlformats.org/drawingml/2006/table">
            <a:tbl>
              <a:tblPr firstRow="1" bandRow="1">
                <a:tableStyleId>{5C22544A-7EE6-4342-B048-85BDC9FD1C3A}</a:tableStyleId>
              </a:tblPr>
              <a:tblGrid>
                <a:gridCol w="1513840">
                  <a:extLst>
                    <a:ext uri="{9D8B030D-6E8A-4147-A177-3AD203B41FA5}">
                      <a16:colId xmlns:a16="http://schemas.microsoft.com/office/drawing/2014/main" val="3418515253"/>
                    </a:ext>
                  </a:extLst>
                </a:gridCol>
                <a:gridCol w="4045712">
                  <a:extLst>
                    <a:ext uri="{9D8B030D-6E8A-4147-A177-3AD203B41FA5}">
                      <a16:colId xmlns:a16="http://schemas.microsoft.com/office/drawing/2014/main" val="2729333227"/>
                    </a:ext>
                  </a:extLst>
                </a:gridCol>
                <a:gridCol w="1795272">
                  <a:extLst>
                    <a:ext uri="{9D8B030D-6E8A-4147-A177-3AD203B41FA5}">
                      <a16:colId xmlns:a16="http://schemas.microsoft.com/office/drawing/2014/main" val="1372010360"/>
                    </a:ext>
                  </a:extLst>
                </a:gridCol>
                <a:gridCol w="2451608">
                  <a:extLst>
                    <a:ext uri="{9D8B030D-6E8A-4147-A177-3AD203B41FA5}">
                      <a16:colId xmlns:a16="http://schemas.microsoft.com/office/drawing/2014/main" val="3621968084"/>
                    </a:ext>
                  </a:extLst>
                </a:gridCol>
              </a:tblGrid>
              <a:tr h="370840">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Semantic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err="1">
                          <a:effectLst/>
                          <a:latin typeface="Open Sans" panose="020B0606030504020204" pitchFamily="34" charset="0"/>
                          <a:ea typeface="Calibri" panose="020F0502020204030204" pitchFamily="34" charset="0"/>
                          <a:cs typeface="Times New Roman" panose="02020603050405020304" pitchFamily="18" charset="0"/>
                        </a:rPr>
                        <a:t>Exx</a:t>
                      </a: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 of Sources in this class</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0109049"/>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adversative, bad, exist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18%</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624132"/>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location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area, behind, bottom</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349068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trajectory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ablative, allative, arrive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01266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body part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back, belly, body</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686573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time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after, already, ever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108925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action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beat, do, eat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62392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quantifier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all, dual, more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25285"/>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reference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definite, demonstrative, indefinite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6%</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67041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combiner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accompany, also, vp-and</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37777"/>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human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child, comrade, father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10</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5%</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726007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artefact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branch, footprint, instrument</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9</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1951324"/>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phase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again, begin, change-of-state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2263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transfer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benefactive, get, give</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7</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3%</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5472900"/>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how?, s-question, w-question</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4</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2%</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9154333"/>
                  </a:ext>
                </a:extLst>
              </a:tr>
              <a:tr h="370840">
                <a:tc>
                  <a:txBody>
                    <a:bodyPr/>
                    <a:lstStyle/>
                    <a:p>
                      <a:pP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000" cap="small">
                          <a:effectLst/>
                          <a:latin typeface="Open Sans" panose="020B0606030504020204" pitchFamily="34" charset="0"/>
                          <a:ea typeface="Calibri" panose="020F0502020204030204" pitchFamily="34" charset="0"/>
                          <a:cs typeface="Times New Roman" panose="02020603050405020304" pitchFamily="18" charset="0"/>
                        </a:rPr>
                        <a:t>manner</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a:effectLst/>
                          <a:latin typeface="Open Sans" panose="020B0606030504020204" pitchFamily="34" charset="0"/>
                          <a:ea typeface="Calibri" panose="020F0502020204030204" pitchFamily="34" charset="0"/>
                          <a:cs typeface="Times New Roman" panose="02020603050405020304" pitchFamily="18" charset="0"/>
                        </a:rPr>
                        <a:t>1</a:t>
                      </a:r>
                      <a:endParaRPr lang="en-NO"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pPr>
                      <a:r>
                        <a:rPr lang="en-US" sz="2000" dirty="0">
                          <a:effectLst/>
                          <a:latin typeface="Open Sans" panose="020B0606030504020204" pitchFamily="34" charset="0"/>
                          <a:ea typeface="Calibri" panose="020F0502020204030204" pitchFamily="34" charset="0"/>
                          <a:cs typeface="Times New Roman" panose="02020603050405020304" pitchFamily="18" charset="0"/>
                        </a:rPr>
                        <a:t>0.5%</a:t>
                      </a:r>
                      <a:endParaRPr lang="en-NO"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6561461"/>
                  </a:ext>
                </a:extLst>
              </a:tr>
            </a:tbl>
          </a:graphicData>
        </a:graphic>
      </p:graphicFrame>
      <p:sp>
        <p:nvSpPr>
          <p:cNvPr id="3" name="Rectangle 2">
            <a:extLst>
              <a:ext uri="{FF2B5EF4-FFF2-40B4-BE49-F238E27FC236}">
                <a16:creationId xmlns:a16="http://schemas.microsoft.com/office/drawing/2014/main" id="{8352AA9D-BCCA-8B32-7996-66A30843836D}"/>
              </a:ext>
            </a:extLst>
          </p:cNvPr>
          <p:cNvSpPr/>
          <p:nvPr/>
        </p:nvSpPr>
        <p:spPr>
          <a:xfrm>
            <a:off x="1192784" y="2867890"/>
            <a:ext cx="9806432" cy="1052946"/>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Rounded Rectangle 5">
            <a:extLst>
              <a:ext uri="{FF2B5EF4-FFF2-40B4-BE49-F238E27FC236}">
                <a16:creationId xmlns:a16="http://schemas.microsoft.com/office/drawing/2014/main" id="{FD28A8C2-F80E-DB87-F086-D513913A1371}"/>
              </a:ext>
            </a:extLst>
          </p:cNvPr>
          <p:cNvSpPr/>
          <p:nvPr/>
        </p:nvSpPr>
        <p:spPr>
          <a:xfrm>
            <a:off x="1047750" y="4074391"/>
            <a:ext cx="10096500" cy="1714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4000" b="1" dirty="0"/>
              <a:t>Other frequent conceptual domains: </a:t>
            </a:r>
            <a:r>
              <a:rPr lang="en-GB" sz="4000" dirty="0"/>
              <a:t>body part, action, quantifier, reference </a:t>
            </a:r>
            <a:endParaRPr lang="en-NO" sz="4000" dirty="0"/>
          </a:p>
        </p:txBody>
      </p:sp>
      <p:sp>
        <p:nvSpPr>
          <p:cNvPr id="4" name="Rectangle 3">
            <a:extLst>
              <a:ext uri="{FF2B5EF4-FFF2-40B4-BE49-F238E27FC236}">
                <a16:creationId xmlns:a16="http://schemas.microsoft.com/office/drawing/2014/main" id="{ABE79342-B195-74B8-D005-9439DEF3B9B8}"/>
              </a:ext>
            </a:extLst>
          </p:cNvPr>
          <p:cNvSpPr/>
          <p:nvPr/>
        </p:nvSpPr>
        <p:spPr>
          <a:xfrm>
            <a:off x="1192784" y="2105890"/>
            <a:ext cx="9806432" cy="331481"/>
          </a:xfrm>
          <a:prstGeom prst="rect">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805027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58B0-580B-BD1C-37D5-89E4FEF374DB}"/>
              </a:ext>
            </a:extLst>
          </p:cNvPr>
          <p:cNvSpPr>
            <a:spLocks noGrp="1"/>
          </p:cNvSpPr>
          <p:nvPr>
            <p:ph type="title"/>
          </p:nvPr>
        </p:nvSpPr>
        <p:spPr>
          <a:xfrm>
            <a:off x="838200" y="365125"/>
            <a:ext cx="10515600" cy="743239"/>
          </a:xfrm>
        </p:spPr>
        <p:txBody>
          <a:bodyPr>
            <a:normAutofit fontScale="90000"/>
          </a:bodyPr>
          <a:lstStyle/>
          <a:p>
            <a:r>
              <a:rPr lang="en-NO" sz="4400" b="1" dirty="0"/>
              <a:t>Other frequent conceptual domains: </a:t>
            </a:r>
            <a:br>
              <a:rPr lang="en-NO" sz="4400" b="1" dirty="0"/>
            </a:br>
            <a:r>
              <a:rPr lang="en-GB" sz="4400" dirty="0"/>
              <a:t>body part, action, quantifier, reference </a:t>
            </a:r>
            <a:endParaRPr lang="en-NO" dirty="0"/>
          </a:p>
        </p:txBody>
      </p:sp>
      <p:sp>
        <p:nvSpPr>
          <p:cNvPr id="3" name="Content Placeholder 2">
            <a:extLst>
              <a:ext uri="{FF2B5EF4-FFF2-40B4-BE49-F238E27FC236}">
                <a16:creationId xmlns:a16="http://schemas.microsoft.com/office/drawing/2014/main" id="{ADAC209C-D132-88D1-BDEF-6CFABA336101}"/>
              </a:ext>
            </a:extLst>
          </p:cNvPr>
          <p:cNvSpPr>
            <a:spLocks noGrp="1"/>
          </p:cNvSpPr>
          <p:nvPr>
            <p:ph idx="1"/>
          </p:nvPr>
        </p:nvSpPr>
        <p:spPr>
          <a:xfrm>
            <a:off x="838200" y="1357745"/>
            <a:ext cx="10515600" cy="5306290"/>
          </a:xfrm>
        </p:spPr>
        <p:txBody>
          <a:bodyPr>
            <a:noAutofit/>
          </a:bodyPr>
          <a:lstStyle/>
          <a:p>
            <a:pPr marL="0" indent="0">
              <a:buNone/>
            </a:pPr>
            <a:r>
              <a:rPr lang="en-GB" sz="1600" dirty="0"/>
              <a:t>(17) body part: BELLY &gt; IN (spatial) (</a:t>
            </a:r>
            <a:r>
              <a:rPr lang="en-GB" sz="1600" dirty="0" err="1"/>
              <a:t>Kuteva</a:t>
            </a:r>
            <a:r>
              <a:rPr lang="en-GB" sz="1600" dirty="0"/>
              <a:t> et al. 2019: 71-72)</a:t>
            </a:r>
          </a:p>
          <a:p>
            <a:pPr marL="0" indent="0">
              <a:buNone/>
            </a:pPr>
            <a:r>
              <a:rPr lang="en-GB" sz="1600" dirty="0"/>
              <a:t>Hausa </a:t>
            </a:r>
            <a:r>
              <a:rPr lang="en-GB" sz="1600" i="1" dirty="0" err="1"/>
              <a:t>cikì</a:t>
            </a:r>
            <a:r>
              <a:rPr lang="en-GB" sz="1600" dirty="0"/>
              <a:t> ‘belly’ + -n determiner &gt; </a:t>
            </a:r>
            <a:r>
              <a:rPr lang="en-GB" sz="1600" i="1" dirty="0" err="1"/>
              <a:t>cikin</a:t>
            </a:r>
            <a:r>
              <a:rPr lang="en-GB" sz="1600" dirty="0"/>
              <a:t> ‘in, inside, within’</a:t>
            </a:r>
          </a:p>
          <a:p>
            <a:pPr marL="0" indent="0">
              <a:buNone/>
            </a:pPr>
            <a:r>
              <a:rPr lang="en-GB" sz="1600" dirty="0"/>
              <a:t>Swahili *</a:t>
            </a:r>
            <a:r>
              <a:rPr lang="en-GB" sz="1600" i="1" dirty="0" err="1"/>
              <a:t>nda</a:t>
            </a:r>
            <a:r>
              <a:rPr lang="en-GB" sz="1600" dirty="0"/>
              <a:t> ‘stomach’ + -</a:t>
            </a:r>
            <a:r>
              <a:rPr lang="en-GB" sz="1600" i="1" dirty="0" err="1"/>
              <a:t>ni</a:t>
            </a:r>
            <a:r>
              <a:rPr lang="en-GB" sz="1600" dirty="0"/>
              <a:t> locative &gt; </a:t>
            </a:r>
            <a:r>
              <a:rPr lang="en-GB" sz="1600" i="1" dirty="0" err="1"/>
              <a:t>ndani</a:t>
            </a:r>
            <a:r>
              <a:rPr lang="en-GB" sz="1600" dirty="0"/>
              <a:t> ‘in, inside’</a:t>
            </a:r>
          </a:p>
          <a:p>
            <a:pPr marL="0" indent="0">
              <a:buNone/>
            </a:pPr>
            <a:r>
              <a:rPr lang="en-GB" sz="1600" dirty="0"/>
              <a:t>Mixtec </a:t>
            </a:r>
            <a:r>
              <a:rPr lang="en-GB" sz="1600" i="1" dirty="0" err="1"/>
              <a:t>ini</a:t>
            </a:r>
            <a:r>
              <a:rPr lang="en-GB" sz="1600" dirty="0"/>
              <a:t> ‘stomach’ &gt; ‘in’</a:t>
            </a:r>
          </a:p>
          <a:p>
            <a:pPr marL="0" indent="0">
              <a:buNone/>
            </a:pPr>
            <a:r>
              <a:rPr lang="en-GB" sz="1600" dirty="0"/>
              <a:t> </a:t>
            </a:r>
          </a:p>
          <a:p>
            <a:pPr marL="0" indent="0">
              <a:buNone/>
            </a:pPr>
            <a:r>
              <a:rPr lang="en-GB" sz="1600" dirty="0"/>
              <a:t>(18) action: SAY &gt; COMPLEMENTIZER (</a:t>
            </a:r>
            <a:r>
              <a:rPr lang="en-GB" sz="1600" dirty="0" err="1"/>
              <a:t>Kuteva</a:t>
            </a:r>
            <a:r>
              <a:rPr lang="en-GB" sz="1600" dirty="0"/>
              <a:t> et al. 2019: 376)</a:t>
            </a:r>
          </a:p>
          <a:p>
            <a:pPr marL="0" indent="0">
              <a:buNone/>
            </a:pPr>
            <a:r>
              <a:rPr lang="en-GB" sz="1600" dirty="0" err="1"/>
              <a:t>Kwami</a:t>
            </a:r>
            <a:r>
              <a:rPr lang="en-GB" sz="1600" dirty="0"/>
              <a:t> </a:t>
            </a:r>
            <a:r>
              <a:rPr lang="en-GB" sz="1600" i="1" dirty="0"/>
              <a:t>gó</a:t>
            </a:r>
            <a:r>
              <a:rPr lang="en-GB" sz="1600" dirty="0"/>
              <a:t> ‘say’, verb &gt; ‘that’, complementizer </a:t>
            </a:r>
          </a:p>
          <a:p>
            <a:pPr marL="0" indent="0">
              <a:buNone/>
            </a:pPr>
            <a:r>
              <a:rPr lang="en-GB" sz="1600" dirty="0" err="1"/>
              <a:t>Koranko</a:t>
            </a:r>
            <a:r>
              <a:rPr lang="en-GB" sz="1600" dirty="0"/>
              <a:t> </a:t>
            </a:r>
            <a:r>
              <a:rPr lang="en-GB" sz="1600" i="1" dirty="0"/>
              <a:t>kó</a:t>
            </a:r>
            <a:r>
              <a:rPr lang="en-GB" sz="1600" dirty="0"/>
              <a:t> ‘say’, verb &gt; complementizer after mental process verbs </a:t>
            </a:r>
          </a:p>
          <a:p>
            <a:pPr marL="0" indent="0">
              <a:buNone/>
            </a:pPr>
            <a:r>
              <a:rPr lang="en-GB" sz="1600" dirty="0"/>
              <a:t> </a:t>
            </a:r>
          </a:p>
          <a:p>
            <a:pPr marL="0" indent="0">
              <a:buNone/>
            </a:pPr>
            <a:r>
              <a:rPr lang="en-GB" sz="1600" dirty="0"/>
              <a:t>(19) quantifier: ALL &gt; PLURAL (</a:t>
            </a:r>
            <a:r>
              <a:rPr lang="en-GB" sz="1600" dirty="0" err="1"/>
              <a:t>Kuteva</a:t>
            </a:r>
            <a:r>
              <a:rPr lang="en-GB" sz="1600" dirty="0"/>
              <a:t> et al. 2019: 48)</a:t>
            </a:r>
          </a:p>
          <a:p>
            <a:pPr marL="0" indent="0">
              <a:buNone/>
            </a:pPr>
            <a:r>
              <a:rPr lang="en-GB" sz="1600" dirty="0"/>
              <a:t>Colloquial southern American English </a:t>
            </a:r>
            <a:r>
              <a:rPr lang="en-GB" sz="1600" i="1" dirty="0"/>
              <a:t>y’all</a:t>
            </a:r>
            <a:r>
              <a:rPr lang="en-GB" sz="1600" dirty="0"/>
              <a:t>, Second person Plural pronoun</a:t>
            </a:r>
          </a:p>
          <a:p>
            <a:pPr marL="0" indent="0">
              <a:buNone/>
            </a:pPr>
            <a:r>
              <a:rPr lang="en-GB" sz="1600" dirty="0"/>
              <a:t>English </a:t>
            </a:r>
            <a:r>
              <a:rPr lang="en-GB" sz="1600" i="1" dirty="0"/>
              <a:t>all</a:t>
            </a:r>
            <a:r>
              <a:rPr lang="en-GB" sz="1600" dirty="0"/>
              <a:t> &gt; Tok Pisin PE </a:t>
            </a:r>
            <a:r>
              <a:rPr lang="en-GB" sz="1600" i="1" dirty="0" err="1"/>
              <a:t>ol</a:t>
            </a:r>
            <a:r>
              <a:rPr lang="en-GB" sz="1600" dirty="0"/>
              <a:t> ‘they’, Third person Plural subject pronoun</a:t>
            </a:r>
          </a:p>
          <a:p>
            <a:pPr marL="0" indent="0">
              <a:buNone/>
            </a:pPr>
            <a:r>
              <a:rPr lang="en-GB" sz="1600" dirty="0"/>
              <a:t> </a:t>
            </a:r>
          </a:p>
          <a:p>
            <a:pPr marL="0" indent="0">
              <a:buNone/>
            </a:pPr>
            <a:r>
              <a:rPr lang="en-GB" sz="1600" dirty="0"/>
              <a:t>(20) reference: REFLEXIVE &gt; PASSIVE (</a:t>
            </a:r>
            <a:r>
              <a:rPr lang="en-GB" sz="1600" dirty="0" err="1"/>
              <a:t>Kuteva</a:t>
            </a:r>
            <a:r>
              <a:rPr lang="en-GB" sz="1600" dirty="0"/>
              <a:t> et al. 2019: 365)</a:t>
            </a:r>
          </a:p>
          <a:p>
            <a:pPr marL="0" indent="0">
              <a:buNone/>
            </a:pPr>
            <a:r>
              <a:rPr lang="en-GB" sz="1600" dirty="0"/>
              <a:t>Russian -</a:t>
            </a:r>
            <a:r>
              <a:rPr lang="en-GB" sz="1600" i="1" dirty="0" err="1"/>
              <a:t>sja</a:t>
            </a:r>
            <a:r>
              <a:rPr lang="en-GB" sz="1600" dirty="0"/>
              <a:t> (-</a:t>
            </a:r>
            <a:r>
              <a:rPr lang="en-GB" sz="1600" i="1" dirty="0"/>
              <a:t>s’</a:t>
            </a:r>
            <a:r>
              <a:rPr lang="en-GB" sz="1600" dirty="0"/>
              <a:t> after vowels), Reflexive suffix &gt; Passive marker</a:t>
            </a:r>
          </a:p>
          <a:p>
            <a:pPr marL="0" indent="0">
              <a:buNone/>
            </a:pPr>
            <a:r>
              <a:rPr lang="en-GB" sz="1600" dirty="0"/>
              <a:t>Danish -</a:t>
            </a:r>
            <a:r>
              <a:rPr lang="en-GB" sz="1600" i="1" dirty="0"/>
              <a:t>s</a:t>
            </a:r>
            <a:r>
              <a:rPr lang="en-GB" sz="1600" dirty="0"/>
              <a:t>, Reflexive suffix &gt; Passive marker</a:t>
            </a:r>
          </a:p>
        </p:txBody>
      </p:sp>
    </p:spTree>
    <p:extLst>
      <p:ext uri="{BB962C8B-B14F-4D97-AF65-F5344CB8AC3E}">
        <p14:creationId xmlns:p14="http://schemas.microsoft.com/office/powerpoint/2010/main" val="86775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ED13-2C05-9D99-DABB-D8A9D3A6EECF}"/>
              </a:ext>
            </a:extLst>
          </p:cNvPr>
          <p:cNvSpPr>
            <a:spLocks noGrp="1"/>
          </p:cNvSpPr>
          <p:nvPr>
            <p:ph type="title"/>
          </p:nvPr>
        </p:nvSpPr>
        <p:spPr/>
        <p:txBody>
          <a:bodyPr/>
          <a:lstStyle/>
          <a:p>
            <a:r>
              <a:rPr lang="en-NO" dirty="0"/>
              <a:t>My findings from Kuteva et al. 2019:</a:t>
            </a:r>
            <a:br>
              <a:rPr lang="en-NO" dirty="0"/>
            </a:br>
            <a:r>
              <a:rPr lang="en-NO" dirty="0"/>
              <a:t>Exclusivity of concepts</a:t>
            </a:r>
          </a:p>
        </p:txBody>
      </p:sp>
      <p:sp>
        <p:nvSpPr>
          <p:cNvPr id="3" name="Content Placeholder 2">
            <a:extLst>
              <a:ext uri="{FF2B5EF4-FFF2-40B4-BE49-F238E27FC236}">
                <a16:creationId xmlns:a16="http://schemas.microsoft.com/office/drawing/2014/main" id="{AA888FF2-159B-16E2-F208-87227184D465}"/>
              </a:ext>
            </a:extLst>
          </p:cNvPr>
          <p:cNvSpPr>
            <a:spLocks noGrp="1"/>
          </p:cNvSpPr>
          <p:nvPr>
            <p:ph idx="1"/>
          </p:nvPr>
        </p:nvSpPr>
        <p:spPr/>
        <p:txBody>
          <a:bodyPr/>
          <a:lstStyle/>
          <a:p>
            <a:r>
              <a:rPr lang="en-NO" dirty="0"/>
              <a:t>1 set of concepts used to define Sources and Targets, but </a:t>
            </a:r>
          </a:p>
          <a:p>
            <a:pPr lvl="1"/>
            <a:r>
              <a:rPr lang="en-NO" dirty="0"/>
              <a:t>Some concepts used (almost) exclusively as Sources:</a:t>
            </a:r>
          </a:p>
          <a:p>
            <a:pPr lvl="2"/>
            <a:r>
              <a:rPr lang="en-US" sz="2000" dirty="0">
                <a:effectLst/>
                <a:latin typeface="Open Sans" panose="020B0606030504020204" pitchFamily="34" charset="0"/>
                <a:ea typeface="Calibri" panose="020F0502020204030204" pitchFamily="34" charset="0"/>
              </a:rPr>
              <a:t>actions (</a:t>
            </a:r>
            <a:r>
              <a:rPr lang="en-US" sz="2000" cap="small" dirty="0">
                <a:effectLst/>
                <a:latin typeface="Open Sans" panose="020B0606030504020204" pitchFamily="34" charset="0"/>
                <a:ea typeface="Calibri" panose="020F0502020204030204" pitchFamily="34" charset="0"/>
              </a:rPr>
              <a:t>beat, do, eat, say</a:t>
            </a:r>
            <a:r>
              <a:rPr lang="en-US" sz="2000" dirty="0">
                <a:effectLst/>
                <a:latin typeface="Open Sans" panose="020B0606030504020204" pitchFamily="34" charset="0"/>
                <a:ea typeface="Calibri" panose="020F0502020204030204" pitchFamily="34" charset="0"/>
              </a:rPr>
              <a:t>, etc.)</a:t>
            </a:r>
            <a:r>
              <a:rPr lang="en-NO" dirty="0">
                <a:effectLst/>
              </a:rPr>
              <a:t> </a:t>
            </a:r>
          </a:p>
          <a:p>
            <a:pPr lvl="2"/>
            <a:r>
              <a:rPr lang="en-US" sz="1800" dirty="0">
                <a:effectLst/>
                <a:latin typeface="Open Sans" panose="020B0606030504020204" pitchFamily="34" charset="0"/>
                <a:ea typeface="Calibri" panose="020F0502020204030204" pitchFamily="34" charset="0"/>
              </a:rPr>
              <a:t>body parts (</a:t>
            </a:r>
            <a:r>
              <a:rPr lang="en-US" sz="1800" cap="small" dirty="0">
                <a:effectLst/>
                <a:latin typeface="Open Sans" panose="020B0606030504020204" pitchFamily="34" charset="0"/>
                <a:ea typeface="Calibri" panose="020F0502020204030204" pitchFamily="34" charset="0"/>
              </a:rPr>
              <a:t>back, belly, body, bowels, </a:t>
            </a:r>
            <a:r>
              <a:rPr lang="en-US" sz="1800" dirty="0">
                <a:effectLst/>
                <a:latin typeface="Open Sans" panose="020B0606030504020204" pitchFamily="34" charset="0"/>
                <a:ea typeface="Calibri" panose="020F0502020204030204" pitchFamily="34" charset="0"/>
              </a:rPr>
              <a:t>etc.)</a:t>
            </a:r>
            <a:r>
              <a:rPr lang="en-NO" dirty="0">
                <a:effectLst/>
              </a:rPr>
              <a:t> </a:t>
            </a:r>
            <a:endParaRPr lang="en-NO" dirty="0"/>
          </a:p>
          <a:p>
            <a:pPr lvl="2"/>
            <a:r>
              <a:rPr lang="en-US" sz="1800" dirty="0">
                <a:effectLst/>
                <a:latin typeface="Open Sans" panose="020B0606030504020204" pitchFamily="34" charset="0"/>
                <a:ea typeface="Calibri" panose="020F0502020204030204" pitchFamily="34" charset="0"/>
              </a:rPr>
              <a:t>humans (</a:t>
            </a:r>
            <a:r>
              <a:rPr lang="en-US" sz="1800" cap="small" dirty="0">
                <a:effectLst/>
                <a:latin typeface="Open Sans" panose="020B0606030504020204" pitchFamily="34" charset="0"/>
                <a:ea typeface="Calibri" panose="020F0502020204030204" pitchFamily="34" charset="0"/>
              </a:rPr>
              <a:t>child, comrade, father, mother</a:t>
            </a:r>
            <a:r>
              <a:rPr lang="en-US" sz="1800" dirty="0">
                <a:effectLst/>
                <a:latin typeface="Open Sans" panose="020B0606030504020204" pitchFamily="34" charset="0"/>
                <a:ea typeface="Calibri" panose="020F0502020204030204" pitchFamily="34" charset="0"/>
              </a:rPr>
              <a:t>, etc.)</a:t>
            </a:r>
            <a:r>
              <a:rPr lang="en-NO" dirty="0">
                <a:effectLst/>
              </a:rPr>
              <a:t> </a:t>
            </a:r>
          </a:p>
          <a:p>
            <a:pPr lvl="2"/>
            <a:r>
              <a:rPr lang="en-NO" dirty="0"/>
              <a:t>These concepts are lexical and cannot be Targets</a:t>
            </a:r>
          </a:p>
          <a:p>
            <a:pPr lvl="1"/>
            <a:r>
              <a:rPr lang="en-NO" dirty="0"/>
              <a:t>Some concepts used only as Targets:</a:t>
            </a:r>
          </a:p>
          <a:p>
            <a:pPr lvl="2"/>
            <a:r>
              <a:rPr lang="en-US" sz="1800" dirty="0">
                <a:effectLst/>
                <a:latin typeface="Open Sans" panose="020B0606030504020204" pitchFamily="34" charset="0"/>
                <a:ea typeface="Calibri" panose="020F0502020204030204" pitchFamily="34" charset="0"/>
              </a:rPr>
              <a:t>Tense (</a:t>
            </a:r>
            <a:r>
              <a:rPr lang="en-US" sz="1800" cap="small" dirty="0">
                <a:effectLst/>
                <a:latin typeface="Open Sans" panose="020B0606030504020204" pitchFamily="34" charset="0"/>
                <a:ea typeface="Calibri" panose="020F0502020204030204" pitchFamily="34" charset="0"/>
              </a:rPr>
              <a:t>durative, perfective, present, </a:t>
            </a:r>
            <a:r>
              <a:rPr lang="en-US" sz="1800" dirty="0">
                <a:effectLst/>
                <a:latin typeface="Open Sans" panose="020B0606030504020204" pitchFamily="34" charset="0"/>
                <a:ea typeface="Calibri" panose="020F0502020204030204" pitchFamily="34" charset="0"/>
              </a:rPr>
              <a:t>etc.)</a:t>
            </a:r>
            <a:r>
              <a:rPr lang="en-NO" dirty="0">
                <a:effectLst/>
              </a:rPr>
              <a:t> </a:t>
            </a:r>
          </a:p>
          <a:p>
            <a:pPr lvl="2"/>
            <a:r>
              <a:rPr lang="en-US" sz="1800" dirty="0">
                <a:effectLst/>
                <a:latin typeface="Open Sans" panose="020B0606030504020204" pitchFamily="34" charset="0"/>
                <a:ea typeface="Calibri" panose="020F0502020204030204" pitchFamily="34" charset="0"/>
              </a:rPr>
              <a:t>Number (</a:t>
            </a:r>
            <a:r>
              <a:rPr lang="en-US" sz="1800" cap="small" dirty="0">
                <a:effectLst/>
                <a:latin typeface="Open Sans" panose="020B0606030504020204" pitchFamily="34" charset="0"/>
                <a:ea typeface="Calibri" panose="020F0502020204030204" pitchFamily="34" charset="0"/>
              </a:rPr>
              <a:t>plural, trial, paucal</a:t>
            </a:r>
            <a:r>
              <a:rPr lang="en-US" sz="1800" dirty="0">
                <a:effectLst/>
                <a:latin typeface="Open Sans" panose="020B0606030504020204" pitchFamily="34" charset="0"/>
                <a:ea typeface="Calibri" panose="020F0502020204030204" pitchFamily="34" charset="0"/>
              </a:rPr>
              <a:t>, etc.)</a:t>
            </a:r>
            <a:r>
              <a:rPr lang="en-NO" dirty="0">
                <a:effectLst/>
              </a:rPr>
              <a:t> </a:t>
            </a:r>
          </a:p>
          <a:p>
            <a:pPr lvl="2"/>
            <a:r>
              <a:rPr lang="en-US" sz="1800" dirty="0">
                <a:effectLst/>
                <a:latin typeface="Open Sans" panose="020B0606030504020204" pitchFamily="34" charset="0"/>
                <a:ea typeface="Calibri" panose="020F0502020204030204" pitchFamily="34" charset="0"/>
              </a:rPr>
              <a:t>Reference (</a:t>
            </a:r>
            <a:r>
              <a:rPr lang="en-US" sz="1800" cap="small" dirty="0">
                <a:effectLst/>
                <a:latin typeface="Open Sans" panose="020B0606030504020204" pitchFamily="34" charset="0"/>
                <a:ea typeface="Calibri" panose="020F0502020204030204" pitchFamily="34" charset="0"/>
              </a:rPr>
              <a:t>agent, agreement, patient, </a:t>
            </a:r>
            <a:r>
              <a:rPr lang="en-US" sz="1800" dirty="0">
                <a:effectLst/>
                <a:latin typeface="Open Sans" panose="020B0606030504020204" pitchFamily="34" charset="0"/>
                <a:ea typeface="Calibri" panose="020F0502020204030204" pitchFamily="34" charset="0"/>
              </a:rPr>
              <a:t>etc.)</a:t>
            </a:r>
            <a:r>
              <a:rPr lang="en-NO" dirty="0">
                <a:effectLst/>
              </a:rPr>
              <a:t> </a:t>
            </a:r>
            <a:endParaRPr lang="en-NO" dirty="0"/>
          </a:p>
          <a:p>
            <a:pPr lvl="2"/>
            <a:endParaRPr lang="en-NO" dirty="0"/>
          </a:p>
        </p:txBody>
      </p:sp>
    </p:spTree>
    <p:extLst>
      <p:ext uri="{BB962C8B-B14F-4D97-AF65-F5344CB8AC3E}">
        <p14:creationId xmlns:p14="http://schemas.microsoft.com/office/powerpoint/2010/main" val="3238607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0F84-8FF9-3F62-15AC-81906D158299}"/>
              </a:ext>
            </a:extLst>
          </p:cNvPr>
          <p:cNvSpPr>
            <a:spLocks noGrp="1"/>
          </p:cNvSpPr>
          <p:nvPr>
            <p:ph type="title"/>
          </p:nvPr>
        </p:nvSpPr>
        <p:spPr/>
        <p:txBody>
          <a:bodyPr/>
          <a:lstStyle/>
          <a:p>
            <a:r>
              <a:rPr lang="en-NO" dirty="0"/>
              <a:t>My findings from Kuteva et al. 2019:</a:t>
            </a:r>
            <a:br>
              <a:rPr lang="en-NO" dirty="0"/>
            </a:br>
            <a:r>
              <a:rPr lang="en-NO" dirty="0"/>
              <a:t>Directionality of changes </a:t>
            </a:r>
          </a:p>
        </p:txBody>
      </p:sp>
      <p:sp>
        <p:nvSpPr>
          <p:cNvPr id="3" name="Content Placeholder 2">
            <a:extLst>
              <a:ext uri="{FF2B5EF4-FFF2-40B4-BE49-F238E27FC236}">
                <a16:creationId xmlns:a16="http://schemas.microsoft.com/office/drawing/2014/main" id="{958488A7-91E3-1D0E-CE1A-A6CE48AD55BA}"/>
              </a:ext>
            </a:extLst>
          </p:cNvPr>
          <p:cNvSpPr>
            <a:spLocks noGrp="1"/>
          </p:cNvSpPr>
          <p:nvPr>
            <p:ph idx="1"/>
          </p:nvPr>
        </p:nvSpPr>
        <p:spPr/>
        <p:txBody>
          <a:bodyPr>
            <a:normAutofit/>
          </a:bodyPr>
          <a:lstStyle/>
          <a:p>
            <a:r>
              <a:rPr lang="en-NO" dirty="0"/>
              <a:t>211 Sources </a:t>
            </a:r>
          </a:p>
          <a:p>
            <a:pPr lvl="1"/>
            <a:r>
              <a:rPr lang="en-NO" dirty="0"/>
              <a:t>Only 70 serve also as Targets</a:t>
            </a:r>
          </a:p>
          <a:p>
            <a:pPr lvl="1"/>
            <a:r>
              <a:rPr lang="en-GB" dirty="0"/>
              <a:t>Mathematically possible to construct 2415 unordered non-repeating pairs from 70 items, but only 200 attested</a:t>
            </a:r>
          </a:p>
          <a:p>
            <a:pPr lvl="1"/>
            <a:r>
              <a:rPr lang="en-GB" dirty="0"/>
              <a:t>Thus 200 Source &gt; Target types are potentially bidirectional, but only six are attested as bidirectional:</a:t>
            </a:r>
          </a:p>
          <a:p>
            <a:pPr lvl="1"/>
            <a:r>
              <a:rPr lang="en-US" sz="2000" cap="small" dirty="0">
                <a:effectLst/>
                <a:latin typeface="Open Sans" panose="020B0606030504020204" pitchFamily="34" charset="0"/>
                <a:ea typeface="Calibri" panose="020F0502020204030204" pitchFamily="34" charset="0"/>
              </a:rPr>
              <a:t>allative &lt;&gt; see</a:t>
            </a:r>
          </a:p>
          <a:p>
            <a:pPr lvl="1"/>
            <a:r>
              <a:rPr lang="en-US" sz="2000" cap="small" dirty="0">
                <a:effectLst/>
                <a:latin typeface="Open Sans" panose="020B0606030504020204" pitchFamily="34" charset="0"/>
                <a:ea typeface="Calibri" panose="020F0502020204030204" pitchFamily="34" charset="0"/>
              </a:rPr>
              <a:t>evidential, inferred &lt;&gt; mirative</a:t>
            </a:r>
          </a:p>
          <a:p>
            <a:pPr lvl="1"/>
            <a:r>
              <a:rPr lang="en-US" sz="2000" cap="small" dirty="0">
                <a:effectLst/>
                <a:latin typeface="Open Sans" panose="020B0606030504020204" pitchFamily="34" charset="0"/>
                <a:ea typeface="Calibri" panose="020F0502020204030204" pitchFamily="34" charset="0"/>
              </a:rPr>
              <a:t>exist &lt;&gt; h-possessive</a:t>
            </a:r>
          </a:p>
          <a:p>
            <a:pPr lvl="1"/>
            <a:r>
              <a:rPr lang="en-US" sz="2000" cap="small" dirty="0">
                <a:effectLst/>
                <a:latin typeface="Open Sans" panose="020B0606030504020204" pitchFamily="34" charset="0"/>
                <a:ea typeface="Calibri" panose="020F0502020204030204" pitchFamily="34" charset="0"/>
              </a:rPr>
              <a:t>ablative &lt;&gt; instrument</a:t>
            </a:r>
          </a:p>
          <a:p>
            <a:pPr lvl="1"/>
            <a:r>
              <a:rPr lang="en-US" sz="2000" cap="small" dirty="0">
                <a:effectLst/>
                <a:latin typeface="Open Sans" panose="020B0606030504020204" pitchFamily="34" charset="0"/>
                <a:ea typeface="Calibri" panose="020F0502020204030204" pitchFamily="34" charset="0"/>
              </a:rPr>
              <a:t>d-necessity &lt;&gt; d-possibility</a:t>
            </a:r>
          </a:p>
          <a:p>
            <a:pPr lvl="1"/>
            <a:r>
              <a:rPr lang="en-US" sz="2000" cap="small" dirty="0">
                <a:effectLst/>
                <a:latin typeface="Open Sans" panose="020B0606030504020204" pitchFamily="34" charset="0"/>
                <a:ea typeface="Calibri" panose="020F0502020204030204" pitchFamily="34" charset="0"/>
              </a:rPr>
              <a:t>a-possessive &lt;&gt; recipient</a:t>
            </a:r>
            <a:r>
              <a:rPr lang="en-NO" sz="2000" dirty="0">
                <a:effectLst/>
              </a:rPr>
              <a:t> </a:t>
            </a:r>
            <a:endParaRPr lang="en-NO" sz="2000" dirty="0"/>
          </a:p>
        </p:txBody>
      </p:sp>
    </p:spTree>
    <p:extLst>
      <p:ext uri="{BB962C8B-B14F-4D97-AF65-F5344CB8AC3E}">
        <p14:creationId xmlns:p14="http://schemas.microsoft.com/office/powerpoint/2010/main" val="357964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2678-5F8E-8A5B-B2CD-FB092DF310A3}"/>
              </a:ext>
            </a:extLst>
          </p:cNvPr>
          <p:cNvSpPr>
            <a:spLocks noGrp="1"/>
          </p:cNvSpPr>
          <p:nvPr>
            <p:ph type="title"/>
          </p:nvPr>
        </p:nvSpPr>
        <p:spPr/>
        <p:txBody>
          <a:bodyPr>
            <a:normAutofit/>
          </a:bodyPr>
          <a:lstStyle/>
          <a:p>
            <a:r>
              <a:rPr lang="en-NO" dirty="0"/>
              <a:t>Bidirectional grammaticalization:</a:t>
            </a:r>
            <a:br>
              <a:rPr lang="en-NO" dirty="0"/>
            </a:br>
            <a:r>
              <a:rPr lang="en-US" sz="4400" cap="small" dirty="0">
                <a:effectLst/>
                <a:latin typeface="Open Sans" panose="020B0606030504020204" pitchFamily="34" charset="0"/>
                <a:ea typeface="Calibri" panose="020F0502020204030204" pitchFamily="34" charset="0"/>
              </a:rPr>
              <a:t>exist &lt;&gt; h-possessive</a:t>
            </a:r>
            <a:endParaRPr lang="en-NO" dirty="0"/>
          </a:p>
        </p:txBody>
      </p:sp>
      <p:sp>
        <p:nvSpPr>
          <p:cNvPr id="8" name="TextBox 7">
            <a:extLst>
              <a:ext uri="{FF2B5EF4-FFF2-40B4-BE49-F238E27FC236}">
                <a16:creationId xmlns:a16="http://schemas.microsoft.com/office/drawing/2014/main" id="{8BEC5024-EC33-4E2F-B836-C4BF8B5E2DDA}"/>
              </a:ext>
            </a:extLst>
          </p:cNvPr>
          <p:cNvSpPr txBox="1"/>
          <p:nvPr/>
        </p:nvSpPr>
        <p:spPr>
          <a:xfrm>
            <a:off x="838199" y="1811321"/>
            <a:ext cx="9247909" cy="838628"/>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(22a) </a:t>
            </a:r>
            <a:r>
              <a:rPr lang="en-US" sz="1800" cap="small" dirty="0">
                <a:effectLst/>
                <a:latin typeface="Open Sans" panose="020B0606030504020204" pitchFamily="34" charset="0"/>
                <a:ea typeface="Calibri" panose="020F0502020204030204" pitchFamily="34" charset="0"/>
                <a:cs typeface="Times New Roman" panose="02020603050405020304" pitchFamily="18" charset="0"/>
              </a:rPr>
              <a:t>exist &gt; h-possessive</a:t>
            </a:r>
            <a:r>
              <a:rPr lang="en-US" sz="1800" dirty="0">
                <a:effectLst/>
                <a:latin typeface="Open Sans" panose="020B0606030504020204" pitchFamily="34" charset="0"/>
                <a:ea typeface="Calibri" panose="020F0502020204030204" pitchFamily="34" charset="0"/>
                <a:cs typeface="Times New Roman" panose="02020603050405020304" pitchFamily="18" charset="0"/>
              </a:rPr>
              <a:t> (</a:t>
            </a:r>
            <a:r>
              <a:rPr lang="en-US" sz="1800" dirty="0" err="1">
                <a:effectLst/>
                <a:latin typeface="Open Sans" panose="020B0606030504020204" pitchFamily="34" charset="0"/>
                <a:ea typeface="Calibri" panose="020F0502020204030204" pitchFamily="34" charset="0"/>
                <a:cs typeface="Times New Roman" panose="02020603050405020304" pitchFamily="18" charset="0"/>
              </a:rPr>
              <a:t>Kuteva</a:t>
            </a:r>
            <a:r>
              <a:rPr lang="en-US" sz="1800" dirty="0">
                <a:effectLst/>
                <a:latin typeface="Open Sans" panose="020B0606030504020204" pitchFamily="34" charset="0"/>
                <a:ea typeface="Calibri" panose="020F0502020204030204" pitchFamily="34" charset="0"/>
                <a:cs typeface="Times New Roman" panose="02020603050405020304" pitchFamily="18" charset="0"/>
              </a:rPr>
              <a:t> et al. 2019: 164)</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Mandarin Chinese </a:t>
            </a:r>
            <a:r>
              <a:rPr lang="en-US" sz="1800" i="1" dirty="0" err="1">
                <a:effectLst/>
                <a:latin typeface="Open Sans" panose="020B0606030504020204" pitchFamily="34" charset="0"/>
                <a:ea typeface="Calibri" panose="020F0502020204030204" pitchFamily="34" charset="0"/>
                <a:cs typeface="Times New Roman" panose="02020603050405020304" pitchFamily="18" charset="0"/>
              </a:rPr>
              <a:t>y</a:t>
            </a:r>
            <a:r>
              <a:rPr lang="en-US" sz="1800" i="1" dirty="0" err="1">
                <a:effectLst/>
                <a:latin typeface="Calibri" panose="020F0502020204030204" pitchFamily="34" charset="0"/>
                <a:ea typeface="Calibri" panose="020F0502020204030204" pitchFamily="34" charset="0"/>
                <a:cs typeface="Calibri" panose="020F0502020204030204" pitchFamily="34" charset="0"/>
              </a:rPr>
              <a:t>ǒ</a:t>
            </a:r>
            <a:r>
              <a:rPr lang="en-US" sz="1800" i="1" dirty="0" err="1">
                <a:effectLst/>
                <a:latin typeface="Open Sans" panose="020B0606030504020204" pitchFamily="34" charset="0"/>
                <a:ea typeface="Calibri" panose="020F0502020204030204" pitchFamily="34" charset="0"/>
                <a:cs typeface="Times New Roman" panose="02020603050405020304" pitchFamily="18" charset="0"/>
              </a:rPr>
              <a:t>u</a:t>
            </a:r>
            <a:r>
              <a:rPr lang="en-US" sz="1800" i="1" dirty="0">
                <a:effectLst/>
                <a:latin typeface="Open Sans" panose="020B0606030504020204" pitchFamily="34" charset="0"/>
                <a:ea typeface="Calibri" panose="020F0502020204030204" pitchFamily="34" charset="0"/>
                <a:cs typeface="Times New Roman" panose="02020603050405020304" pitchFamily="18" charset="0"/>
              </a:rPr>
              <a:t> </a:t>
            </a:r>
            <a:r>
              <a:rPr lang="en-US" sz="1800" dirty="0">
                <a:effectLst/>
                <a:latin typeface="Open Sans" panose="020B0606030504020204" pitchFamily="34" charset="0"/>
                <a:ea typeface="Calibri" panose="020F0502020204030204" pitchFamily="34" charset="0"/>
                <a:cs typeface="Times New Roman" panose="02020603050405020304" pitchFamily="18" charset="0"/>
              </a:rPr>
              <a:t>‘exist’ &gt; </a:t>
            </a:r>
            <a:r>
              <a:rPr lang="en-US" sz="1800" i="1" dirty="0" err="1">
                <a:effectLst/>
                <a:latin typeface="Open Sans" panose="020B0606030504020204" pitchFamily="34" charset="0"/>
                <a:ea typeface="Calibri" panose="020F0502020204030204" pitchFamily="34" charset="0"/>
                <a:cs typeface="Times New Roman" panose="02020603050405020304" pitchFamily="18" charset="0"/>
              </a:rPr>
              <a:t>y</a:t>
            </a:r>
            <a:r>
              <a:rPr lang="en-US" sz="1800" i="1" dirty="0" err="1">
                <a:effectLst/>
                <a:latin typeface="Calibri" panose="020F0502020204030204" pitchFamily="34" charset="0"/>
                <a:ea typeface="Calibri" panose="020F0502020204030204" pitchFamily="34" charset="0"/>
                <a:cs typeface="Calibri" panose="020F0502020204030204" pitchFamily="34" charset="0"/>
              </a:rPr>
              <a:t>ǒ</a:t>
            </a:r>
            <a:r>
              <a:rPr lang="en-US" sz="1800" i="1" dirty="0" err="1">
                <a:effectLst/>
                <a:latin typeface="Open Sans" panose="020B0606030504020204" pitchFamily="34" charset="0"/>
                <a:ea typeface="Calibri" panose="020F0502020204030204" pitchFamily="34" charset="0"/>
                <a:cs typeface="Times New Roman" panose="02020603050405020304" pitchFamily="18" charset="0"/>
              </a:rPr>
              <a:t>u</a:t>
            </a:r>
            <a:r>
              <a:rPr lang="en-US" sz="1800" dirty="0">
                <a:effectLst/>
                <a:latin typeface="Open Sans" panose="020B0606030504020204" pitchFamily="34" charset="0"/>
                <a:ea typeface="Calibri" panose="020F0502020204030204" pitchFamily="34" charset="0"/>
                <a:cs typeface="Times New Roman" panose="02020603050405020304" pitchFamily="18" charset="0"/>
              </a:rPr>
              <a:t>, verbal possession marker</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EAC49A3E-9EF0-0AE1-38B4-871C91A34341}"/>
              </a:ext>
            </a:extLst>
          </p:cNvPr>
          <p:cNvGraphicFramePr>
            <a:graphicFrameLocks noGrp="1"/>
          </p:cNvGraphicFramePr>
          <p:nvPr>
            <p:extLst>
              <p:ext uri="{D42A27DB-BD31-4B8C-83A1-F6EECF244321}">
                <p14:modId xmlns:p14="http://schemas.microsoft.com/office/powerpoint/2010/main" val="1057726135"/>
              </p:ext>
            </p:extLst>
          </p:nvPr>
        </p:nvGraphicFramePr>
        <p:xfrm>
          <a:off x="838199" y="2715162"/>
          <a:ext cx="5728970" cy="590296"/>
        </p:xfrm>
        <a:graphic>
          <a:graphicData uri="http://schemas.openxmlformats.org/drawingml/2006/table">
            <a:tbl>
              <a:tblPr firstRow="1" firstCol="1" bandRow="1">
                <a:tableStyleId>{2D5ABB26-0587-4C30-8999-92F81FD0307C}</a:tableStyleId>
              </a:tblPr>
              <a:tblGrid>
                <a:gridCol w="723900">
                  <a:extLst>
                    <a:ext uri="{9D8B030D-6E8A-4147-A177-3AD203B41FA5}">
                      <a16:colId xmlns:a16="http://schemas.microsoft.com/office/drawing/2014/main" val="2391692625"/>
                    </a:ext>
                  </a:extLst>
                </a:gridCol>
                <a:gridCol w="810260">
                  <a:extLst>
                    <a:ext uri="{9D8B030D-6E8A-4147-A177-3AD203B41FA5}">
                      <a16:colId xmlns:a16="http://schemas.microsoft.com/office/drawing/2014/main" val="95076853"/>
                    </a:ext>
                  </a:extLst>
                </a:gridCol>
                <a:gridCol w="810260">
                  <a:extLst>
                    <a:ext uri="{9D8B030D-6E8A-4147-A177-3AD203B41FA5}">
                      <a16:colId xmlns:a16="http://schemas.microsoft.com/office/drawing/2014/main" val="3990169470"/>
                    </a:ext>
                  </a:extLst>
                </a:gridCol>
                <a:gridCol w="629920">
                  <a:extLst>
                    <a:ext uri="{9D8B030D-6E8A-4147-A177-3AD203B41FA5}">
                      <a16:colId xmlns:a16="http://schemas.microsoft.com/office/drawing/2014/main" val="2219781339"/>
                    </a:ext>
                  </a:extLst>
                </a:gridCol>
                <a:gridCol w="2754630">
                  <a:extLst>
                    <a:ext uri="{9D8B030D-6E8A-4147-A177-3AD203B41FA5}">
                      <a16:colId xmlns:a16="http://schemas.microsoft.com/office/drawing/2014/main" val="3177068794"/>
                    </a:ext>
                  </a:extLst>
                </a:gridCol>
              </a:tblGrid>
              <a:tr h="0">
                <a:tc>
                  <a:txBody>
                    <a:bodyPr/>
                    <a:lstStyle/>
                    <a:p>
                      <a:pPr>
                        <a:lnSpc>
                          <a:spcPct val="115000"/>
                        </a:lnSpc>
                        <a:spcAft>
                          <a:spcPts val="1000"/>
                        </a:spcAft>
                      </a:pPr>
                      <a:r>
                        <a:rPr lang="en-US" sz="1800" b="0" i="1" dirty="0" err="1">
                          <a:effectLst/>
                        </a:rPr>
                        <a:t>tā</a:t>
                      </a:r>
                      <a:endParaRPr lang="en-NO"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b="0" i="1" dirty="0" err="1">
                          <a:effectLst/>
                        </a:rPr>
                        <a:t>yǒu</a:t>
                      </a:r>
                      <a:endParaRPr lang="en-NO"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b="0" i="1" dirty="0" err="1">
                          <a:effectLst/>
                        </a:rPr>
                        <a:t>sān</a:t>
                      </a:r>
                      <a:r>
                        <a:rPr lang="en-US" sz="1800" b="0" i="1" dirty="0">
                          <a:effectLst/>
                        </a:rPr>
                        <a:t>-</a:t>
                      </a:r>
                      <a:endParaRPr lang="en-NO"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b="0" i="1" dirty="0" err="1">
                          <a:effectLst/>
                        </a:rPr>
                        <a:t>ge</a:t>
                      </a:r>
                      <a:endParaRPr lang="en-NO"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b="0" i="1" dirty="0" err="1">
                          <a:effectLst/>
                        </a:rPr>
                        <a:t>háizi</a:t>
                      </a:r>
                      <a:endParaRPr lang="en-NO"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8801746"/>
                  </a:ext>
                </a:extLst>
              </a:tr>
              <a:tr h="0">
                <a:tc>
                  <a:txBody>
                    <a:bodyPr/>
                    <a:lstStyle/>
                    <a:p>
                      <a:pPr>
                        <a:lnSpc>
                          <a:spcPct val="115000"/>
                        </a:lnSpc>
                        <a:spcAft>
                          <a:spcPts val="1000"/>
                        </a:spcAft>
                      </a:pPr>
                      <a:r>
                        <a:rPr lang="en-US" sz="1800" b="0" dirty="0">
                          <a:effectLst/>
                        </a:rPr>
                        <a:t>3.SG</a:t>
                      </a:r>
                      <a:endParaRPr lang="en-NO"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exist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three</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CL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child</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881493"/>
                  </a:ext>
                </a:extLst>
              </a:tr>
            </a:tbl>
          </a:graphicData>
        </a:graphic>
      </p:graphicFrame>
      <p:sp>
        <p:nvSpPr>
          <p:cNvPr id="11" name="TextBox 10">
            <a:extLst>
              <a:ext uri="{FF2B5EF4-FFF2-40B4-BE49-F238E27FC236}">
                <a16:creationId xmlns:a16="http://schemas.microsoft.com/office/drawing/2014/main" id="{A0E46CA4-CF5C-641F-9C59-D4E3EBB56A5F}"/>
              </a:ext>
            </a:extLst>
          </p:cNvPr>
          <p:cNvSpPr txBox="1"/>
          <p:nvPr/>
        </p:nvSpPr>
        <p:spPr>
          <a:xfrm>
            <a:off x="838199" y="4093543"/>
            <a:ext cx="6096000" cy="838628"/>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(22b) </a:t>
            </a:r>
            <a:r>
              <a:rPr lang="en-US" sz="1800" cap="small" dirty="0">
                <a:effectLst/>
                <a:latin typeface="Open Sans" panose="020B0606030504020204" pitchFamily="34" charset="0"/>
                <a:ea typeface="Calibri" panose="020F0502020204030204" pitchFamily="34" charset="0"/>
                <a:cs typeface="Times New Roman" panose="02020603050405020304" pitchFamily="18" charset="0"/>
              </a:rPr>
              <a:t>h-possessive &gt; exist</a:t>
            </a:r>
            <a:r>
              <a:rPr lang="en-US" sz="1800" dirty="0">
                <a:effectLst/>
                <a:latin typeface="Open Sans" panose="020B0606030504020204" pitchFamily="34" charset="0"/>
                <a:ea typeface="Calibri" panose="020F0502020204030204" pitchFamily="34" charset="0"/>
                <a:cs typeface="Times New Roman" panose="02020603050405020304" pitchFamily="18" charset="0"/>
              </a:rPr>
              <a:t> (</a:t>
            </a:r>
            <a:r>
              <a:rPr lang="en-US" sz="1800" dirty="0" err="1">
                <a:effectLst/>
                <a:latin typeface="Open Sans" panose="020B0606030504020204" pitchFamily="34" charset="0"/>
                <a:ea typeface="Calibri" panose="020F0502020204030204" pitchFamily="34" charset="0"/>
                <a:cs typeface="Times New Roman" panose="02020603050405020304" pitchFamily="18" charset="0"/>
              </a:rPr>
              <a:t>Kuteva</a:t>
            </a:r>
            <a:r>
              <a:rPr lang="en-US" sz="1800" dirty="0">
                <a:effectLst/>
                <a:latin typeface="Open Sans" panose="020B0606030504020204" pitchFamily="34" charset="0"/>
                <a:ea typeface="Calibri" panose="020F0502020204030204" pitchFamily="34" charset="0"/>
                <a:cs typeface="Times New Roman" panose="02020603050405020304" pitchFamily="18" charset="0"/>
              </a:rPr>
              <a:t> et al. 2019: 338)</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French </a:t>
            </a:r>
            <a:r>
              <a:rPr lang="en-US" sz="1800" i="1" dirty="0" err="1">
                <a:effectLst/>
                <a:latin typeface="Open Sans" panose="020B0606030504020204" pitchFamily="34" charset="0"/>
                <a:ea typeface="Calibri" panose="020F0502020204030204" pitchFamily="34" charset="0"/>
                <a:cs typeface="Times New Roman" panose="02020603050405020304" pitchFamily="18" charset="0"/>
              </a:rPr>
              <a:t>avoir</a:t>
            </a:r>
            <a:r>
              <a:rPr lang="en-US" sz="1800" dirty="0">
                <a:effectLst/>
                <a:latin typeface="Open Sans" panose="020B0606030504020204" pitchFamily="34" charset="0"/>
                <a:ea typeface="Calibri" panose="020F0502020204030204" pitchFamily="34" charset="0"/>
                <a:cs typeface="Times New Roman" panose="02020603050405020304" pitchFamily="18" charset="0"/>
              </a:rPr>
              <a:t> ‘to have’ &gt; ‘exist’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B1C44BA1-1368-45D6-D9D3-6B68BCDDA41E}"/>
              </a:ext>
            </a:extLst>
          </p:cNvPr>
          <p:cNvGraphicFramePr>
            <a:graphicFrameLocks noGrp="1"/>
          </p:cNvGraphicFramePr>
          <p:nvPr>
            <p:extLst>
              <p:ext uri="{D42A27DB-BD31-4B8C-83A1-F6EECF244321}">
                <p14:modId xmlns:p14="http://schemas.microsoft.com/office/powerpoint/2010/main" val="105428409"/>
              </p:ext>
            </p:extLst>
          </p:nvPr>
        </p:nvGraphicFramePr>
        <p:xfrm>
          <a:off x="838199" y="5080115"/>
          <a:ext cx="5590309" cy="590296"/>
        </p:xfrm>
        <a:graphic>
          <a:graphicData uri="http://schemas.openxmlformats.org/drawingml/2006/table">
            <a:tbl>
              <a:tblPr firstRow="1" firstCol="1" bandRow="1">
                <a:tableStyleId>{2D5ABB26-0587-4C30-8999-92F81FD0307C}</a:tableStyleId>
              </a:tblPr>
              <a:tblGrid>
                <a:gridCol w="875977">
                  <a:extLst>
                    <a:ext uri="{9D8B030D-6E8A-4147-A177-3AD203B41FA5}">
                      <a16:colId xmlns:a16="http://schemas.microsoft.com/office/drawing/2014/main" val="1273868102"/>
                    </a:ext>
                  </a:extLst>
                </a:gridCol>
                <a:gridCol w="1180395">
                  <a:extLst>
                    <a:ext uri="{9D8B030D-6E8A-4147-A177-3AD203B41FA5}">
                      <a16:colId xmlns:a16="http://schemas.microsoft.com/office/drawing/2014/main" val="1396176114"/>
                    </a:ext>
                  </a:extLst>
                </a:gridCol>
                <a:gridCol w="1180395">
                  <a:extLst>
                    <a:ext uri="{9D8B030D-6E8A-4147-A177-3AD203B41FA5}">
                      <a16:colId xmlns:a16="http://schemas.microsoft.com/office/drawing/2014/main" val="2246861072"/>
                    </a:ext>
                  </a:extLst>
                </a:gridCol>
                <a:gridCol w="1027151">
                  <a:extLst>
                    <a:ext uri="{9D8B030D-6E8A-4147-A177-3AD203B41FA5}">
                      <a16:colId xmlns:a16="http://schemas.microsoft.com/office/drawing/2014/main" val="3082179764"/>
                    </a:ext>
                  </a:extLst>
                </a:gridCol>
                <a:gridCol w="1326391">
                  <a:extLst>
                    <a:ext uri="{9D8B030D-6E8A-4147-A177-3AD203B41FA5}">
                      <a16:colId xmlns:a16="http://schemas.microsoft.com/office/drawing/2014/main" val="2143834050"/>
                    </a:ext>
                  </a:extLst>
                </a:gridCol>
              </a:tblGrid>
              <a:tr h="0">
                <a:tc>
                  <a:txBody>
                    <a:bodyPr/>
                    <a:lstStyle/>
                    <a:p>
                      <a:pPr>
                        <a:lnSpc>
                          <a:spcPct val="115000"/>
                        </a:lnSpc>
                        <a:spcAft>
                          <a:spcPts val="1000"/>
                        </a:spcAft>
                      </a:pPr>
                      <a:r>
                        <a:rPr lang="en-US" sz="1800" i="1" dirty="0">
                          <a:effectLst/>
                        </a:rPr>
                        <a:t>Il</a:t>
                      </a:r>
                      <a:endParaRPr lang="en-N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i="1" dirty="0">
                          <a:effectLst/>
                        </a:rPr>
                        <a:t>y</a:t>
                      </a:r>
                      <a:endParaRPr lang="en-N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i="1" dirty="0">
                          <a:effectLst/>
                        </a:rPr>
                        <a:t>a</a:t>
                      </a:r>
                      <a:endParaRPr lang="en-N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i="1" dirty="0">
                          <a:effectLst/>
                        </a:rPr>
                        <a:t>deux</a:t>
                      </a:r>
                      <a:endParaRPr lang="en-N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i="1" dirty="0">
                          <a:effectLst/>
                        </a:rPr>
                        <a:t>enfant-s</a:t>
                      </a:r>
                      <a:endParaRPr lang="en-NO" sz="180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23245884"/>
                  </a:ext>
                </a:extLst>
              </a:tr>
              <a:tr h="0">
                <a:tc>
                  <a:txBody>
                    <a:bodyPr/>
                    <a:lstStyle/>
                    <a:p>
                      <a:pPr>
                        <a:lnSpc>
                          <a:spcPct val="115000"/>
                        </a:lnSpc>
                        <a:spcAft>
                          <a:spcPts val="1000"/>
                        </a:spcAft>
                      </a:pPr>
                      <a:r>
                        <a:rPr lang="en-US" sz="1800">
                          <a:effectLst/>
                        </a:rPr>
                        <a:t>it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there</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has</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two</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child-PL</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79293145"/>
                  </a:ext>
                </a:extLst>
              </a:tr>
            </a:tbl>
          </a:graphicData>
        </a:graphic>
      </p:graphicFrame>
      <p:sp>
        <p:nvSpPr>
          <p:cNvPr id="14" name="TextBox 13">
            <a:extLst>
              <a:ext uri="{FF2B5EF4-FFF2-40B4-BE49-F238E27FC236}">
                <a16:creationId xmlns:a16="http://schemas.microsoft.com/office/drawing/2014/main" id="{482D8646-F9F5-1B4B-E1C1-AC6378FEFCC7}"/>
              </a:ext>
            </a:extLst>
          </p:cNvPr>
          <p:cNvSpPr txBox="1"/>
          <p:nvPr/>
        </p:nvSpPr>
        <p:spPr>
          <a:xfrm>
            <a:off x="838199" y="3429000"/>
            <a:ext cx="6096000" cy="391839"/>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‘S/He has three children’</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E8D266C-A84E-F767-BC2E-81D1999D20F8}"/>
              </a:ext>
            </a:extLst>
          </p:cNvPr>
          <p:cNvSpPr txBox="1"/>
          <p:nvPr/>
        </p:nvSpPr>
        <p:spPr>
          <a:xfrm>
            <a:off x="838199" y="5818355"/>
            <a:ext cx="6096000" cy="391839"/>
          </a:xfrm>
          <a:prstGeom prst="rect">
            <a:avLst/>
          </a:prstGeom>
          <a:noFill/>
        </p:spPr>
        <p:txBody>
          <a:bodyPr wrap="square">
            <a:spAutoFit/>
          </a:bodyPr>
          <a:lstStyle/>
          <a:p>
            <a:pPr>
              <a:lnSpc>
                <a:spcPct val="115000"/>
              </a:lnSpc>
              <a:spcAft>
                <a:spcPts val="1000"/>
              </a:spcAft>
            </a:pPr>
            <a:r>
              <a:rPr lang="en-US" sz="1800" dirty="0">
                <a:effectLst/>
                <a:latin typeface="Open Sans" panose="020B0606030504020204" pitchFamily="34" charset="0"/>
                <a:ea typeface="Calibri" panose="020F0502020204030204" pitchFamily="34" charset="0"/>
                <a:cs typeface="Times New Roman" panose="02020603050405020304" pitchFamily="18" charset="0"/>
              </a:rPr>
              <a:t>‘There are two children’</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17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0F84-8FF9-3F62-15AC-81906D158299}"/>
              </a:ext>
            </a:extLst>
          </p:cNvPr>
          <p:cNvSpPr>
            <a:spLocks noGrp="1"/>
          </p:cNvSpPr>
          <p:nvPr>
            <p:ph type="title"/>
          </p:nvPr>
        </p:nvSpPr>
        <p:spPr/>
        <p:txBody>
          <a:bodyPr/>
          <a:lstStyle/>
          <a:p>
            <a:r>
              <a:rPr lang="en-NO" dirty="0"/>
              <a:t>My findings from Kuteva et al. 2019:</a:t>
            </a:r>
            <a:br>
              <a:rPr lang="en-NO" dirty="0"/>
            </a:br>
            <a:r>
              <a:rPr lang="en-NO" dirty="0"/>
              <a:t>Low recursivity</a:t>
            </a:r>
          </a:p>
        </p:txBody>
      </p:sp>
      <p:sp>
        <p:nvSpPr>
          <p:cNvPr id="3" name="Content Placeholder 2">
            <a:extLst>
              <a:ext uri="{FF2B5EF4-FFF2-40B4-BE49-F238E27FC236}">
                <a16:creationId xmlns:a16="http://schemas.microsoft.com/office/drawing/2014/main" id="{958488A7-91E3-1D0E-CE1A-A6CE48AD55BA}"/>
              </a:ext>
            </a:extLst>
          </p:cNvPr>
          <p:cNvSpPr>
            <a:spLocks noGrp="1"/>
          </p:cNvSpPr>
          <p:nvPr>
            <p:ph idx="1"/>
          </p:nvPr>
        </p:nvSpPr>
        <p:spPr>
          <a:xfrm>
            <a:off x="838200" y="1825625"/>
            <a:ext cx="10785764" cy="4351338"/>
          </a:xfrm>
        </p:spPr>
        <p:txBody>
          <a:bodyPr>
            <a:normAutofit/>
          </a:bodyPr>
          <a:lstStyle/>
          <a:p>
            <a:r>
              <a:rPr lang="en-NO" dirty="0"/>
              <a:t>70 concepts serve as both Sources and Targets</a:t>
            </a:r>
          </a:p>
          <a:p>
            <a:r>
              <a:rPr lang="en-NO" dirty="0"/>
              <a:t>It should be possible to find some long grammaticalization chains</a:t>
            </a:r>
          </a:p>
          <a:p>
            <a:r>
              <a:rPr lang="en-US" dirty="0">
                <a:effectLst/>
                <a:ea typeface="Calibri" panose="020F0502020204030204" pitchFamily="34" charset="0"/>
              </a:rPr>
              <a:t>However</a:t>
            </a:r>
            <a:r>
              <a:rPr lang="en-US" dirty="0">
                <a:ea typeface="Calibri" panose="020F0502020204030204" pitchFamily="34" charset="0"/>
              </a:rPr>
              <a:t>, attested grammaticalization chains are </a:t>
            </a:r>
            <a:r>
              <a:rPr lang="en-US" dirty="0">
                <a:effectLst/>
                <a:ea typeface="Calibri" panose="020F0502020204030204" pitchFamily="34" charset="0"/>
              </a:rPr>
              <a:t>short</a:t>
            </a:r>
          </a:p>
          <a:p>
            <a:r>
              <a:rPr lang="en-US" dirty="0">
                <a:effectLst/>
                <a:ea typeface="Calibri" panose="020F0502020204030204" pitchFamily="34" charset="0"/>
              </a:rPr>
              <a:t>Longest commonly attested grammaticalization chains combine only two steps of reanalysis, like example (1a-c)</a:t>
            </a:r>
            <a:r>
              <a:rPr lang="en-NO" dirty="0">
                <a:effectLst/>
              </a:rPr>
              <a:t> </a:t>
            </a:r>
          </a:p>
          <a:p>
            <a:r>
              <a:rPr lang="en-US" dirty="0">
                <a:ea typeface="Calibri" panose="020F0502020204030204" pitchFamily="34" charset="0"/>
              </a:rPr>
              <a:t>I</a:t>
            </a:r>
            <a:r>
              <a:rPr lang="en-US" dirty="0">
                <a:effectLst/>
                <a:ea typeface="Calibri" panose="020F0502020204030204" pitchFamily="34" charset="0"/>
              </a:rPr>
              <a:t>t is theoretically possible to piece together only a few grammaticalization chains with three steps, but none of these are fully attested end-to-end in </a:t>
            </a:r>
            <a:r>
              <a:rPr lang="en-US" dirty="0" err="1">
                <a:effectLst/>
                <a:ea typeface="Calibri" panose="020F0502020204030204" pitchFamily="34" charset="0"/>
              </a:rPr>
              <a:t>Kuteva</a:t>
            </a:r>
            <a:r>
              <a:rPr lang="en-US" dirty="0">
                <a:effectLst/>
                <a:ea typeface="Calibri" panose="020F0502020204030204" pitchFamily="34" charset="0"/>
              </a:rPr>
              <a:t> et al. (2019)</a:t>
            </a:r>
            <a:r>
              <a:rPr lang="en-NO" dirty="0">
                <a:effectLst/>
              </a:rPr>
              <a:t> </a:t>
            </a:r>
            <a:endParaRPr lang="en-NO" dirty="0"/>
          </a:p>
        </p:txBody>
      </p:sp>
    </p:spTree>
    <p:extLst>
      <p:ext uri="{BB962C8B-B14F-4D97-AF65-F5344CB8AC3E}">
        <p14:creationId xmlns:p14="http://schemas.microsoft.com/office/powerpoint/2010/main" val="2433997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ECE-6E7D-B325-C134-57AF06147DEF}"/>
              </a:ext>
            </a:extLst>
          </p:cNvPr>
          <p:cNvSpPr>
            <a:spLocks noGrp="1"/>
          </p:cNvSpPr>
          <p:nvPr>
            <p:ph type="title"/>
          </p:nvPr>
        </p:nvSpPr>
        <p:spPr/>
        <p:txBody>
          <a:bodyPr>
            <a:normAutofit fontScale="90000"/>
          </a:bodyPr>
          <a:lstStyle/>
          <a:p>
            <a:r>
              <a:rPr lang="en-GB" dirty="0"/>
              <a:t>Hypothetical 3-step chain: HERE &gt; DEMONSTRATIVE &gt; DEFINITE &gt; ERGATIVE</a:t>
            </a:r>
            <a:endParaRPr lang="en-NO" dirty="0"/>
          </a:p>
        </p:txBody>
      </p:sp>
      <p:sp>
        <p:nvSpPr>
          <p:cNvPr id="3" name="Content Placeholder 2">
            <a:extLst>
              <a:ext uri="{FF2B5EF4-FFF2-40B4-BE49-F238E27FC236}">
                <a16:creationId xmlns:a16="http://schemas.microsoft.com/office/drawing/2014/main" id="{63CA7F69-F0D7-37C6-4CEB-C1CAF8FBDAFA}"/>
              </a:ext>
            </a:extLst>
          </p:cNvPr>
          <p:cNvSpPr>
            <a:spLocks noGrp="1"/>
          </p:cNvSpPr>
          <p:nvPr>
            <p:ph idx="1"/>
          </p:nvPr>
        </p:nvSpPr>
        <p:spPr/>
        <p:txBody>
          <a:bodyPr>
            <a:normAutofit/>
          </a:bodyPr>
          <a:lstStyle/>
          <a:p>
            <a:pPr>
              <a:lnSpc>
                <a:spcPct val="115000"/>
              </a:lnSpc>
              <a:spcAft>
                <a:spcPts val="1000"/>
              </a:spcAft>
            </a:pPr>
            <a:r>
              <a:rPr lang="nb-NO" sz="2400" cap="small" dirty="0" err="1">
                <a:effectLst/>
                <a:latin typeface="Open Sans" panose="020B0606030504020204" pitchFamily="34" charset="0"/>
                <a:ea typeface="Calibri" panose="020F0502020204030204" pitchFamily="34" charset="0"/>
                <a:cs typeface="Times New Roman" panose="02020603050405020304" pitchFamily="18" charset="0"/>
              </a:rPr>
              <a:t>here</a:t>
            </a:r>
            <a:r>
              <a:rPr lang="nb-NO" sz="2400" cap="small" dirty="0">
                <a:effectLst/>
                <a:latin typeface="Open Sans" panose="020B0606030504020204" pitchFamily="34" charset="0"/>
                <a:ea typeface="Calibri" panose="020F0502020204030204" pitchFamily="34" charset="0"/>
                <a:cs typeface="Times New Roman" panose="02020603050405020304" pitchFamily="18" charset="0"/>
              </a:rPr>
              <a:t> &gt; demonstrative</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nb-NO" sz="2400" dirty="0">
                <a:effectLst/>
                <a:latin typeface="Open Sans" panose="020B0606030504020204" pitchFamily="34" charset="0"/>
                <a:ea typeface="Calibri" panose="020F0502020204030204" pitchFamily="34" charset="0"/>
                <a:cs typeface="Times New Roman" panose="02020603050405020304" pitchFamily="18" charset="0"/>
              </a:rPr>
              <a:t>Hausa </a:t>
            </a:r>
            <a:r>
              <a:rPr lang="nb-NO" sz="2400" i="1" dirty="0" err="1">
                <a:effectLst/>
                <a:latin typeface="Open Sans" panose="020B0606030504020204" pitchFamily="34" charset="0"/>
                <a:ea typeface="Calibri" panose="020F0502020204030204" pitchFamily="34" charset="0"/>
                <a:cs typeface="Times New Roman" panose="02020603050405020304" pitchFamily="18" charset="0"/>
              </a:rPr>
              <a:t>nân</a:t>
            </a:r>
            <a:r>
              <a:rPr lang="nb-NO" sz="2400" dirty="0">
                <a:effectLst/>
                <a:latin typeface="Open Sans" panose="020B0606030504020204" pitchFamily="34" charset="0"/>
                <a:ea typeface="Calibri" panose="020F0502020204030204" pitchFamily="34" charset="0"/>
                <a:cs typeface="Times New Roman" panose="02020603050405020304" pitchFamily="18" charset="0"/>
              </a:rPr>
              <a:t>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here</a:t>
            </a:r>
            <a:r>
              <a:rPr lang="nb-NO" sz="2400" dirty="0">
                <a:effectLst/>
                <a:latin typeface="Open Sans" panose="020B0606030504020204" pitchFamily="34" charset="0"/>
                <a:ea typeface="Calibri" panose="020F0502020204030204" pitchFamily="34" charset="0"/>
                <a:cs typeface="Times New Roman" panose="02020603050405020304" pitchFamily="18" charset="0"/>
              </a:rPr>
              <a:t>’, adverb &gt;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this</a:t>
            </a:r>
            <a:r>
              <a:rPr lang="nb-NO" sz="2400" dirty="0">
                <a:effectLst/>
                <a:latin typeface="Open Sans" panose="020B0606030504020204" pitchFamily="34" charset="0"/>
                <a:ea typeface="Calibri" panose="020F0502020204030204" pitchFamily="34" charset="0"/>
                <a:cs typeface="Times New Roman" panose="02020603050405020304" pitchFamily="18" charset="0"/>
              </a:rPr>
              <a:t>’,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proximal</a:t>
            </a:r>
            <a:r>
              <a:rPr lang="nb-NO" sz="2400" dirty="0">
                <a:effectLst/>
                <a:latin typeface="Open Sans" panose="020B0606030504020204" pitchFamily="34" charset="0"/>
                <a:ea typeface="Calibri" panose="020F0502020204030204" pitchFamily="34" charset="0"/>
                <a:cs typeface="Times New Roman" panose="02020603050405020304" pitchFamily="18" charset="0"/>
              </a:rPr>
              <a:t> Demonstrative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Kuteva</a:t>
            </a:r>
            <a:r>
              <a:rPr lang="nb-NO" sz="2400" dirty="0">
                <a:effectLst/>
                <a:latin typeface="Open Sans" panose="020B0606030504020204" pitchFamily="34" charset="0"/>
                <a:ea typeface="Calibri" panose="020F0502020204030204" pitchFamily="34" charset="0"/>
                <a:cs typeface="Times New Roman" panose="02020603050405020304" pitchFamily="18" charset="0"/>
              </a:rPr>
              <a:t> et al. 2019: 229–232) </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nb-NO" sz="2400" cap="small" dirty="0">
                <a:effectLst/>
                <a:latin typeface="Open Sans" panose="020B0606030504020204" pitchFamily="34" charset="0"/>
                <a:ea typeface="Calibri" panose="020F0502020204030204" pitchFamily="34" charset="0"/>
                <a:cs typeface="Times New Roman" panose="02020603050405020304" pitchFamily="18" charset="0"/>
              </a:rPr>
              <a:t>demonstrative &gt; </a:t>
            </a:r>
            <a:r>
              <a:rPr lang="nb-NO" sz="2400" cap="small" dirty="0" err="1">
                <a:effectLst/>
                <a:latin typeface="Open Sans" panose="020B0606030504020204" pitchFamily="34" charset="0"/>
                <a:ea typeface="Calibri" panose="020F0502020204030204" pitchFamily="34" charset="0"/>
                <a:cs typeface="Times New Roman" panose="02020603050405020304" pitchFamily="18" charset="0"/>
              </a:rPr>
              <a:t>definite</a:t>
            </a:r>
            <a:r>
              <a:rPr lang="nb-NO" sz="2400" dirty="0">
                <a:effectLst/>
                <a:latin typeface="Open Sans" panose="020B0606030504020204" pitchFamily="34" charset="0"/>
                <a:ea typeface="Calibri" panose="020F0502020204030204" pitchFamily="34" charset="0"/>
                <a:cs typeface="Times New Roman" panose="02020603050405020304" pitchFamily="18" charset="0"/>
              </a:rPr>
              <a:t>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Kuteva</a:t>
            </a:r>
            <a:r>
              <a:rPr lang="nb-NO" sz="2400" dirty="0">
                <a:effectLst/>
                <a:latin typeface="Open Sans" panose="020B0606030504020204" pitchFamily="34" charset="0"/>
                <a:ea typeface="Calibri" panose="020F0502020204030204" pitchFamily="34" charset="0"/>
                <a:cs typeface="Times New Roman" panose="02020603050405020304" pitchFamily="18" charset="0"/>
              </a:rPr>
              <a:t> et al. 2019: 137–139)</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400" dirty="0">
                <a:effectLst/>
                <a:latin typeface="Open Sans" panose="020B0606030504020204" pitchFamily="34" charset="0"/>
                <a:ea typeface="Calibri" panose="020F0502020204030204" pitchFamily="34" charset="0"/>
                <a:cs typeface="Times New Roman" panose="02020603050405020304" pitchFamily="18" charset="0"/>
              </a:rPr>
              <a:t>Hungarian </a:t>
            </a:r>
            <a:r>
              <a:rPr lang="en-US" sz="2400" i="1" dirty="0" err="1">
                <a:effectLst/>
                <a:latin typeface="Open Sans" panose="020B0606030504020204" pitchFamily="34" charset="0"/>
                <a:ea typeface="Calibri" panose="020F0502020204030204" pitchFamily="34" charset="0"/>
                <a:cs typeface="Times New Roman" panose="02020603050405020304" pitchFamily="18" charset="0"/>
              </a:rPr>
              <a:t>az</a:t>
            </a:r>
            <a:r>
              <a:rPr lang="en-US" sz="2400" i="1" dirty="0">
                <a:effectLst/>
                <a:latin typeface="Open Sans" panose="020B0606030504020204" pitchFamily="34" charset="0"/>
                <a:ea typeface="Calibri" panose="020F0502020204030204" pitchFamily="34" charset="0"/>
                <a:cs typeface="Times New Roman" panose="02020603050405020304" pitchFamily="18" charset="0"/>
              </a:rPr>
              <a:t>/a</a:t>
            </a:r>
            <a:r>
              <a:rPr lang="en-US" sz="2400" dirty="0">
                <a:effectLst/>
                <a:latin typeface="Open Sans" panose="020B0606030504020204" pitchFamily="34" charset="0"/>
                <a:ea typeface="Calibri" panose="020F0502020204030204" pitchFamily="34" charset="0"/>
                <a:cs typeface="Times New Roman" panose="02020603050405020304" pitchFamily="18" charset="0"/>
              </a:rPr>
              <a:t> ‘this, that’, Demonstrative &gt; ‘the’, Definite article</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nb-NO" sz="2400" cap="small" dirty="0" err="1">
                <a:effectLst/>
                <a:latin typeface="Open Sans" panose="020B0606030504020204" pitchFamily="34" charset="0"/>
                <a:ea typeface="Calibri" panose="020F0502020204030204" pitchFamily="34" charset="0"/>
                <a:cs typeface="Times New Roman" panose="02020603050405020304" pitchFamily="18" charset="0"/>
              </a:rPr>
              <a:t>definite</a:t>
            </a:r>
            <a:r>
              <a:rPr lang="nb-NO" sz="2400" cap="small" dirty="0">
                <a:effectLst/>
                <a:latin typeface="Open Sans" panose="020B0606030504020204" pitchFamily="34" charset="0"/>
                <a:ea typeface="Calibri" panose="020F0502020204030204" pitchFamily="34" charset="0"/>
                <a:cs typeface="Times New Roman" panose="02020603050405020304" pitchFamily="18" charset="0"/>
              </a:rPr>
              <a:t> &gt; </a:t>
            </a:r>
            <a:r>
              <a:rPr lang="nb-NO" sz="2400" cap="small" dirty="0" err="1">
                <a:effectLst/>
                <a:latin typeface="Open Sans" panose="020B0606030504020204" pitchFamily="34" charset="0"/>
                <a:ea typeface="Calibri" panose="020F0502020204030204" pitchFamily="34" charset="0"/>
                <a:cs typeface="Times New Roman" panose="02020603050405020304" pitchFamily="18" charset="0"/>
              </a:rPr>
              <a:t>ergative</a:t>
            </a:r>
            <a:r>
              <a:rPr lang="nb-NO" sz="2400" dirty="0">
                <a:effectLst/>
                <a:latin typeface="Open Sans" panose="020B0606030504020204" pitchFamily="34" charset="0"/>
                <a:ea typeface="Calibri" panose="020F0502020204030204" pitchFamily="34" charset="0"/>
                <a:cs typeface="Times New Roman" panose="02020603050405020304" pitchFamily="18" charset="0"/>
              </a:rPr>
              <a:t> (</a:t>
            </a:r>
            <a:r>
              <a:rPr lang="nb-NO" sz="2400" dirty="0" err="1">
                <a:effectLst/>
                <a:latin typeface="Open Sans" panose="020B0606030504020204" pitchFamily="34" charset="0"/>
                <a:ea typeface="Calibri" panose="020F0502020204030204" pitchFamily="34" charset="0"/>
                <a:cs typeface="Times New Roman" panose="02020603050405020304" pitchFamily="18" charset="0"/>
              </a:rPr>
              <a:t>Kuteva</a:t>
            </a:r>
            <a:r>
              <a:rPr lang="nb-NO" sz="2400" dirty="0">
                <a:effectLst/>
                <a:latin typeface="Open Sans" panose="020B0606030504020204" pitchFamily="34" charset="0"/>
                <a:ea typeface="Calibri" panose="020F0502020204030204" pitchFamily="34" charset="0"/>
                <a:cs typeface="Times New Roman" panose="02020603050405020304" pitchFamily="18" charset="0"/>
              </a:rPr>
              <a:t> et al. 2019: 133)</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400" dirty="0">
                <a:effectLst/>
                <a:latin typeface="Open Sans" panose="020B0606030504020204" pitchFamily="34" charset="0"/>
                <a:ea typeface="Calibri" panose="020F0502020204030204" pitchFamily="34" charset="0"/>
                <a:cs typeface="Times New Roman" panose="02020603050405020304" pitchFamily="18" charset="0"/>
              </a:rPr>
              <a:t>West Nilotic languages Definite marker </a:t>
            </a:r>
            <a:r>
              <a:rPr lang="en-US" sz="2400" i="1" dirty="0">
                <a:effectLst/>
                <a:latin typeface="Open Sans" panose="020B0606030504020204" pitchFamily="34" charset="0"/>
                <a:ea typeface="Calibri" panose="020F0502020204030204" pitchFamily="34" charset="0"/>
                <a:cs typeface="Times New Roman" panose="02020603050405020304" pitchFamily="18" charset="0"/>
              </a:rPr>
              <a:t>-CI</a:t>
            </a:r>
            <a:r>
              <a:rPr lang="en-US" sz="2400" dirty="0">
                <a:effectLst/>
                <a:latin typeface="Open Sans" panose="020B0606030504020204" pitchFamily="34" charset="0"/>
                <a:ea typeface="Calibri" panose="020F0502020204030204" pitchFamily="34" charset="0"/>
                <a:cs typeface="Times New Roman" panose="02020603050405020304" pitchFamily="18" charset="0"/>
              </a:rPr>
              <a:t> &gt; ergative marker</a:t>
            </a:r>
            <a:endParaRPr lang="en-NO"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32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1CCF-DDC2-1631-452C-25F109BF3DA0}"/>
              </a:ext>
            </a:extLst>
          </p:cNvPr>
          <p:cNvSpPr>
            <a:spLocks noGrp="1"/>
          </p:cNvSpPr>
          <p:nvPr>
            <p:ph type="title"/>
          </p:nvPr>
        </p:nvSpPr>
        <p:spPr>
          <a:xfrm>
            <a:off x="838200" y="365125"/>
            <a:ext cx="10698480" cy="1325563"/>
          </a:xfrm>
        </p:spPr>
        <p:txBody>
          <a:bodyPr>
            <a:normAutofit/>
          </a:bodyPr>
          <a:lstStyle/>
          <a:p>
            <a:r>
              <a:rPr lang="nb-NO" sz="4000" b="1" dirty="0" err="1"/>
              <a:t>Take-home</a:t>
            </a:r>
            <a:r>
              <a:rPr lang="nb-NO" sz="4000" b="1" dirty="0"/>
              <a:t> </a:t>
            </a:r>
            <a:r>
              <a:rPr lang="nb-NO" sz="4000" b="1" dirty="0" err="1"/>
              <a:t>points</a:t>
            </a:r>
            <a:endParaRPr lang="nb-NO" sz="4000" b="1" dirty="0"/>
          </a:p>
        </p:txBody>
      </p:sp>
      <p:sp>
        <p:nvSpPr>
          <p:cNvPr id="3" name="Content Placeholder 2">
            <a:extLst>
              <a:ext uri="{FF2B5EF4-FFF2-40B4-BE49-F238E27FC236}">
                <a16:creationId xmlns:a16="http://schemas.microsoft.com/office/drawing/2014/main" id="{7394A726-AF87-C54B-4D4A-E8B603D4E274}"/>
              </a:ext>
            </a:extLst>
          </p:cNvPr>
          <p:cNvSpPr>
            <a:spLocks noGrp="1"/>
          </p:cNvSpPr>
          <p:nvPr>
            <p:ph idx="1"/>
          </p:nvPr>
        </p:nvSpPr>
        <p:spPr>
          <a:xfrm>
            <a:off x="838200" y="1825625"/>
            <a:ext cx="4612341" cy="4351338"/>
          </a:xfrm>
        </p:spPr>
        <p:txBody>
          <a:bodyPr>
            <a:normAutofit/>
          </a:bodyPr>
          <a:lstStyle/>
          <a:p>
            <a:r>
              <a:rPr lang="nb-NO" sz="3200" dirty="0" err="1"/>
              <a:t>What</a:t>
            </a:r>
            <a:r>
              <a:rPr lang="nb-NO" sz="3200" dirty="0"/>
              <a:t> is </a:t>
            </a:r>
            <a:r>
              <a:rPr lang="nb-NO" sz="3200" dirty="0" err="1"/>
              <a:t>morphological</a:t>
            </a:r>
            <a:r>
              <a:rPr lang="nb-NO" sz="3200" dirty="0"/>
              <a:t> </a:t>
            </a:r>
            <a:r>
              <a:rPr lang="nb-NO" sz="3200" dirty="0" err="1"/>
              <a:t>reanalysis</a:t>
            </a:r>
            <a:r>
              <a:rPr lang="nb-NO" sz="3200" dirty="0"/>
              <a:t>?</a:t>
            </a:r>
          </a:p>
          <a:p>
            <a:r>
              <a:rPr lang="nb-NO" sz="3200" dirty="0" err="1"/>
              <a:t>Why</a:t>
            </a:r>
            <a:r>
              <a:rPr lang="nb-NO" sz="3200" dirty="0"/>
              <a:t> </a:t>
            </a:r>
            <a:r>
              <a:rPr lang="nb-NO" sz="3200" dirty="0" err="1"/>
              <a:t>does</a:t>
            </a:r>
            <a:r>
              <a:rPr lang="nb-NO" sz="3200" dirty="0"/>
              <a:t> it </a:t>
            </a:r>
            <a:r>
              <a:rPr lang="nb-NO" sz="3200" dirty="0" err="1"/>
              <a:t>happen</a:t>
            </a:r>
            <a:r>
              <a:rPr lang="nb-NO" sz="3200" dirty="0"/>
              <a:t>?</a:t>
            </a:r>
          </a:p>
          <a:p>
            <a:r>
              <a:rPr lang="nb-NO" sz="3200" dirty="0" err="1"/>
              <a:t>What</a:t>
            </a:r>
            <a:r>
              <a:rPr lang="nb-NO" sz="3200" dirty="0"/>
              <a:t> </a:t>
            </a:r>
            <a:r>
              <a:rPr lang="nb-NO" sz="3200" dirty="0" err="1"/>
              <a:t>patterns</a:t>
            </a:r>
            <a:r>
              <a:rPr lang="nb-NO" sz="3200" dirty="0"/>
              <a:t> </a:t>
            </a:r>
            <a:r>
              <a:rPr lang="nb-NO" sz="3200" dirty="0" err="1"/>
              <a:t>of</a:t>
            </a:r>
            <a:r>
              <a:rPr lang="nb-NO" sz="3200" dirty="0"/>
              <a:t> </a:t>
            </a:r>
            <a:r>
              <a:rPr lang="nb-NO" sz="3200" dirty="0" err="1"/>
              <a:t>directionality</a:t>
            </a:r>
            <a:r>
              <a:rPr lang="nb-NO" sz="3200" dirty="0"/>
              <a:t> </a:t>
            </a:r>
            <a:r>
              <a:rPr lang="nb-NO" sz="3200" dirty="0" err="1"/>
              <a:t>are</a:t>
            </a:r>
            <a:r>
              <a:rPr lang="nb-NO" sz="3200" dirty="0"/>
              <a:t> </a:t>
            </a:r>
            <a:r>
              <a:rPr lang="nb-NO" sz="3200" dirty="0" err="1"/>
              <a:t>observed</a:t>
            </a:r>
            <a:r>
              <a:rPr lang="nb-NO" sz="3200" dirty="0"/>
              <a:t>?</a:t>
            </a:r>
          </a:p>
          <a:p>
            <a:r>
              <a:rPr lang="nb-NO" sz="3200" dirty="0" err="1"/>
              <a:t>Some</a:t>
            </a:r>
            <a:r>
              <a:rPr lang="nb-NO" sz="3200" dirty="0"/>
              <a:t> case studies</a:t>
            </a:r>
          </a:p>
        </p:txBody>
      </p:sp>
      <p:pic>
        <p:nvPicPr>
          <p:cNvPr id="4" name="Picture 2" descr="Brush up on your safe driving and road sign knowledge">
            <a:extLst>
              <a:ext uri="{FF2B5EF4-FFF2-40B4-BE49-F238E27FC236}">
                <a16:creationId xmlns:a16="http://schemas.microsoft.com/office/drawing/2014/main" id="{9811A72D-6BCC-0E1E-31ED-01A57B5F9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65821" y="1690688"/>
            <a:ext cx="1944001" cy="194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5 Common Mistakes That Derail Your Customer Experience - Business 2  Community">
            <a:extLst>
              <a:ext uri="{FF2B5EF4-FFF2-40B4-BE49-F238E27FC236}">
                <a16:creationId xmlns:a16="http://schemas.microsoft.com/office/drawing/2014/main" id="{C9E4F72D-C8F4-106F-8FB4-E1A0AE2DB4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62" b="96907" l="9653" r="88417">
                        <a14:foregroundMark x1="41825" y1="90666" x2="40541" y2="91237"/>
                        <a14:foregroundMark x1="46332" y1="88660" x2="45564" y2="89002"/>
                        <a14:foregroundMark x1="45391" y1="5140" x2="45946" y2="5670"/>
                        <a14:foregroundMark x1="42471" y1="5670" x2="46332" y2="3608"/>
                        <a14:foregroundMark x1="43243" y1="96907" x2="46718" y2="96907"/>
                        <a14:backgroundMark x1="40154" y1="97423" x2="40154" y2="97423"/>
                        <a14:backgroundMark x1="40154" y1="97423" x2="40154" y2="97423"/>
                        <a14:backgroundMark x1="38996" y1="97423" x2="42471" y2="96392"/>
                        <a14:backgroundMark x1="42471" y1="3608" x2="43147" y2="3909"/>
                        <a14:backgroundMark x1="42857" y1="2062" x2="43579" y2="2784"/>
                        <a14:backgroundMark x1="40927" y1="5155" x2="41699" y2="4639"/>
                        <a14:backgroundMark x1="41699" y1="96907" x2="42471" y2="96907"/>
                        <a14:backgroundMark x1="41699" y1="96392" x2="42857" y2="96907"/>
                        <a14:backgroundMark x1="42085" y1="97423" x2="42998" y2="97423"/>
                      </a14:backgroundRemoval>
                    </a14:imgEffect>
                  </a14:imgLayer>
                </a14:imgProps>
              </a:ext>
              <a:ext uri="{28A0092B-C50C-407E-A947-70E740481C1C}">
                <a14:useLocalDpi xmlns:a14="http://schemas.microsoft.com/office/drawing/2010/main" val="0"/>
              </a:ext>
            </a:extLst>
          </a:blip>
          <a:srcRect/>
          <a:stretch>
            <a:fillRect/>
          </a:stretch>
        </p:blipFill>
        <p:spPr bwMode="auto">
          <a:xfrm>
            <a:off x="5775733" y="4256467"/>
            <a:ext cx="2492188" cy="18667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C8E2F72-2B61-ED6F-57EF-30214DE8D6EE}"/>
              </a:ext>
            </a:extLst>
          </p:cNvPr>
          <p:cNvSpPr txBox="1"/>
          <p:nvPr/>
        </p:nvSpPr>
        <p:spPr>
          <a:xfrm>
            <a:off x="6613925" y="3760912"/>
            <a:ext cx="643125" cy="523220"/>
          </a:xfrm>
          <a:prstGeom prst="rect">
            <a:avLst/>
          </a:prstGeom>
          <a:noFill/>
        </p:spPr>
        <p:txBody>
          <a:bodyPr wrap="none" rtlCol="0">
            <a:spAutoFit/>
          </a:bodyPr>
          <a:lstStyle/>
          <a:p>
            <a:r>
              <a:rPr lang="nb-NO" sz="2800" dirty="0"/>
              <a:t>vs.</a:t>
            </a:r>
          </a:p>
        </p:txBody>
      </p:sp>
      <p:pic>
        <p:nvPicPr>
          <p:cNvPr id="1030" name="Picture 6" descr="Group vs Individual Disability Insurance | MK Disability Lawyers">
            <a:extLst>
              <a:ext uri="{FF2B5EF4-FFF2-40B4-BE49-F238E27FC236}">
                <a16:creationId xmlns:a16="http://schemas.microsoft.com/office/drawing/2014/main" id="{BC75EB78-54E5-7509-D440-7AA3E12481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475" t="29379" r="18677" b="11070"/>
          <a:stretch/>
        </p:blipFill>
        <p:spPr bwMode="auto">
          <a:xfrm flipH="1">
            <a:off x="8581389" y="3361454"/>
            <a:ext cx="3508543" cy="15519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B6D512B-131A-8083-32A4-C45BD8F054A1}"/>
              </a:ext>
            </a:extLst>
          </p:cNvPr>
          <p:cNvSpPr txBox="1"/>
          <p:nvPr/>
        </p:nvSpPr>
        <p:spPr>
          <a:xfrm>
            <a:off x="9744773" y="3760912"/>
            <a:ext cx="643125" cy="523220"/>
          </a:xfrm>
          <a:prstGeom prst="rect">
            <a:avLst/>
          </a:prstGeom>
          <a:noFill/>
        </p:spPr>
        <p:txBody>
          <a:bodyPr wrap="none" rtlCol="0">
            <a:spAutoFit/>
          </a:bodyPr>
          <a:lstStyle/>
          <a:p>
            <a:r>
              <a:rPr lang="nb-NO" sz="2800" dirty="0"/>
              <a:t>vs.</a:t>
            </a:r>
          </a:p>
        </p:txBody>
      </p:sp>
      <p:sp>
        <p:nvSpPr>
          <p:cNvPr id="10" name="TextBox 9">
            <a:extLst>
              <a:ext uri="{FF2B5EF4-FFF2-40B4-BE49-F238E27FC236}">
                <a16:creationId xmlns:a16="http://schemas.microsoft.com/office/drawing/2014/main" id="{933CE71B-CBE9-66C7-9867-299674BF2C5E}"/>
              </a:ext>
            </a:extLst>
          </p:cNvPr>
          <p:cNvSpPr txBox="1"/>
          <p:nvPr/>
        </p:nvSpPr>
        <p:spPr>
          <a:xfrm>
            <a:off x="5404870" y="378083"/>
            <a:ext cx="2865901" cy="1200329"/>
          </a:xfrm>
          <a:prstGeom prst="rect">
            <a:avLst/>
          </a:prstGeom>
          <a:noFill/>
        </p:spPr>
        <p:txBody>
          <a:bodyPr wrap="square" rtlCol="0">
            <a:spAutoFit/>
          </a:bodyPr>
          <a:lstStyle/>
          <a:p>
            <a:pPr algn="ctr"/>
            <a:r>
              <a:rPr lang="nb-NO" sz="2400" b="1" dirty="0" err="1"/>
              <a:t>common</a:t>
            </a:r>
            <a:endParaRPr lang="nb-NO" sz="2400" b="1" dirty="0"/>
          </a:p>
          <a:p>
            <a:pPr algn="ctr"/>
            <a:r>
              <a:rPr lang="nb-NO" sz="2400" b="1" dirty="0"/>
              <a:t>vs. </a:t>
            </a:r>
          </a:p>
          <a:p>
            <a:pPr algn="ctr"/>
            <a:r>
              <a:rPr lang="nb-NO" sz="2400" b="1" dirty="0" err="1"/>
              <a:t>uncommon</a:t>
            </a:r>
            <a:endParaRPr lang="nb-NO" sz="2400" b="1" dirty="0"/>
          </a:p>
        </p:txBody>
      </p:sp>
      <p:sp>
        <p:nvSpPr>
          <p:cNvPr id="11" name="TextBox 10">
            <a:extLst>
              <a:ext uri="{FF2B5EF4-FFF2-40B4-BE49-F238E27FC236}">
                <a16:creationId xmlns:a16="http://schemas.microsoft.com/office/drawing/2014/main" id="{7F367ED8-3849-3CB4-F131-8DAFA66973A3}"/>
              </a:ext>
            </a:extLst>
          </p:cNvPr>
          <p:cNvSpPr txBox="1"/>
          <p:nvPr/>
        </p:nvSpPr>
        <p:spPr>
          <a:xfrm>
            <a:off x="9032419" y="2020522"/>
            <a:ext cx="2606482" cy="1200329"/>
          </a:xfrm>
          <a:prstGeom prst="rect">
            <a:avLst/>
          </a:prstGeom>
          <a:noFill/>
        </p:spPr>
        <p:txBody>
          <a:bodyPr wrap="square" rtlCol="0">
            <a:spAutoFit/>
          </a:bodyPr>
          <a:lstStyle/>
          <a:p>
            <a:pPr algn="ctr"/>
            <a:r>
              <a:rPr lang="nb-NO" sz="2400" b="1" dirty="0" err="1"/>
              <a:t>isolated</a:t>
            </a:r>
            <a:endParaRPr lang="nb-NO" sz="2400" b="1" dirty="0"/>
          </a:p>
          <a:p>
            <a:pPr algn="ctr"/>
            <a:r>
              <a:rPr lang="nb-NO" sz="2400" b="1" dirty="0"/>
              <a:t>vs. </a:t>
            </a:r>
          </a:p>
          <a:p>
            <a:pPr algn="ctr"/>
            <a:r>
              <a:rPr lang="nb-NO" sz="2400" b="1" dirty="0" err="1"/>
              <a:t>group</a:t>
            </a:r>
            <a:endParaRPr lang="nb-NO" sz="2400" b="1" dirty="0"/>
          </a:p>
        </p:txBody>
      </p:sp>
    </p:spTree>
    <p:extLst>
      <p:ext uri="{BB962C8B-B14F-4D97-AF65-F5344CB8AC3E}">
        <p14:creationId xmlns:p14="http://schemas.microsoft.com/office/powerpoint/2010/main" val="23690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995D-69BB-7F62-96B2-19A4ABDCD139}"/>
              </a:ext>
            </a:extLst>
          </p:cNvPr>
          <p:cNvSpPr>
            <a:spLocks noGrp="1"/>
          </p:cNvSpPr>
          <p:nvPr>
            <p:ph type="title"/>
          </p:nvPr>
        </p:nvSpPr>
        <p:spPr/>
        <p:txBody>
          <a:bodyPr/>
          <a:lstStyle/>
          <a:p>
            <a:r>
              <a:rPr lang="en-NO" dirty="0"/>
              <a:t>Summary for</a:t>
            </a:r>
            <a:br>
              <a:rPr lang="en-NO" dirty="0"/>
            </a:br>
            <a:r>
              <a:rPr lang="en-GB" dirty="0"/>
              <a:t>Common meaning shift, solitary context</a:t>
            </a:r>
            <a:endParaRPr lang="en-NO" dirty="0"/>
          </a:p>
        </p:txBody>
      </p:sp>
      <p:sp>
        <p:nvSpPr>
          <p:cNvPr id="3" name="Content Placeholder 2">
            <a:extLst>
              <a:ext uri="{FF2B5EF4-FFF2-40B4-BE49-F238E27FC236}">
                <a16:creationId xmlns:a16="http://schemas.microsoft.com/office/drawing/2014/main" id="{2F81EC28-8F65-5C29-80B0-98C07BD1A831}"/>
              </a:ext>
            </a:extLst>
          </p:cNvPr>
          <p:cNvSpPr>
            <a:spLocks noGrp="1"/>
          </p:cNvSpPr>
          <p:nvPr>
            <p:ph idx="1"/>
          </p:nvPr>
        </p:nvSpPr>
        <p:spPr>
          <a:xfrm>
            <a:off x="838200" y="1825625"/>
            <a:ext cx="8846127" cy="4351338"/>
          </a:xfrm>
        </p:spPr>
        <p:txBody>
          <a:bodyPr>
            <a:normAutofit fontScale="92500"/>
          </a:bodyPr>
          <a:lstStyle/>
          <a:p>
            <a:r>
              <a:rPr lang="en-GB" dirty="0"/>
              <a:t>Many examples that are isolated from the perspective of a given language are robustly attested cross-linguistically, revealing patterns in how human beings connect lexical and grammatical concepts</a:t>
            </a:r>
          </a:p>
          <a:p>
            <a:r>
              <a:rPr lang="en-GB" dirty="0"/>
              <a:t>Such cases tend to involve meaning shifts either within a conceptual domain or between closely related conceptual domains, most often space and time; also body parts, actions, quantifiers, and reference </a:t>
            </a:r>
          </a:p>
          <a:p>
            <a:r>
              <a:rPr lang="en-GB" dirty="0"/>
              <a:t>Morphological reanalysis is mostly finite and unidirectional: grammaticalization chains appear limited to only two steps, bi-directional shifts are rarely attested</a:t>
            </a:r>
            <a:endParaRPr lang="en-NO" dirty="0"/>
          </a:p>
        </p:txBody>
      </p:sp>
      <p:pic>
        <p:nvPicPr>
          <p:cNvPr id="4" name="Picture 2" descr="Brush up on your safe driving and road sign knowledge">
            <a:extLst>
              <a:ext uri="{FF2B5EF4-FFF2-40B4-BE49-F238E27FC236}">
                <a16:creationId xmlns:a16="http://schemas.microsoft.com/office/drawing/2014/main" id="{72DF14F0-62F5-1521-4CF5-6667ECC37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18630" y="1825625"/>
            <a:ext cx="2187388" cy="2187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roup vs Individual Disability Insurance | MK Disability Lawyers">
            <a:extLst>
              <a:ext uri="{FF2B5EF4-FFF2-40B4-BE49-F238E27FC236}">
                <a16:creationId xmlns:a16="http://schemas.microsoft.com/office/drawing/2014/main" id="{CCA84253-44A0-ED1E-29C1-5506175889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03" t="29379" r="18677" b="11070"/>
          <a:stretch/>
        </p:blipFill>
        <p:spPr bwMode="auto">
          <a:xfrm flipH="1">
            <a:off x="10302176" y="4147950"/>
            <a:ext cx="1220296" cy="155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23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en-GB" dirty="0"/>
              <a:t>Typologically common meaning shift, convergent context: Classifier systems</a:t>
            </a:r>
          </a:p>
        </p:txBody>
      </p:sp>
      <p:pic>
        <p:nvPicPr>
          <p:cNvPr id="3" name="Picture 6" descr="Group vs Individual Disability Insurance | MK Disability Lawyers">
            <a:extLst>
              <a:ext uri="{FF2B5EF4-FFF2-40B4-BE49-F238E27FC236}">
                <a16:creationId xmlns:a16="http://schemas.microsoft.com/office/drawing/2014/main" id="{825E1191-8497-8510-94DE-67A32EF7CB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5" t="29379" r="45005" b="11070"/>
          <a:stretch/>
        </p:blipFill>
        <p:spPr bwMode="auto">
          <a:xfrm flipH="1">
            <a:off x="6263911" y="3746722"/>
            <a:ext cx="1911729" cy="15519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rush up on your safe driving and road sign knowledge">
            <a:extLst>
              <a:ext uri="{FF2B5EF4-FFF2-40B4-BE49-F238E27FC236}">
                <a16:creationId xmlns:a16="http://schemas.microsoft.com/office/drawing/2014/main" id="{0810031C-AFEF-DF19-E222-9C44EFE84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40703" y="3429000"/>
            <a:ext cx="2187388" cy="218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731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BDC4-FF91-A94A-2C85-F3ABD9A45B27}"/>
              </a:ext>
            </a:extLst>
          </p:cNvPr>
          <p:cNvSpPr>
            <a:spLocks noGrp="1"/>
          </p:cNvSpPr>
          <p:nvPr>
            <p:ph type="title"/>
          </p:nvPr>
        </p:nvSpPr>
        <p:spPr/>
        <p:txBody>
          <a:bodyPr/>
          <a:lstStyle/>
          <a:p>
            <a:r>
              <a:rPr lang="en-NO" dirty="0"/>
              <a:t>Classifiers and classifier systems</a:t>
            </a:r>
          </a:p>
        </p:txBody>
      </p:sp>
      <p:sp>
        <p:nvSpPr>
          <p:cNvPr id="3" name="Content Placeholder 2">
            <a:extLst>
              <a:ext uri="{FF2B5EF4-FFF2-40B4-BE49-F238E27FC236}">
                <a16:creationId xmlns:a16="http://schemas.microsoft.com/office/drawing/2014/main" id="{3E7D077C-5405-28AC-1D62-3BED798D52BF}"/>
              </a:ext>
            </a:extLst>
          </p:cNvPr>
          <p:cNvSpPr>
            <a:spLocks noGrp="1"/>
          </p:cNvSpPr>
          <p:nvPr>
            <p:ph idx="1"/>
          </p:nvPr>
        </p:nvSpPr>
        <p:spPr/>
        <p:txBody>
          <a:bodyPr/>
          <a:lstStyle/>
          <a:p>
            <a:r>
              <a:rPr lang="en-NO" dirty="0"/>
              <a:t>Classifiers are: </a:t>
            </a:r>
            <a:r>
              <a:rPr lang="en-GB" dirty="0"/>
              <a:t>morphemes that form grammatical systems that interact with the lexemes of a language </a:t>
            </a:r>
          </a:p>
          <a:p>
            <a:r>
              <a:rPr lang="en-GB" dirty="0"/>
              <a:t>Classifier systems: often involve a minimal shift in meaning across a number of Source words that serve to both sort and unitize the referents of either nouns or verbs </a:t>
            </a:r>
            <a:endParaRPr lang="en-NO" dirty="0"/>
          </a:p>
        </p:txBody>
      </p:sp>
      <p:sp>
        <p:nvSpPr>
          <p:cNvPr id="4" name="Rounded Rectangle 3">
            <a:extLst>
              <a:ext uri="{FF2B5EF4-FFF2-40B4-BE49-F238E27FC236}">
                <a16:creationId xmlns:a16="http://schemas.microsoft.com/office/drawing/2014/main" id="{3B701CA5-AB5B-4A04-5A4A-3486B4F57355}"/>
              </a:ext>
            </a:extLst>
          </p:cNvPr>
          <p:cNvSpPr/>
          <p:nvPr/>
        </p:nvSpPr>
        <p:spPr>
          <a:xfrm>
            <a:off x="838200" y="4100945"/>
            <a:ext cx="10855036" cy="23919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4000" b="1" dirty="0"/>
              <a:t>Two examples</a:t>
            </a:r>
          </a:p>
          <a:p>
            <a:pPr algn="ctr"/>
            <a:r>
              <a:rPr lang="en-NO" sz="4000" dirty="0"/>
              <a:t>For nouns: Persian numeral classifiers</a:t>
            </a:r>
          </a:p>
          <a:p>
            <a:pPr algn="ctr"/>
            <a:r>
              <a:rPr lang="en-NO" sz="4000" dirty="0"/>
              <a:t>For verbs: Slavic verb classifiers</a:t>
            </a:r>
          </a:p>
        </p:txBody>
      </p:sp>
    </p:spTree>
    <p:extLst>
      <p:ext uri="{BB962C8B-B14F-4D97-AF65-F5344CB8AC3E}">
        <p14:creationId xmlns:p14="http://schemas.microsoft.com/office/powerpoint/2010/main" val="2710713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35EB-48B5-948F-A8A7-31F5C98D96AC}"/>
              </a:ext>
            </a:extLst>
          </p:cNvPr>
          <p:cNvSpPr>
            <a:spLocks noGrp="1"/>
          </p:cNvSpPr>
          <p:nvPr>
            <p:ph type="title"/>
          </p:nvPr>
        </p:nvSpPr>
        <p:spPr/>
        <p:txBody>
          <a:bodyPr/>
          <a:lstStyle/>
          <a:p>
            <a:r>
              <a:rPr lang="en-NO" sz="4400" dirty="0"/>
              <a:t>Persian numeral classifiers</a:t>
            </a:r>
            <a:endParaRPr lang="en-NO" dirty="0"/>
          </a:p>
        </p:txBody>
      </p:sp>
      <p:sp>
        <p:nvSpPr>
          <p:cNvPr id="3" name="Content Placeholder 2">
            <a:extLst>
              <a:ext uri="{FF2B5EF4-FFF2-40B4-BE49-F238E27FC236}">
                <a16:creationId xmlns:a16="http://schemas.microsoft.com/office/drawing/2014/main" id="{39C4474D-B68E-86A0-02CB-254C9D651DD6}"/>
              </a:ext>
            </a:extLst>
          </p:cNvPr>
          <p:cNvSpPr>
            <a:spLocks noGrp="1"/>
          </p:cNvSpPr>
          <p:nvPr>
            <p:ph idx="1"/>
          </p:nvPr>
        </p:nvSpPr>
        <p:spPr>
          <a:xfrm>
            <a:off x="838200" y="1825625"/>
            <a:ext cx="10744200" cy="4351338"/>
          </a:xfrm>
        </p:spPr>
        <p:txBody>
          <a:bodyPr>
            <a:normAutofit lnSpcReduction="10000"/>
          </a:bodyPr>
          <a:lstStyle/>
          <a:p>
            <a:r>
              <a:rPr lang="en-NO" dirty="0"/>
              <a:t>Numeral + CL + NP construction used to quantify noun referents</a:t>
            </a:r>
          </a:p>
          <a:p>
            <a:r>
              <a:rPr lang="en-NO" dirty="0"/>
              <a:t>Transnumerality of nouns:</a:t>
            </a:r>
          </a:p>
          <a:p>
            <a:pPr lvl="1"/>
            <a:r>
              <a:rPr lang="en-GB" dirty="0"/>
              <a:t>Persian </a:t>
            </a:r>
            <a:r>
              <a:rPr lang="en-GB" i="1" dirty="0" err="1"/>
              <a:t>ketāb</a:t>
            </a:r>
            <a:r>
              <a:rPr lang="en-GB" dirty="0"/>
              <a:t> means both ‘book’ and ‘books’</a:t>
            </a:r>
          </a:p>
          <a:p>
            <a:r>
              <a:rPr lang="en-GB" dirty="0"/>
              <a:t>Sortal classifiers group nouns according to parameters such as shape or animacy</a:t>
            </a:r>
          </a:p>
          <a:p>
            <a:r>
              <a:rPr lang="en-GB" dirty="0"/>
              <a:t>Persian has 30+ classifiers</a:t>
            </a:r>
          </a:p>
          <a:p>
            <a:r>
              <a:rPr lang="en-GB" dirty="0"/>
              <a:t>Classifiers usually either:</a:t>
            </a:r>
          </a:p>
          <a:p>
            <a:pPr lvl="1"/>
            <a:r>
              <a:rPr lang="en-GB" dirty="0"/>
              <a:t>overlap in unit meaning with noun</a:t>
            </a:r>
          </a:p>
          <a:p>
            <a:pPr marL="914400" lvl="2" indent="0">
              <a:buNone/>
            </a:pPr>
            <a:r>
              <a:rPr lang="en-GB" dirty="0"/>
              <a:t>or</a:t>
            </a:r>
          </a:p>
          <a:p>
            <a:pPr lvl="1"/>
            <a:r>
              <a:rPr lang="en-GB" dirty="0"/>
              <a:t>impose unit on noun</a:t>
            </a:r>
            <a:endParaRPr lang="en-NO" dirty="0"/>
          </a:p>
        </p:txBody>
      </p:sp>
    </p:spTree>
    <p:extLst>
      <p:ext uri="{BB962C8B-B14F-4D97-AF65-F5344CB8AC3E}">
        <p14:creationId xmlns:p14="http://schemas.microsoft.com/office/powerpoint/2010/main" val="3027554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634C-D3DF-4AC7-CB9E-46B215E99A1B}"/>
              </a:ext>
            </a:extLst>
          </p:cNvPr>
          <p:cNvSpPr>
            <a:spLocks noGrp="1"/>
          </p:cNvSpPr>
          <p:nvPr>
            <p:ph type="title"/>
          </p:nvPr>
        </p:nvSpPr>
        <p:spPr/>
        <p:txBody>
          <a:bodyPr/>
          <a:lstStyle/>
          <a:p>
            <a:r>
              <a:rPr lang="en-NO" dirty="0"/>
              <a:t>Examples of Persian classifiers evolved from nouns</a:t>
            </a:r>
          </a:p>
        </p:txBody>
      </p:sp>
      <p:sp>
        <p:nvSpPr>
          <p:cNvPr id="3" name="Content Placeholder 2">
            <a:extLst>
              <a:ext uri="{FF2B5EF4-FFF2-40B4-BE49-F238E27FC236}">
                <a16:creationId xmlns:a16="http://schemas.microsoft.com/office/drawing/2014/main" id="{DA02E554-B22F-6AB9-9857-2B2740544731}"/>
              </a:ext>
            </a:extLst>
          </p:cNvPr>
          <p:cNvSpPr>
            <a:spLocks noGrp="1"/>
          </p:cNvSpPr>
          <p:nvPr>
            <p:ph idx="1"/>
          </p:nvPr>
        </p:nvSpPr>
        <p:spPr/>
        <p:txBody>
          <a:bodyPr>
            <a:normAutofit fontScale="92500" lnSpcReduction="20000"/>
          </a:bodyPr>
          <a:lstStyle/>
          <a:p>
            <a:pPr marL="0" indent="0">
              <a:buNone/>
            </a:pPr>
            <a:r>
              <a:rPr lang="en-GB" dirty="0"/>
              <a:t>(24a) Persian </a:t>
            </a:r>
            <a:r>
              <a:rPr lang="en-GB" i="1" dirty="0" err="1"/>
              <a:t>varaq</a:t>
            </a:r>
            <a:r>
              <a:rPr lang="en-GB" dirty="0"/>
              <a:t> ‘sheet’ &gt; classifier for flat things</a:t>
            </a:r>
          </a:p>
          <a:p>
            <a:pPr marL="0" indent="0">
              <a:buNone/>
            </a:pPr>
            <a:r>
              <a:rPr lang="en-GB" i="1" dirty="0"/>
              <a:t>se </a:t>
            </a:r>
            <a:r>
              <a:rPr lang="en-GB" i="1" dirty="0" err="1"/>
              <a:t>varaq</a:t>
            </a:r>
            <a:r>
              <a:rPr lang="en-GB" i="1" dirty="0"/>
              <a:t> </a:t>
            </a:r>
            <a:r>
              <a:rPr lang="en-GB" i="1" dirty="0" err="1"/>
              <a:t>kaqaz</a:t>
            </a:r>
            <a:r>
              <a:rPr lang="en-GB" i="1" dirty="0"/>
              <a:t> </a:t>
            </a:r>
            <a:r>
              <a:rPr lang="en-GB" dirty="0"/>
              <a:t>‘three sheets of paper’</a:t>
            </a:r>
          </a:p>
          <a:p>
            <a:pPr marL="0" indent="0">
              <a:buNone/>
            </a:pPr>
            <a:r>
              <a:rPr lang="en-GB" i="1" dirty="0"/>
              <a:t>se </a:t>
            </a:r>
            <a:r>
              <a:rPr lang="en-GB" i="1" dirty="0" err="1"/>
              <a:t>varaq</a:t>
            </a:r>
            <a:r>
              <a:rPr lang="en-GB" i="1" dirty="0"/>
              <a:t> </a:t>
            </a:r>
            <a:r>
              <a:rPr lang="en-GB" i="1" dirty="0" err="1"/>
              <a:t>qors</a:t>
            </a:r>
            <a:r>
              <a:rPr lang="en-GB" i="1" dirty="0"/>
              <a:t> </a:t>
            </a:r>
            <a:r>
              <a:rPr lang="en-GB" dirty="0"/>
              <a:t>‘three sheets of pills’</a:t>
            </a:r>
          </a:p>
          <a:p>
            <a:pPr marL="0" indent="0">
              <a:buNone/>
            </a:pPr>
            <a:r>
              <a:rPr lang="en-GB" dirty="0"/>
              <a:t> </a:t>
            </a:r>
          </a:p>
          <a:p>
            <a:pPr marL="0" indent="0">
              <a:buNone/>
            </a:pPr>
            <a:r>
              <a:rPr lang="en-GB" dirty="0"/>
              <a:t>(24b) Persian </a:t>
            </a:r>
            <a:r>
              <a:rPr lang="en-GB" i="1" dirty="0" err="1"/>
              <a:t>halqeh</a:t>
            </a:r>
            <a:r>
              <a:rPr lang="en-GB" dirty="0"/>
              <a:t> ‘ring’ &gt; classifier for round things</a:t>
            </a:r>
          </a:p>
          <a:p>
            <a:pPr marL="0" indent="0">
              <a:buNone/>
            </a:pPr>
            <a:r>
              <a:rPr lang="en-GB" i="1" dirty="0"/>
              <a:t>se </a:t>
            </a:r>
            <a:r>
              <a:rPr lang="en-GB" i="1" dirty="0" err="1"/>
              <a:t>halqeh</a:t>
            </a:r>
            <a:r>
              <a:rPr lang="en-GB" i="1" dirty="0"/>
              <a:t> </a:t>
            </a:r>
            <a:r>
              <a:rPr lang="en-GB" i="1" dirty="0" err="1"/>
              <a:t>lāstik</a:t>
            </a:r>
            <a:r>
              <a:rPr lang="en-GB" i="1" dirty="0"/>
              <a:t> </a:t>
            </a:r>
            <a:r>
              <a:rPr lang="en-GB" dirty="0"/>
              <a:t>‘three tires’</a:t>
            </a:r>
          </a:p>
          <a:p>
            <a:pPr marL="0" indent="0">
              <a:buNone/>
            </a:pPr>
            <a:r>
              <a:rPr lang="en-GB" i="1" dirty="0"/>
              <a:t>se </a:t>
            </a:r>
            <a:r>
              <a:rPr lang="en-GB" i="1" dirty="0" err="1"/>
              <a:t>halqeh</a:t>
            </a:r>
            <a:r>
              <a:rPr lang="en-GB" i="1" dirty="0"/>
              <a:t> </a:t>
            </a:r>
            <a:r>
              <a:rPr lang="en-GB" i="1" dirty="0" err="1"/>
              <a:t>gojeh</a:t>
            </a:r>
            <a:r>
              <a:rPr lang="en-GB" i="1" dirty="0"/>
              <a:t> </a:t>
            </a:r>
            <a:r>
              <a:rPr lang="en-GB" dirty="0"/>
              <a:t>‘three slices of tomato’</a:t>
            </a:r>
          </a:p>
          <a:p>
            <a:pPr marL="0" indent="0">
              <a:buNone/>
            </a:pPr>
            <a:r>
              <a:rPr lang="en-GB" dirty="0"/>
              <a:t> </a:t>
            </a:r>
          </a:p>
          <a:p>
            <a:pPr marL="0" indent="0">
              <a:buNone/>
            </a:pPr>
            <a:r>
              <a:rPr lang="en-GB" dirty="0"/>
              <a:t>(24c) Persian </a:t>
            </a:r>
            <a:r>
              <a:rPr lang="en-GB" i="1" dirty="0" err="1"/>
              <a:t>nafar</a:t>
            </a:r>
            <a:r>
              <a:rPr lang="en-GB" dirty="0"/>
              <a:t> ‘person’ &gt; classifier for people</a:t>
            </a:r>
          </a:p>
          <a:p>
            <a:pPr marL="0" indent="0">
              <a:buNone/>
            </a:pPr>
            <a:r>
              <a:rPr lang="en-GB" i="1" dirty="0"/>
              <a:t>se </a:t>
            </a:r>
            <a:r>
              <a:rPr lang="en-GB" i="1" dirty="0" err="1"/>
              <a:t>nafar</a:t>
            </a:r>
            <a:r>
              <a:rPr lang="en-GB" i="1" dirty="0"/>
              <a:t> </a:t>
            </a:r>
            <a:r>
              <a:rPr lang="en-GB" i="1" dirty="0" err="1"/>
              <a:t>kārgar</a:t>
            </a:r>
            <a:r>
              <a:rPr lang="en-GB" i="1" dirty="0"/>
              <a:t> </a:t>
            </a:r>
            <a:r>
              <a:rPr lang="en-GB" dirty="0"/>
              <a:t>‘three workers’</a:t>
            </a:r>
          </a:p>
        </p:txBody>
      </p:sp>
    </p:spTree>
    <p:extLst>
      <p:ext uri="{BB962C8B-B14F-4D97-AF65-F5344CB8AC3E}">
        <p14:creationId xmlns:p14="http://schemas.microsoft.com/office/powerpoint/2010/main" val="4267631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EA0F-707B-DC17-7F9B-A2600B54AF79}"/>
              </a:ext>
            </a:extLst>
          </p:cNvPr>
          <p:cNvSpPr>
            <a:spLocks noGrp="1"/>
          </p:cNvSpPr>
          <p:nvPr>
            <p:ph type="title"/>
          </p:nvPr>
        </p:nvSpPr>
        <p:spPr/>
        <p:txBody>
          <a:bodyPr/>
          <a:lstStyle/>
          <a:p>
            <a:r>
              <a:rPr lang="en-NO" dirty="0"/>
              <a:t>Slavic verb classifiers</a:t>
            </a:r>
          </a:p>
        </p:txBody>
      </p:sp>
      <p:sp>
        <p:nvSpPr>
          <p:cNvPr id="3" name="Content Placeholder 2">
            <a:extLst>
              <a:ext uri="{FF2B5EF4-FFF2-40B4-BE49-F238E27FC236}">
                <a16:creationId xmlns:a16="http://schemas.microsoft.com/office/drawing/2014/main" id="{96E01589-F6CE-8C43-3215-95D7312E2FF7}"/>
              </a:ext>
            </a:extLst>
          </p:cNvPr>
          <p:cNvSpPr>
            <a:spLocks noGrp="1"/>
          </p:cNvSpPr>
          <p:nvPr>
            <p:ph idx="1"/>
          </p:nvPr>
        </p:nvSpPr>
        <p:spPr>
          <a:xfrm>
            <a:off x="838200" y="1537855"/>
            <a:ext cx="10515600" cy="4639108"/>
          </a:xfrm>
        </p:spPr>
        <p:txBody>
          <a:bodyPr>
            <a:normAutofit fontScale="92500"/>
          </a:bodyPr>
          <a:lstStyle/>
          <a:p>
            <a:r>
              <a:rPr lang="en-US" dirty="0"/>
              <a:t>Dickey and Janda (2015) argue that the Slavic perfective prefixes constitute a verb classifier system</a:t>
            </a:r>
          </a:p>
          <a:p>
            <a:r>
              <a:rPr lang="en-US" dirty="0"/>
              <a:t>Prefixes etymologically evolved from “</a:t>
            </a:r>
            <a:r>
              <a:rPr lang="en-US" dirty="0" err="1"/>
              <a:t>prewords</a:t>
            </a:r>
            <a:r>
              <a:rPr lang="en-US" dirty="0"/>
              <a:t>”</a:t>
            </a:r>
          </a:p>
          <a:p>
            <a:r>
              <a:rPr lang="en-US" dirty="0"/>
              <a:t>Typical morphological construction in Slavic:</a:t>
            </a:r>
          </a:p>
          <a:p>
            <a:pPr lvl="1"/>
            <a:r>
              <a:rPr lang="en-US" dirty="0"/>
              <a:t>prefix + imperfective verb = perfective verb</a:t>
            </a:r>
          </a:p>
          <a:p>
            <a:r>
              <a:rPr lang="en-US" dirty="0"/>
              <a:t>Slavic verb classifiers convert open-ended Imperfective activities and states into units of Perfective accomplishments and achievements </a:t>
            </a:r>
          </a:p>
          <a:p>
            <a:r>
              <a:rPr lang="en-US" dirty="0"/>
              <a:t>Meaning of prefix either:</a:t>
            </a:r>
          </a:p>
          <a:p>
            <a:pPr lvl="1"/>
            <a:r>
              <a:rPr lang="en-GB" dirty="0"/>
              <a:t>overlaps in meaning with verb</a:t>
            </a:r>
          </a:p>
          <a:p>
            <a:pPr marL="914400" lvl="2" indent="0">
              <a:buNone/>
            </a:pPr>
            <a:r>
              <a:rPr lang="en-GB" dirty="0"/>
              <a:t>or</a:t>
            </a:r>
          </a:p>
          <a:p>
            <a:pPr lvl="1"/>
            <a:r>
              <a:rPr lang="en-GB" dirty="0"/>
              <a:t>imposes unit on verb</a:t>
            </a:r>
            <a:endParaRPr lang="en-NO" dirty="0"/>
          </a:p>
          <a:p>
            <a:endParaRPr lang="en-US" dirty="0"/>
          </a:p>
        </p:txBody>
      </p:sp>
    </p:spTree>
    <p:extLst>
      <p:ext uri="{BB962C8B-B14F-4D97-AF65-F5344CB8AC3E}">
        <p14:creationId xmlns:p14="http://schemas.microsoft.com/office/powerpoint/2010/main" val="2599194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B607-59DD-EEB1-EE44-21E476F4D4FB}"/>
              </a:ext>
            </a:extLst>
          </p:cNvPr>
          <p:cNvSpPr>
            <a:spLocks noGrp="1"/>
          </p:cNvSpPr>
          <p:nvPr>
            <p:ph type="title"/>
          </p:nvPr>
        </p:nvSpPr>
        <p:spPr>
          <a:xfrm>
            <a:off x="838200" y="192849"/>
            <a:ext cx="10515600" cy="1325563"/>
          </a:xfrm>
        </p:spPr>
        <p:txBody>
          <a:bodyPr>
            <a:normAutofit fontScale="90000"/>
          </a:bodyPr>
          <a:lstStyle/>
          <a:p>
            <a:r>
              <a:rPr lang="nb-NO" sz="3600" b="1" dirty="0" err="1"/>
              <a:t>Slavic</a:t>
            </a:r>
            <a:br>
              <a:rPr lang="nb-NO" sz="3600" b="1" dirty="0"/>
            </a:br>
            <a:r>
              <a:rPr lang="nb-NO" sz="3600" b="1" dirty="0"/>
              <a:t>Spatial </a:t>
            </a:r>
            <a:r>
              <a:rPr lang="nb-NO" sz="3600" b="1" dirty="0" err="1"/>
              <a:t>adpositions</a:t>
            </a:r>
            <a:r>
              <a:rPr lang="nb-NO" sz="3600" b="1" dirty="0"/>
              <a:t> &gt;&gt; </a:t>
            </a:r>
            <a:br>
              <a:rPr lang="nb-NO" sz="3600" b="1" dirty="0"/>
            </a:br>
            <a:r>
              <a:rPr lang="nb-NO" sz="3600" b="1" dirty="0" err="1"/>
              <a:t>Perfective</a:t>
            </a:r>
            <a:r>
              <a:rPr lang="nb-NO" sz="3600" b="1" dirty="0"/>
              <a:t> </a:t>
            </a:r>
            <a:r>
              <a:rPr lang="nb-NO" sz="3600" b="1" dirty="0" err="1"/>
              <a:t>aspect</a:t>
            </a:r>
            <a:r>
              <a:rPr lang="nb-NO" sz="3600" b="1" dirty="0"/>
              <a:t> markers (Russian </a:t>
            </a:r>
            <a:r>
              <a:rPr lang="nb-NO" sz="3600" b="1" dirty="0" err="1"/>
              <a:t>exx</a:t>
            </a:r>
            <a:r>
              <a:rPr lang="nb-NO" sz="3600" b="1" dirty="0"/>
              <a:t>. </a:t>
            </a:r>
            <a:r>
              <a:rPr lang="nb-NO" sz="3600" b="1" dirty="0" err="1"/>
              <a:t>pt</a:t>
            </a:r>
            <a:r>
              <a:rPr lang="nb-NO" sz="3600" b="1" dirty="0"/>
              <a:t>. 1)</a:t>
            </a:r>
            <a:endParaRPr lang="nb-NO" dirty="0"/>
          </a:p>
        </p:txBody>
      </p:sp>
      <p:graphicFrame>
        <p:nvGraphicFramePr>
          <p:cNvPr id="6" name="Table 6">
            <a:extLst>
              <a:ext uri="{FF2B5EF4-FFF2-40B4-BE49-F238E27FC236}">
                <a16:creationId xmlns:a16="http://schemas.microsoft.com/office/drawing/2014/main" id="{6D05841D-D50E-70AF-3F15-9B462EF12B1E}"/>
              </a:ext>
            </a:extLst>
          </p:cNvPr>
          <p:cNvGraphicFramePr>
            <a:graphicFrameLocks noGrp="1"/>
          </p:cNvGraphicFramePr>
          <p:nvPr>
            <p:ph idx="1"/>
          </p:nvPr>
        </p:nvGraphicFramePr>
        <p:xfrm>
          <a:off x="838200" y="1640097"/>
          <a:ext cx="9256804" cy="5082205"/>
        </p:xfrm>
        <a:graphic>
          <a:graphicData uri="http://schemas.openxmlformats.org/drawingml/2006/table">
            <a:tbl>
              <a:tblPr firstRow="1" bandRow="1">
                <a:tableStyleId>{5C22544A-7EE6-4342-B048-85BDC9FD1C3A}</a:tableStyleId>
              </a:tblPr>
              <a:tblGrid>
                <a:gridCol w="725557">
                  <a:extLst>
                    <a:ext uri="{9D8B030D-6E8A-4147-A177-3AD203B41FA5}">
                      <a16:colId xmlns:a16="http://schemas.microsoft.com/office/drawing/2014/main" val="180385758"/>
                    </a:ext>
                  </a:extLst>
                </a:gridCol>
                <a:gridCol w="2809460">
                  <a:extLst>
                    <a:ext uri="{9D8B030D-6E8A-4147-A177-3AD203B41FA5}">
                      <a16:colId xmlns:a16="http://schemas.microsoft.com/office/drawing/2014/main" val="4106282987"/>
                    </a:ext>
                  </a:extLst>
                </a:gridCol>
                <a:gridCol w="2650435">
                  <a:extLst>
                    <a:ext uri="{9D8B030D-6E8A-4147-A177-3AD203B41FA5}">
                      <a16:colId xmlns:a16="http://schemas.microsoft.com/office/drawing/2014/main" val="3400382058"/>
                    </a:ext>
                  </a:extLst>
                </a:gridCol>
                <a:gridCol w="3071352">
                  <a:extLst>
                    <a:ext uri="{9D8B030D-6E8A-4147-A177-3AD203B41FA5}">
                      <a16:colId xmlns:a16="http://schemas.microsoft.com/office/drawing/2014/main" val="2876270727"/>
                    </a:ext>
                  </a:extLst>
                </a:gridCol>
              </a:tblGrid>
              <a:tr h="547049">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Prefix</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a:effectLst/>
                          <a:latin typeface="Calibri" panose="020F0502020204030204" pitchFamily="34" charset="0"/>
                          <a:ea typeface="Calibri" panose="020F0502020204030204" pitchFamily="34" charset="0"/>
                          <a:cs typeface="Arial" panose="020B0604020202020204" pitchFamily="34" charset="0"/>
                        </a:rPr>
                        <a:t>Prototypical path meaning with example of </a:t>
                      </a:r>
                      <a:r>
                        <a:rPr lang="en-US" sz="1400" i="1">
                          <a:effectLst/>
                          <a:latin typeface="Calibri" panose="020F0502020204030204" pitchFamily="34" charset="0"/>
                          <a:ea typeface="Calibri" panose="020F0502020204030204" pitchFamily="34" charset="0"/>
                          <a:cs typeface="Arial" panose="020B0604020202020204" pitchFamily="34" charset="0"/>
                        </a:rPr>
                        <a:t>-j-ti</a:t>
                      </a:r>
                      <a:r>
                        <a:rPr lang="en-US" sz="1400">
                          <a:effectLst/>
                          <a:latin typeface="Calibri" panose="020F0502020204030204" pitchFamily="34" charset="0"/>
                          <a:ea typeface="Calibri" panose="020F0502020204030204" pitchFamily="34" charset="0"/>
                          <a:cs typeface="Arial" panose="020B0604020202020204" pitchFamily="34" charset="0"/>
                        </a:rPr>
                        <a:t> ‘walk’</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Other meanings related to the prototypical path meaning</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Example to illustrate one of the related meanings</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11912967"/>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do‑</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dirty="0">
                          <a:effectLst/>
                          <a:latin typeface="Calibri" panose="020F0502020204030204" pitchFamily="34" charset="0"/>
                          <a:ea typeface="Calibri" panose="020F0502020204030204" pitchFamily="34" charset="0"/>
                          <a:cs typeface="Arial" panose="020B0604020202020204" pitchFamily="34" charset="0"/>
                        </a:rPr>
                        <a:t>reach the end</a:t>
                      </a:r>
                      <a:endParaRPr lang="en-NO" sz="1400" dirty="0">
                        <a:effectLst/>
                        <a:latin typeface="Calibri" panose="020F0502020204030204" pitchFamily="34" charset="0"/>
                        <a:ea typeface="Calibri" panose="020F0502020204030204" pitchFamily="34" charset="0"/>
                        <a:cs typeface="Arial" panose="020B0604020202020204" pitchFamily="34" charset="0"/>
                      </a:endParaRPr>
                    </a:p>
                    <a:p>
                      <a:r>
                        <a:rPr lang="en-US" sz="1400" i="1" dirty="0">
                          <a:effectLst/>
                          <a:latin typeface="Calibri" panose="020F0502020204030204" pitchFamily="34" charset="0"/>
                          <a:ea typeface="Calibri" panose="020F0502020204030204" pitchFamily="34" charset="0"/>
                          <a:cs typeface="Arial" panose="020B0604020202020204" pitchFamily="34" charset="0"/>
                        </a:rPr>
                        <a:t>do-j-</a:t>
                      </a:r>
                      <a:r>
                        <a:rPr lang="en-US" sz="1400" i="1" dirty="0" err="1">
                          <a:effectLst/>
                          <a:latin typeface="Calibri" panose="020F0502020204030204" pitchFamily="34" charset="0"/>
                          <a:ea typeface="Calibri" panose="020F0502020204030204" pitchFamily="34" charset="0"/>
                          <a:cs typeface="Arial" panose="020B0604020202020204" pitchFamily="34" charset="0"/>
                        </a:rPr>
                        <a:t>ti</a:t>
                      </a:r>
                      <a:r>
                        <a:rPr lang="en-US" sz="1400" cap="small" dirty="0">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reach a place on foot’</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excess, add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li-t’</a:t>
                      </a:r>
                      <a:r>
                        <a:rPr lang="en-US" sz="1400">
                          <a:effectLst/>
                          <a:latin typeface="Calibri" panose="020F0502020204030204" pitchFamily="34" charset="0"/>
                          <a:ea typeface="Calibri" panose="020F0502020204030204" pitchFamily="34" charset="0"/>
                          <a:cs typeface="Arial" panose="020B0604020202020204" pitchFamily="34" charset="0"/>
                        </a:rPr>
                        <a:t> ‘pour’ &gt; </a:t>
                      </a:r>
                      <a:r>
                        <a:rPr lang="en-US" sz="1400" cap="small">
                          <a:effectLst/>
                          <a:latin typeface="Calibri" panose="020F0502020204030204" pitchFamily="34" charset="0"/>
                          <a:ea typeface="Calibri" panose="020F0502020204030204" pitchFamily="34" charset="0"/>
                          <a:cs typeface="Arial" panose="020B0604020202020204" pitchFamily="34" charset="0"/>
                        </a:rPr>
                        <a:t>add</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do-li-t’</a:t>
                      </a:r>
                      <a:r>
                        <a:rPr lang="en-US" sz="1400">
                          <a:effectLst/>
                          <a:latin typeface="Calibri" panose="020F0502020204030204" pitchFamily="34" charset="0"/>
                          <a:ea typeface="Calibri" panose="020F0502020204030204" pitchFamily="34" charset="0"/>
                          <a:cs typeface="Arial" panose="020B0604020202020204" pitchFamily="34" charset="0"/>
                        </a:rPr>
                        <a:t> ‘add by pouring’</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32801295"/>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iz‑</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dirty="0">
                          <a:effectLst/>
                          <a:latin typeface="Calibri" panose="020F0502020204030204" pitchFamily="34" charset="0"/>
                          <a:ea typeface="Calibri" panose="020F0502020204030204" pitchFamily="34" charset="0"/>
                          <a:cs typeface="Arial" panose="020B0604020202020204" pitchFamily="34" charset="0"/>
                        </a:rPr>
                        <a:t>out of a container</a:t>
                      </a:r>
                      <a:endParaRPr lang="en-NO" sz="1400" dirty="0">
                        <a:effectLst/>
                        <a:latin typeface="Calibri" panose="020F0502020204030204" pitchFamily="34" charset="0"/>
                        <a:ea typeface="Calibri" panose="020F0502020204030204" pitchFamily="34" charset="0"/>
                        <a:cs typeface="Arial" panose="020B0604020202020204" pitchFamily="34" charset="0"/>
                      </a:endParaRPr>
                    </a:p>
                    <a:p>
                      <a:r>
                        <a:rPr lang="en-US" sz="1400" i="1" dirty="0" err="1">
                          <a:effectLst/>
                          <a:latin typeface="Calibri" panose="020F0502020204030204" pitchFamily="34" charset="0"/>
                          <a:ea typeface="Calibri" panose="020F0502020204030204" pitchFamily="34" charset="0"/>
                          <a:cs typeface="Arial" panose="020B0604020202020204" pitchFamily="34" charset="0"/>
                        </a:rPr>
                        <a:t>izo</a:t>
                      </a:r>
                      <a:r>
                        <a:rPr lang="en-US" sz="1400" i="1" dirty="0">
                          <a:effectLst/>
                          <a:latin typeface="Calibri" panose="020F0502020204030204" pitchFamily="34" charset="0"/>
                          <a:ea typeface="Calibri" panose="020F0502020204030204" pitchFamily="34" charset="0"/>
                          <a:cs typeface="Arial" panose="020B0604020202020204" pitchFamily="34" charset="0"/>
                        </a:rPr>
                        <a:t>-j-</a:t>
                      </a:r>
                      <a:r>
                        <a:rPr lang="en-US" sz="1400" i="1" dirty="0" err="1">
                          <a:effectLst/>
                          <a:latin typeface="Calibri" panose="020F0502020204030204" pitchFamily="34" charset="0"/>
                          <a:ea typeface="Calibri" panose="020F0502020204030204" pitchFamily="34" charset="0"/>
                          <a:cs typeface="Arial" panose="020B0604020202020204" pitchFamily="34" charset="0"/>
                        </a:rPr>
                        <a:t>ti</a:t>
                      </a:r>
                      <a:r>
                        <a:rPr lang="en-US" sz="1400" dirty="0">
                          <a:effectLst/>
                          <a:latin typeface="Calibri" panose="020F0502020204030204" pitchFamily="34" charset="0"/>
                          <a:ea typeface="Calibri" panose="020F0502020204030204" pitchFamily="34" charset="0"/>
                          <a:cs typeface="Arial" panose="020B0604020202020204" pitchFamily="34" charset="0"/>
                        </a:rPr>
                        <a:t> ‘emanate from’</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empty a container, exhaustive result, exhaust a surface, negative exhaustion, make out of, decline/deviate, acquire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pisa-t’</a:t>
                      </a:r>
                      <a:r>
                        <a:rPr lang="en-US" sz="1400">
                          <a:effectLst/>
                          <a:latin typeface="Calibri" panose="020F0502020204030204" pitchFamily="34" charset="0"/>
                          <a:ea typeface="Calibri" panose="020F0502020204030204" pitchFamily="34" charset="0"/>
                          <a:cs typeface="Arial" panose="020B0604020202020204" pitchFamily="34" charset="0"/>
                        </a:rPr>
                        <a:t> ‘write’ &gt; </a:t>
                      </a:r>
                      <a:r>
                        <a:rPr lang="en-US" sz="1400" cap="small">
                          <a:effectLst/>
                          <a:latin typeface="Calibri" panose="020F0502020204030204" pitchFamily="34" charset="0"/>
                          <a:ea typeface="Calibri" panose="020F0502020204030204" pitchFamily="34" charset="0"/>
                          <a:cs typeface="Arial" panose="020B0604020202020204" pitchFamily="34" charset="0"/>
                        </a:rPr>
                        <a:t>exhaust a surface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is-pisa-t’</a:t>
                      </a:r>
                      <a:r>
                        <a:rPr lang="en-US" sz="1400">
                          <a:effectLst/>
                          <a:latin typeface="Calibri" panose="020F0502020204030204" pitchFamily="34" charset="0"/>
                          <a:ea typeface="Calibri" panose="020F0502020204030204" pitchFamily="34" charset="0"/>
                          <a:cs typeface="Arial" panose="020B0604020202020204" pitchFamily="34" charset="0"/>
                        </a:rPr>
                        <a:t> ‘fill up with writing’</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8253699"/>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na‑</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dirty="0">
                          <a:effectLst/>
                          <a:latin typeface="Calibri" panose="020F0502020204030204" pitchFamily="34" charset="0"/>
                          <a:ea typeface="Calibri" panose="020F0502020204030204" pitchFamily="34" charset="0"/>
                          <a:cs typeface="Arial" panose="020B0604020202020204" pitchFamily="34" charset="0"/>
                        </a:rPr>
                        <a:t>surface</a:t>
                      </a:r>
                      <a:endParaRPr lang="en-NO" sz="1400" dirty="0">
                        <a:effectLst/>
                        <a:latin typeface="Calibri" panose="020F0502020204030204" pitchFamily="34" charset="0"/>
                        <a:ea typeface="Calibri" panose="020F0502020204030204" pitchFamily="34" charset="0"/>
                        <a:cs typeface="Arial" panose="020B0604020202020204" pitchFamily="34" charset="0"/>
                      </a:endParaRPr>
                    </a:p>
                    <a:p>
                      <a:r>
                        <a:rPr lang="en-US" sz="1400" i="1" dirty="0" err="1">
                          <a:effectLst/>
                          <a:latin typeface="Calibri" panose="020F0502020204030204" pitchFamily="34" charset="0"/>
                          <a:ea typeface="Calibri" panose="020F0502020204030204" pitchFamily="34" charset="0"/>
                          <a:cs typeface="Arial" panose="020B0604020202020204" pitchFamily="34" charset="0"/>
                        </a:rPr>
                        <a:t>na</a:t>
                      </a:r>
                      <a:r>
                        <a:rPr lang="en-US" sz="1400" i="1" dirty="0">
                          <a:effectLst/>
                          <a:latin typeface="Calibri" panose="020F0502020204030204" pitchFamily="34" charset="0"/>
                          <a:ea typeface="Calibri" panose="020F0502020204030204" pitchFamily="34" charset="0"/>
                          <a:cs typeface="Arial" panose="020B0604020202020204" pitchFamily="34" charset="0"/>
                        </a:rPr>
                        <a:t>-j-</a:t>
                      </a:r>
                      <a:r>
                        <a:rPr lang="en-US" sz="1400" i="1" dirty="0" err="1">
                          <a:effectLst/>
                          <a:latin typeface="Calibri" panose="020F0502020204030204" pitchFamily="34" charset="0"/>
                          <a:ea typeface="Calibri" panose="020F0502020204030204" pitchFamily="34" charset="0"/>
                          <a:cs typeface="Arial" panose="020B0604020202020204" pitchFamily="34" charset="0"/>
                        </a:rPr>
                        <a:t>ti</a:t>
                      </a:r>
                      <a:r>
                        <a:rPr lang="en-US" sz="1400" dirty="0">
                          <a:effectLst/>
                          <a:latin typeface="Calibri" panose="020F0502020204030204" pitchFamily="34" charset="0"/>
                          <a:ea typeface="Calibri" panose="020F0502020204030204" pitchFamily="34" charset="0"/>
                          <a:cs typeface="Arial" panose="020B0604020202020204" pitchFamily="34" charset="0"/>
                        </a:rPr>
                        <a:t> ‘come upon, find’</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dirty="0">
                          <a:effectLst/>
                          <a:latin typeface="Calibri" panose="020F0502020204030204" pitchFamily="34" charset="0"/>
                          <a:ea typeface="Calibri" panose="020F0502020204030204" pitchFamily="34" charset="0"/>
                          <a:cs typeface="Arial" panose="020B0604020202020204" pitchFamily="34" charset="0"/>
                        </a:rPr>
                        <a:t>accumulate</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greši-t’</a:t>
                      </a:r>
                      <a:r>
                        <a:rPr lang="en-US" sz="1400">
                          <a:effectLst/>
                          <a:latin typeface="Calibri" panose="020F0502020204030204" pitchFamily="34" charset="0"/>
                          <a:ea typeface="Calibri" panose="020F0502020204030204" pitchFamily="34" charset="0"/>
                          <a:cs typeface="Arial" panose="020B0604020202020204" pitchFamily="34" charset="0"/>
                        </a:rPr>
                        <a:t> ‘sin’ &gt;</a:t>
                      </a:r>
                      <a:r>
                        <a:rPr lang="en-US" sz="1400" cap="small">
                          <a:effectLst/>
                          <a:latin typeface="Calibri" panose="020F0502020204030204" pitchFamily="34" charset="0"/>
                          <a:ea typeface="Calibri" panose="020F0502020204030204" pitchFamily="34" charset="0"/>
                          <a:cs typeface="Arial" panose="020B0604020202020204" pitchFamily="34" charset="0"/>
                        </a:rPr>
                        <a:t> accumulate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na-greši-t’</a:t>
                      </a:r>
                      <a:r>
                        <a:rPr lang="en-US" sz="1400">
                          <a:effectLst/>
                          <a:latin typeface="Calibri" panose="020F0502020204030204" pitchFamily="34" charset="0"/>
                          <a:ea typeface="Calibri" panose="020F0502020204030204" pitchFamily="34" charset="0"/>
                          <a:cs typeface="Arial" panose="020B0604020202020204" pitchFamily="34" charset="0"/>
                        </a:rPr>
                        <a:t> ‘do a lot of sinning’</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7792335"/>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o(b)‑</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around</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obo-j-ti</a:t>
                      </a:r>
                      <a:r>
                        <a:rPr lang="en-US" sz="1400">
                          <a:effectLst/>
                          <a:latin typeface="Calibri" panose="020F0502020204030204" pitchFamily="34" charset="0"/>
                          <a:ea typeface="Calibri" panose="020F0502020204030204" pitchFamily="34" charset="0"/>
                          <a:cs typeface="Arial" panose="020B0604020202020204" pitchFamily="34" charset="0"/>
                        </a:rPr>
                        <a:t> ‘walk around, avoid’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pass, overdo, mistake, affect many, affect a surface, envelop, impose/acquire a new feature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ledene-t’</a:t>
                      </a:r>
                      <a:r>
                        <a:rPr lang="en-US" sz="1400">
                          <a:effectLst/>
                          <a:latin typeface="Calibri" panose="020F0502020204030204" pitchFamily="34" charset="0"/>
                          <a:ea typeface="Calibri" panose="020F0502020204030204" pitchFamily="34" charset="0"/>
                          <a:cs typeface="Arial" panose="020B0604020202020204" pitchFamily="34" charset="0"/>
                        </a:rPr>
                        <a:t> ‘freeze to ice’ &gt; </a:t>
                      </a:r>
                      <a:r>
                        <a:rPr lang="en-US" sz="1400" cap="small">
                          <a:effectLst/>
                          <a:latin typeface="Calibri" panose="020F0502020204030204" pitchFamily="34" charset="0"/>
                          <a:ea typeface="Calibri" panose="020F0502020204030204" pitchFamily="34" charset="0"/>
                          <a:cs typeface="Arial" panose="020B0604020202020204" pitchFamily="34" charset="0"/>
                        </a:rPr>
                        <a:t>affect a surface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ob-ledene-t’</a:t>
                      </a:r>
                      <a:r>
                        <a:rPr lang="en-US" sz="1400">
                          <a:effectLst/>
                          <a:latin typeface="Calibri" panose="020F0502020204030204" pitchFamily="34" charset="0"/>
                          <a:ea typeface="Calibri" panose="020F0502020204030204" pitchFamily="34" charset="0"/>
                          <a:cs typeface="Arial" panose="020B0604020202020204" pitchFamily="34" charset="0"/>
                        </a:rPr>
                        <a:t> ‘become covered with ice’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46247387"/>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ot‑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depart</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oto-j-ti</a:t>
                      </a:r>
                      <a:r>
                        <a:rPr lang="en-US" sz="1400">
                          <a:effectLst/>
                          <a:latin typeface="Calibri" panose="020F0502020204030204" pitchFamily="34" charset="0"/>
                          <a:ea typeface="Calibri" panose="020F0502020204030204" pitchFamily="34" charset="0"/>
                          <a:cs typeface="Arial" panose="020B0604020202020204" pitchFamily="34" charset="0"/>
                        </a:rPr>
                        <a:t> ‘walk away from’</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bounce, unstick, remove, make non-functional, stop at the endpoint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lete-t’</a:t>
                      </a:r>
                      <a:r>
                        <a:rPr lang="en-US" sz="1400">
                          <a:effectLst/>
                          <a:latin typeface="Calibri" panose="020F0502020204030204" pitchFamily="34" charset="0"/>
                          <a:ea typeface="Calibri" panose="020F0502020204030204" pitchFamily="34" charset="0"/>
                          <a:cs typeface="Arial" panose="020B0604020202020204" pitchFamily="34" charset="0"/>
                        </a:rPr>
                        <a:t> ‘fly’ &gt; </a:t>
                      </a:r>
                      <a:r>
                        <a:rPr lang="en-US" sz="1400" cap="small">
                          <a:effectLst/>
                          <a:latin typeface="Calibri" panose="020F0502020204030204" pitchFamily="34" charset="0"/>
                          <a:ea typeface="Calibri" panose="020F0502020204030204" pitchFamily="34" charset="0"/>
                          <a:cs typeface="Arial" panose="020B0604020202020204" pitchFamily="34" charset="0"/>
                        </a:rPr>
                        <a:t>bounce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ot-lete-t’</a:t>
                      </a:r>
                      <a:r>
                        <a:rPr lang="en-US" sz="1400">
                          <a:effectLst/>
                          <a:latin typeface="Calibri" panose="020F0502020204030204" pitchFamily="34" charset="0"/>
                          <a:ea typeface="Calibri" panose="020F0502020204030204" pitchFamily="34" charset="0"/>
                          <a:cs typeface="Arial" panose="020B0604020202020204" pitchFamily="34" charset="0"/>
                        </a:rPr>
                        <a:t> ‘bounce back’</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84441887"/>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pere‑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transfer</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pere-j-ti</a:t>
                      </a:r>
                      <a:r>
                        <a:rPr lang="en-US" sz="1400">
                          <a:effectLst/>
                          <a:latin typeface="Calibri" panose="020F0502020204030204" pitchFamily="34" charset="0"/>
                          <a:ea typeface="Calibri" panose="020F0502020204030204" pitchFamily="34" charset="0"/>
                          <a:cs typeface="Arial" panose="020B0604020202020204" pitchFamily="34" charset="0"/>
                        </a:rPr>
                        <a:t> ‘walk across’</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superiority, overdo, redo, duration/overcome, bridge, turn over, mix, divide, seriatim, thorough</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dirty="0" err="1">
                          <a:effectLst/>
                          <a:latin typeface="Calibri" panose="020F0502020204030204" pitchFamily="34" charset="0"/>
                          <a:ea typeface="Calibri" panose="020F0502020204030204" pitchFamily="34" charset="0"/>
                          <a:cs typeface="Arial" panose="020B0604020202020204" pitchFamily="34" charset="0"/>
                        </a:rPr>
                        <a:t>kriča</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‘shout’ &gt; </a:t>
                      </a:r>
                      <a:r>
                        <a:rPr lang="en-US" sz="1400" cap="small" dirty="0">
                          <a:effectLst/>
                          <a:latin typeface="Calibri" panose="020F0502020204030204" pitchFamily="34" charset="0"/>
                          <a:ea typeface="Calibri" panose="020F0502020204030204" pitchFamily="34" charset="0"/>
                          <a:cs typeface="Arial" panose="020B0604020202020204" pitchFamily="34" charset="0"/>
                        </a:rPr>
                        <a:t>superiority</a:t>
                      </a:r>
                      <a:r>
                        <a:rPr lang="en-US" sz="1400" dirty="0">
                          <a:effectLst/>
                          <a:latin typeface="Calibri" panose="020F0502020204030204" pitchFamily="34" charset="0"/>
                          <a:ea typeface="Calibri" panose="020F0502020204030204" pitchFamily="34" charset="0"/>
                          <a:cs typeface="Arial" panose="020B0604020202020204" pitchFamily="34" charset="0"/>
                        </a:rPr>
                        <a:t> &gt; </a:t>
                      </a:r>
                      <a:r>
                        <a:rPr lang="en-US" sz="1400" i="1" dirty="0" err="1">
                          <a:effectLst/>
                          <a:latin typeface="Calibri" panose="020F0502020204030204" pitchFamily="34" charset="0"/>
                          <a:ea typeface="Calibri" panose="020F0502020204030204" pitchFamily="34" charset="0"/>
                          <a:cs typeface="Arial" panose="020B0604020202020204" pitchFamily="34" charset="0"/>
                        </a:rPr>
                        <a:t>pere</a:t>
                      </a:r>
                      <a:r>
                        <a:rPr lang="en-US" sz="1400" i="1" dirty="0">
                          <a:effectLst/>
                          <a:latin typeface="Calibri" panose="020F0502020204030204" pitchFamily="34" charset="0"/>
                          <a:ea typeface="Calibri" panose="020F0502020204030204" pitchFamily="34" charset="0"/>
                          <a:cs typeface="Arial" panose="020B0604020202020204" pitchFamily="34" charset="0"/>
                        </a:rPr>
                        <a:t>-</a:t>
                      </a:r>
                      <a:r>
                        <a:rPr lang="en-US" sz="1400" i="1" dirty="0" err="1">
                          <a:effectLst/>
                          <a:latin typeface="Calibri" panose="020F0502020204030204" pitchFamily="34" charset="0"/>
                          <a:ea typeface="Calibri" panose="020F0502020204030204" pitchFamily="34" charset="0"/>
                          <a:cs typeface="Arial" panose="020B0604020202020204" pitchFamily="34" charset="0"/>
                        </a:rPr>
                        <a:t>kriča</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‘outshout’</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17766565"/>
                  </a:ext>
                </a:extLst>
              </a:tr>
              <a:tr h="547049">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po‑</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set out</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po-j-ti</a:t>
                      </a:r>
                      <a:r>
                        <a:rPr lang="en-US" sz="1400">
                          <a:effectLst/>
                          <a:latin typeface="Calibri" panose="020F0502020204030204" pitchFamily="34" charset="0"/>
                          <a:ea typeface="Calibri" panose="020F0502020204030204" pitchFamily="34" charset="0"/>
                          <a:cs typeface="Arial" panose="020B0604020202020204" pitchFamily="34" charset="0"/>
                        </a:rPr>
                        <a:t> ‘set out on foot’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result, some, distribute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dirty="0" err="1">
                          <a:effectLst/>
                          <a:latin typeface="Calibri" panose="020F0502020204030204" pitchFamily="34" charset="0"/>
                          <a:ea typeface="Calibri" panose="020F0502020204030204" pitchFamily="34" charset="0"/>
                          <a:cs typeface="Arial" panose="020B0604020202020204" pitchFamily="34" charset="0"/>
                        </a:rPr>
                        <a:t>čita</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‘read’ &gt; </a:t>
                      </a:r>
                      <a:r>
                        <a:rPr lang="en-US" sz="1400" cap="small" dirty="0">
                          <a:effectLst/>
                          <a:latin typeface="Calibri" panose="020F0502020204030204" pitchFamily="34" charset="0"/>
                          <a:ea typeface="Calibri" panose="020F0502020204030204" pitchFamily="34" charset="0"/>
                          <a:cs typeface="Arial" panose="020B0604020202020204" pitchFamily="34" charset="0"/>
                        </a:rPr>
                        <a:t>some</a:t>
                      </a:r>
                      <a:r>
                        <a:rPr lang="en-US" sz="1400" dirty="0">
                          <a:effectLst/>
                          <a:latin typeface="Calibri" panose="020F0502020204030204" pitchFamily="34" charset="0"/>
                          <a:ea typeface="Calibri" panose="020F0502020204030204" pitchFamily="34" charset="0"/>
                          <a:cs typeface="Arial" panose="020B0604020202020204" pitchFamily="34" charset="0"/>
                        </a:rPr>
                        <a:t> &gt; </a:t>
                      </a:r>
                      <a:r>
                        <a:rPr lang="en-US" sz="1400" i="1" dirty="0">
                          <a:effectLst/>
                          <a:latin typeface="Calibri" panose="020F0502020204030204" pitchFamily="34" charset="0"/>
                          <a:ea typeface="Calibri" panose="020F0502020204030204" pitchFamily="34" charset="0"/>
                          <a:cs typeface="Arial" panose="020B0604020202020204" pitchFamily="34" charset="0"/>
                        </a:rPr>
                        <a:t>po</a:t>
                      </a:r>
                      <a:r>
                        <a:rPr lang="en-US" sz="1400" dirty="0">
                          <a:effectLst/>
                          <a:latin typeface="Calibri" panose="020F0502020204030204" pitchFamily="34" charset="0"/>
                          <a:ea typeface="Calibri" panose="020F0502020204030204" pitchFamily="34" charset="0"/>
                          <a:cs typeface="Arial" panose="020B0604020202020204" pitchFamily="34" charset="0"/>
                        </a:rPr>
                        <a:t>-</a:t>
                      </a:r>
                      <a:r>
                        <a:rPr lang="en-US" sz="1400" i="1" dirty="0" err="1">
                          <a:effectLst/>
                          <a:latin typeface="Calibri" panose="020F0502020204030204" pitchFamily="34" charset="0"/>
                          <a:ea typeface="Calibri" panose="020F0502020204030204" pitchFamily="34" charset="0"/>
                          <a:cs typeface="Arial" panose="020B0604020202020204" pitchFamily="34" charset="0"/>
                        </a:rPr>
                        <a:t>čita</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‘read for a while’</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34339457"/>
                  </a:ext>
                </a:extLst>
              </a:tr>
            </a:tbl>
          </a:graphicData>
        </a:graphic>
      </p:graphicFrame>
    </p:spTree>
    <p:extLst>
      <p:ext uri="{BB962C8B-B14F-4D97-AF65-F5344CB8AC3E}">
        <p14:creationId xmlns:p14="http://schemas.microsoft.com/office/powerpoint/2010/main" val="39731177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AF85685-E27A-607D-4CAA-7AA68BACDE67}"/>
              </a:ext>
            </a:extLst>
          </p:cNvPr>
          <p:cNvGraphicFramePr>
            <a:graphicFrameLocks noGrp="1"/>
          </p:cNvGraphicFramePr>
          <p:nvPr>
            <p:ph idx="1"/>
          </p:nvPr>
        </p:nvGraphicFramePr>
        <p:xfrm>
          <a:off x="665922" y="914400"/>
          <a:ext cx="10515600" cy="5720757"/>
        </p:xfrm>
        <a:graphic>
          <a:graphicData uri="http://schemas.openxmlformats.org/drawingml/2006/table">
            <a:tbl>
              <a:tblPr firstRow="1" bandRow="1">
                <a:tableStyleId>{5C22544A-7EE6-4342-B048-85BDC9FD1C3A}</a:tableStyleId>
              </a:tblPr>
              <a:tblGrid>
                <a:gridCol w="1109870">
                  <a:extLst>
                    <a:ext uri="{9D8B030D-6E8A-4147-A177-3AD203B41FA5}">
                      <a16:colId xmlns:a16="http://schemas.microsoft.com/office/drawing/2014/main" val="1520742341"/>
                    </a:ext>
                  </a:extLst>
                </a:gridCol>
                <a:gridCol w="3074504">
                  <a:extLst>
                    <a:ext uri="{9D8B030D-6E8A-4147-A177-3AD203B41FA5}">
                      <a16:colId xmlns:a16="http://schemas.microsoft.com/office/drawing/2014/main" val="3650337547"/>
                    </a:ext>
                  </a:extLst>
                </a:gridCol>
                <a:gridCol w="3154017">
                  <a:extLst>
                    <a:ext uri="{9D8B030D-6E8A-4147-A177-3AD203B41FA5}">
                      <a16:colId xmlns:a16="http://schemas.microsoft.com/office/drawing/2014/main" val="3512486130"/>
                    </a:ext>
                  </a:extLst>
                </a:gridCol>
                <a:gridCol w="3177209">
                  <a:extLst>
                    <a:ext uri="{9D8B030D-6E8A-4147-A177-3AD203B41FA5}">
                      <a16:colId xmlns:a16="http://schemas.microsoft.com/office/drawing/2014/main" val="4214650981"/>
                    </a:ext>
                  </a:extLst>
                </a:gridCol>
              </a:tblGrid>
              <a:tr h="503869">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Prefix</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a:effectLst/>
                          <a:latin typeface="Calibri" panose="020F0502020204030204" pitchFamily="34" charset="0"/>
                          <a:ea typeface="Calibri" panose="020F0502020204030204" pitchFamily="34" charset="0"/>
                          <a:cs typeface="Arial" panose="020B0604020202020204" pitchFamily="34" charset="0"/>
                        </a:rPr>
                        <a:t>Prototypical path meaning with example of </a:t>
                      </a:r>
                      <a:r>
                        <a:rPr lang="en-US" sz="1400" i="1">
                          <a:effectLst/>
                          <a:latin typeface="Calibri" panose="020F0502020204030204" pitchFamily="34" charset="0"/>
                          <a:ea typeface="Calibri" panose="020F0502020204030204" pitchFamily="34" charset="0"/>
                          <a:cs typeface="Arial" panose="020B0604020202020204" pitchFamily="34" charset="0"/>
                        </a:rPr>
                        <a:t>-j-ti</a:t>
                      </a:r>
                      <a:r>
                        <a:rPr lang="en-US" sz="1400">
                          <a:effectLst/>
                          <a:latin typeface="Calibri" panose="020F0502020204030204" pitchFamily="34" charset="0"/>
                          <a:ea typeface="Calibri" panose="020F0502020204030204" pitchFamily="34" charset="0"/>
                          <a:cs typeface="Arial" panose="020B0604020202020204" pitchFamily="34" charset="0"/>
                        </a:rPr>
                        <a:t> ‘walk’</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Other meanings related to the prototypical path meaning</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Example to illustrate one of the related meanings</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57460768"/>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pod‑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apply to bottom </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podo-j-ti</a:t>
                      </a:r>
                      <a:r>
                        <a:rPr lang="en-US" sz="1400">
                          <a:effectLst/>
                          <a:latin typeface="Calibri" panose="020F0502020204030204" pitchFamily="34" charset="0"/>
                          <a:ea typeface="Calibri" panose="020F0502020204030204" pitchFamily="34" charset="0"/>
                          <a:cs typeface="Arial" panose="020B0604020202020204" pitchFamily="34" charset="0"/>
                        </a:rPr>
                        <a:t> ‘walk up to’</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horizontal approach, adjust, increment, secretly, minimal</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dela-t’</a:t>
                      </a:r>
                      <a:r>
                        <a:rPr lang="en-US" sz="1400">
                          <a:effectLst/>
                          <a:latin typeface="Calibri" panose="020F0502020204030204" pitchFamily="34" charset="0"/>
                          <a:ea typeface="Calibri" panose="020F0502020204030204" pitchFamily="34" charset="0"/>
                          <a:cs typeface="Arial" panose="020B0604020202020204" pitchFamily="34" charset="0"/>
                        </a:rPr>
                        <a:t> ‘do’ &gt; </a:t>
                      </a:r>
                      <a:r>
                        <a:rPr lang="en-US" sz="1400" cap="small">
                          <a:effectLst/>
                          <a:latin typeface="Calibri" panose="020F0502020204030204" pitchFamily="34" charset="0"/>
                          <a:ea typeface="Calibri" panose="020F0502020204030204" pitchFamily="34" charset="0"/>
                          <a:cs typeface="Arial" panose="020B0604020202020204" pitchFamily="34" charset="0"/>
                        </a:rPr>
                        <a:t>secretly</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pod-dela-t’</a:t>
                      </a:r>
                      <a:r>
                        <a:rPr lang="en-US" sz="1400">
                          <a:effectLst/>
                          <a:latin typeface="Calibri" panose="020F0502020204030204" pitchFamily="34" charset="0"/>
                          <a:ea typeface="Calibri" panose="020F0502020204030204" pitchFamily="34" charset="0"/>
                          <a:cs typeface="Arial" panose="020B0604020202020204" pitchFamily="34" charset="0"/>
                        </a:rPr>
                        <a:t> ‘forge’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5597537"/>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pri‑</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arrive</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pri-j-ti</a:t>
                      </a:r>
                      <a:r>
                        <a:rPr lang="en-US" sz="1400">
                          <a:effectLst/>
                          <a:latin typeface="Calibri" panose="020F0502020204030204" pitchFamily="34" charset="0"/>
                          <a:ea typeface="Calibri" panose="020F0502020204030204" pitchFamily="34" charset="0"/>
                          <a:cs typeface="Arial" panose="020B0604020202020204" pitchFamily="34" charset="0"/>
                        </a:rPr>
                        <a:t> ‘arrive on foot’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attach, add, attenuate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ši-t’</a:t>
                      </a:r>
                      <a:r>
                        <a:rPr lang="en-US" sz="1400">
                          <a:effectLst/>
                          <a:latin typeface="Calibri" panose="020F0502020204030204" pitchFamily="34" charset="0"/>
                          <a:ea typeface="Calibri" panose="020F0502020204030204" pitchFamily="34" charset="0"/>
                          <a:cs typeface="Arial" panose="020B0604020202020204" pitchFamily="34" charset="0"/>
                        </a:rPr>
                        <a:t> ‘sew’ &gt; </a:t>
                      </a:r>
                      <a:r>
                        <a:rPr lang="en-US" sz="1400" cap="small">
                          <a:effectLst/>
                          <a:latin typeface="Calibri" panose="020F0502020204030204" pitchFamily="34" charset="0"/>
                          <a:ea typeface="Calibri" panose="020F0502020204030204" pitchFamily="34" charset="0"/>
                          <a:cs typeface="Arial" panose="020B0604020202020204" pitchFamily="34" charset="0"/>
                        </a:rPr>
                        <a:t>attach</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pri-ši-t’</a:t>
                      </a:r>
                      <a:r>
                        <a:rPr lang="en-US" sz="1400">
                          <a:effectLst/>
                          <a:latin typeface="Calibri" panose="020F0502020204030204" pitchFamily="34" charset="0"/>
                          <a:ea typeface="Calibri" panose="020F0502020204030204" pitchFamily="34" charset="0"/>
                          <a:cs typeface="Arial" panose="020B0604020202020204" pitchFamily="34" charset="0"/>
                        </a:rPr>
                        <a:t> ‘sew on’</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1369508"/>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pro‑</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through</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pro-j-ti</a:t>
                      </a:r>
                      <a:r>
                        <a:rPr lang="en-US" sz="1400">
                          <a:effectLst/>
                          <a:latin typeface="Calibri" panose="020F0502020204030204" pitchFamily="34" charset="0"/>
                          <a:ea typeface="Calibri" panose="020F0502020204030204" pitchFamily="34" charset="0"/>
                          <a:cs typeface="Arial" panose="020B0604020202020204" pitchFamily="34" charset="0"/>
                        </a:rPr>
                        <a:t> ‘walk through’</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thorough, duration, distance, pass</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plaka-t’</a:t>
                      </a:r>
                      <a:r>
                        <a:rPr lang="en-US" sz="1400">
                          <a:effectLst/>
                          <a:latin typeface="Calibri" panose="020F0502020204030204" pitchFamily="34" charset="0"/>
                          <a:ea typeface="Calibri" panose="020F0502020204030204" pitchFamily="34" charset="0"/>
                          <a:cs typeface="Arial" panose="020B0604020202020204" pitchFamily="34" charset="0"/>
                        </a:rPr>
                        <a:t> ‘weep’ &gt; </a:t>
                      </a:r>
                      <a:r>
                        <a:rPr lang="en-US" sz="1400" cap="small">
                          <a:effectLst/>
                          <a:latin typeface="Calibri" panose="020F0502020204030204" pitchFamily="34" charset="0"/>
                          <a:ea typeface="Calibri" panose="020F0502020204030204" pitchFamily="34" charset="0"/>
                          <a:cs typeface="Arial" panose="020B0604020202020204" pitchFamily="34" charset="0"/>
                        </a:rPr>
                        <a:t>duration</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pro-plaka-t’</a:t>
                      </a:r>
                      <a:r>
                        <a:rPr lang="en-US" sz="1400">
                          <a:effectLst/>
                          <a:latin typeface="Calibri" panose="020F0502020204030204" pitchFamily="34" charset="0"/>
                          <a:ea typeface="Calibri" panose="020F0502020204030204" pitchFamily="34" charset="0"/>
                          <a:cs typeface="Arial" panose="020B0604020202020204" pitchFamily="34" charset="0"/>
                        </a:rPr>
                        <a:t> ‘weep all through a period of time’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3949871"/>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raz‑</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apart</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razo-j-ti-s’</a:t>
                      </a:r>
                      <a:r>
                        <a:rPr lang="en-US" sz="1400">
                          <a:effectLst/>
                          <a:latin typeface="Calibri" panose="020F0502020204030204" pitchFamily="34" charset="0"/>
                          <a:ea typeface="Calibri" panose="020F0502020204030204" pitchFamily="34" charset="0"/>
                          <a:cs typeface="Arial" panose="020B0604020202020204" pitchFamily="34" charset="0"/>
                        </a:rPr>
                        <a:t> ‘walk away in different directions’</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crush, spread, swell, dissolve, excitement, un‑</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duma-t’</a:t>
                      </a:r>
                      <a:r>
                        <a:rPr lang="en-US" sz="1400">
                          <a:effectLst/>
                          <a:latin typeface="Calibri" panose="020F0502020204030204" pitchFamily="34" charset="0"/>
                          <a:ea typeface="Calibri" panose="020F0502020204030204" pitchFamily="34" charset="0"/>
                          <a:cs typeface="Arial" panose="020B0604020202020204" pitchFamily="34" charset="0"/>
                        </a:rPr>
                        <a:t> ‘think’ &gt; </a:t>
                      </a:r>
                      <a:r>
                        <a:rPr lang="en-US" sz="1400" cap="small">
                          <a:effectLst/>
                          <a:latin typeface="Calibri" panose="020F0502020204030204" pitchFamily="34" charset="0"/>
                          <a:ea typeface="Calibri" panose="020F0502020204030204" pitchFamily="34" charset="0"/>
                          <a:cs typeface="Arial" panose="020B0604020202020204" pitchFamily="34" charset="0"/>
                        </a:rPr>
                        <a:t>un‑</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raz-duma-t’</a:t>
                      </a:r>
                      <a:r>
                        <a:rPr lang="en-US" sz="1400">
                          <a:effectLst/>
                          <a:latin typeface="Calibri" panose="020F0502020204030204" pitchFamily="34" charset="0"/>
                          <a:ea typeface="Calibri" panose="020F0502020204030204" pitchFamily="34" charset="0"/>
                          <a:cs typeface="Arial" panose="020B0604020202020204" pitchFamily="34" charset="0"/>
                        </a:rPr>
                        <a:t> ‘change one’s mind’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1234996"/>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s‑</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down</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so-j-ti</a:t>
                      </a:r>
                      <a:r>
                        <a:rPr lang="en-US" sz="1400">
                          <a:effectLst/>
                          <a:latin typeface="Calibri" panose="020F0502020204030204" pitchFamily="34" charset="0"/>
                          <a:ea typeface="Calibri" panose="020F0502020204030204" pitchFamily="34" charset="0"/>
                          <a:cs typeface="Arial" panose="020B0604020202020204" pitchFamily="34" charset="0"/>
                        </a:rPr>
                        <a:t> ‘walk down’</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together, once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glupi-t’</a:t>
                      </a:r>
                      <a:r>
                        <a:rPr lang="en-US" sz="1400">
                          <a:effectLst/>
                          <a:latin typeface="Calibri" panose="020F0502020204030204" pitchFamily="34" charset="0"/>
                          <a:ea typeface="Calibri" panose="020F0502020204030204" pitchFamily="34" charset="0"/>
                          <a:cs typeface="Arial" panose="020B0604020202020204" pitchFamily="34" charset="0"/>
                        </a:rPr>
                        <a:t> ‘act stupid’ &gt; </a:t>
                      </a:r>
                      <a:r>
                        <a:rPr lang="en-US" sz="1400" cap="small">
                          <a:effectLst/>
                          <a:latin typeface="Calibri" panose="020F0502020204030204" pitchFamily="34" charset="0"/>
                          <a:ea typeface="Calibri" panose="020F0502020204030204" pitchFamily="34" charset="0"/>
                          <a:cs typeface="Arial" panose="020B0604020202020204" pitchFamily="34" charset="0"/>
                        </a:rPr>
                        <a:t>once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s-glupi-t’</a:t>
                      </a:r>
                      <a:r>
                        <a:rPr lang="en-US" sz="1400">
                          <a:effectLst/>
                          <a:latin typeface="Calibri" panose="020F0502020204030204" pitchFamily="34" charset="0"/>
                          <a:ea typeface="Calibri" panose="020F0502020204030204" pitchFamily="34" charset="0"/>
                          <a:cs typeface="Arial" panose="020B0604020202020204" pitchFamily="34" charset="0"/>
                        </a:rPr>
                        <a:t> ‘do one stupid thing’</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19241239"/>
                  </a:ext>
                </a:extLst>
              </a:tr>
              <a:tr h="647831">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u‑</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move away</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u-j-ti</a:t>
                      </a:r>
                      <a:r>
                        <a:rPr lang="en-US" sz="1400">
                          <a:effectLst/>
                          <a:latin typeface="Calibri" panose="020F0502020204030204" pitchFamily="34" charset="0"/>
                          <a:ea typeface="Calibri" panose="020F0502020204030204" pitchFamily="34" charset="0"/>
                          <a:cs typeface="Arial" panose="020B0604020202020204" pitchFamily="34" charset="0"/>
                        </a:rPr>
                        <a:t> ‘leave on foot’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move downwards, control, reduce, harm, perceive, place/fit, keep/save, cover completely, depart from norm</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govori-t’</a:t>
                      </a:r>
                      <a:r>
                        <a:rPr lang="en-US" sz="1400">
                          <a:effectLst/>
                          <a:latin typeface="Calibri" panose="020F0502020204030204" pitchFamily="34" charset="0"/>
                          <a:ea typeface="Calibri" panose="020F0502020204030204" pitchFamily="34" charset="0"/>
                          <a:cs typeface="Arial" panose="020B0604020202020204" pitchFamily="34" charset="0"/>
                        </a:rPr>
                        <a:t> ‘speak’ &gt; </a:t>
                      </a:r>
                      <a:r>
                        <a:rPr lang="en-US" sz="1400" cap="small">
                          <a:effectLst/>
                          <a:latin typeface="Calibri" panose="020F0502020204030204" pitchFamily="34" charset="0"/>
                          <a:ea typeface="Calibri" panose="020F0502020204030204" pitchFamily="34" charset="0"/>
                          <a:cs typeface="Arial" panose="020B0604020202020204" pitchFamily="34" charset="0"/>
                        </a:rPr>
                        <a:t>control</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u-govori-t’</a:t>
                      </a:r>
                      <a:r>
                        <a:rPr lang="en-US" sz="1400">
                          <a:effectLst/>
                          <a:latin typeface="Calibri" panose="020F0502020204030204" pitchFamily="34" charset="0"/>
                          <a:ea typeface="Calibri" panose="020F0502020204030204" pitchFamily="34" charset="0"/>
                          <a:cs typeface="Arial" panose="020B0604020202020204" pitchFamily="34" charset="0"/>
                        </a:rPr>
                        <a:t> ‘persuade’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9652958"/>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v‑</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into</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vo-j-ti</a:t>
                      </a:r>
                      <a:r>
                        <a:rPr lang="en-US" sz="1400">
                          <a:effectLst/>
                          <a:latin typeface="Calibri" panose="020F0502020204030204" pitchFamily="34" charset="0"/>
                          <a:ea typeface="Calibri" panose="020F0502020204030204" pitchFamily="34" charset="0"/>
                          <a:cs typeface="Arial" panose="020B0604020202020204" pitchFamily="34" charset="0"/>
                        </a:rPr>
                        <a:t> ‘enter’</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 </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a:effectLst/>
                          <a:latin typeface="Calibri" panose="020F0502020204030204" pitchFamily="34" charset="0"/>
                          <a:ea typeface="Calibri" panose="020F0502020204030204" pitchFamily="34" charset="0"/>
                          <a:cs typeface="Arial" panose="020B0604020202020204" pitchFamily="34" charset="0"/>
                        </a:rPr>
                        <a:t> </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5975169"/>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v(o)z‑</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move upward</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vzo-j-ti</a:t>
                      </a:r>
                      <a:r>
                        <a:rPr lang="en-US" sz="1400">
                          <a:effectLst/>
                          <a:latin typeface="Calibri" panose="020F0502020204030204" pitchFamily="34" charset="0"/>
                          <a:ea typeface="Calibri" panose="020F0502020204030204" pitchFamily="34" charset="0"/>
                          <a:cs typeface="Arial" panose="020B0604020202020204" pitchFamily="34" charset="0"/>
                        </a:rPr>
                        <a:t> ‘ascend’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agitate, resist, rebuild</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razi-t’</a:t>
                      </a:r>
                      <a:r>
                        <a:rPr lang="en-US" sz="1400">
                          <a:effectLst/>
                          <a:latin typeface="Calibri" panose="020F0502020204030204" pitchFamily="34" charset="0"/>
                          <a:ea typeface="Calibri" panose="020F0502020204030204" pitchFamily="34" charset="0"/>
                          <a:cs typeface="Arial" panose="020B0604020202020204" pitchFamily="34" charset="0"/>
                        </a:rPr>
                        <a:t> ‘strike’ &gt; </a:t>
                      </a:r>
                      <a:r>
                        <a:rPr lang="en-US" sz="1400" cap="small">
                          <a:effectLst/>
                          <a:latin typeface="Calibri" panose="020F0502020204030204" pitchFamily="34" charset="0"/>
                          <a:ea typeface="Calibri" panose="020F0502020204030204" pitchFamily="34" charset="0"/>
                          <a:cs typeface="Arial" panose="020B0604020202020204" pitchFamily="34" charset="0"/>
                        </a:rPr>
                        <a:t>resist</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voz-razi-t’</a:t>
                      </a:r>
                      <a:r>
                        <a:rPr lang="en-US" sz="1400">
                          <a:effectLst/>
                          <a:latin typeface="Calibri" panose="020F0502020204030204" pitchFamily="34" charset="0"/>
                          <a:ea typeface="Calibri" panose="020F0502020204030204" pitchFamily="34" charset="0"/>
                          <a:cs typeface="Arial" panose="020B0604020202020204" pitchFamily="34" charset="0"/>
                        </a:rPr>
                        <a:t> ‘object to’</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04565091"/>
                  </a:ext>
                </a:extLst>
              </a:tr>
              <a:tr h="863775">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vy‑</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out of a container</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vy-j-ti</a:t>
                      </a:r>
                      <a:r>
                        <a:rPr lang="en-US" sz="1400">
                          <a:effectLst/>
                          <a:latin typeface="Calibri" panose="020F0502020204030204" pitchFamily="34" charset="0"/>
                          <a:ea typeface="Calibri" panose="020F0502020204030204" pitchFamily="34" charset="0"/>
                          <a:cs typeface="Arial" panose="020B0604020202020204" pitchFamily="34" charset="0"/>
                        </a:rPr>
                        <a:t> ‘exit’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empty a container, exhaustive result, exhaust a surface, negative exhaustion, create an image on a surface, make out of, decline/deviate, acquire, endure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stoja-t’</a:t>
                      </a:r>
                      <a:r>
                        <a:rPr lang="en-US" sz="1400">
                          <a:effectLst/>
                          <a:latin typeface="Calibri" panose="020F0502020204030204" pitchFamily="34" charset="0"/>
                          <a:ea typeface="Calibri" panose="020F0502020204030204" pitchFamily="34" charset="0"/>
                          <a:cs typeface="Arial" panose="020B0604020202020204" pitchFamily="34" charset="0"/>
                        </a:rPr>
                        <a:t> ‘stand’ &gt; </a:t>
                      </a:r>
                      <a:r>
                        <a:rPr lang="en-US" sz="1400" cap="small">
                          <a:effectLst/>
                          <a:latin typeface="Calibri" panose="020F0502020204030204" pitchFamily="34" charset="0"/>
                          <a:ea typeface="Calibri" panose="020F0502020204030204" pitchFamily="34" charset="0"/>
                          <a:cs typeface="Arial" panose="020B0604020202020204" pitchFamily="34" charset="0"/>
                        </a:rPr>
                        <a:t>endure</a:t>
                      </a:r>
                      <a:r>
                        <a:rPr lang="en-US" sz="1400">
                          <a:effectLst/>
                          <a:latin typeface="Calibri" panose="020F0502020204030204" pitchFamily="34" charset="0"/>
                          <a:ea typeface="Calibri" panose="020F0502020204030204" pitchFamily="34" charset="0"/>
                          <a:cs typeface="Arial" panose="020B0604020202020204" pitchFamily="34" charset="0"/>
                        </a:rPr>
                        <a:t> &gt; </a:t>
                      </a:r>
                      <a:r>
                        <a:rPr lang="en-US" sz="1400" i="1">
                          <a:effectLst/>
                          <a:latin typeface="Calibri" panose="020F0502020204030204" pitchFamily="34" charset="0"/>
                          <a:ea typeface="Calibri" panose="020F0502020204030204" pitchFamily="34" charset="0"/>
                          <a:cs typeface="Arial" panose="020B0604020202020204" pitchFamily="34" charset="0"/>
                        </a:rPr>
                        <a:t>vy-stoja-t’</a:t>
                      </a:r>
                      <a:r>
                        <a:rPr lang="en-US" sz="1400">
                          <a:effectLst/>
                          <a:latin typeface="Calibri" panose="020F0502020204030204" pitchFamily="34" charset="0"/>
                          <a:ea typeface="Calibri" panose="020F0502020204030204" pitchFamily="34" charset="0"/>
                          <a:cs typeface="Arial" panose="020B0604020202020204" pitchFamily="34" charset="0"/>
                        </a:rPr>
                        <a:t> ‘hold out’</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2306556"/>
                  </a:ext>
                </a:extLst>
              </a:tr>
              <a:tr h="437886">
                <a:tc>
                  <a:txBody>
                    <a:bodyPr/>
                    <a:lstStyle/>
                    <a:p>
                      <a:r>
                        <a:rPr lang="en-US" sz="1400" i="1">
                          <a:effectLst/>
                          <a:latin typeface="Calibri" panose="020F0502020204030204" pitchFamily="34" charset="0"/>
                          <a:ea typeface="Calibri" panose="020F0502020204030204" pitchFamily="34" charset="0"/>
                          <a:cs typeface="Arial" panose="020B0604020202020204" pitchFamily="34" charset="0"/>
                        </a:rPr>
                        <a:t>za‑</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deflect</a:t>
                      </a:r>
                      <a:endParaRPr lang="en-NO" sz="1400">
                        <a:effectLst/>
                        <a:latin typeface="Calibri" panose="020F0502020204030204" pitchFamily="34" charset="0"/>
                        <a:ea typeface="Calibri" panose="020F0502020204030204" pitchFamily="34" charset="0"/>
                        <a:cs typeface="Arial" panose="020B0604020202020204" pitchFamily="34" charset="0"/>
                      </a:endParaRPr>
                    </a:p>
                    <a:p>
                      <a:r>
                        <a:rPr lang="en-US" sz="1400" i="1">
                          <a:effectLst/>
                          <a:latin typeface="Calibri" panose="020F0502020204030204" pitchFamily="34" charset="0"/>
                          <a:ea typeface="Calibri" panose="020F0502020204030204" pitchFamily="34" charset="0"/>
                          <a:cs typeface="Arial" panose="020B0604020202020204" pitchFamily="34" charset="0"/>
                        </a:rPr>
                        <a:t>za-j-ti </a:t>
                      </a:r>
                      <a:r>
                        <a:rPr lang="en-US" sz="1400">
                          <a:effectLst/>
                          <a:latin typeface="Calibri" panose="020F0502020204030204" pitchFamily="34" charset="0"/>
                          <a:ea typeface="Calibri" panose="020F0502020204030204" pitchFamily="34" charset="0"/>
                          <a:cs typeface="Arial" panose="020B0604020202020204" pitchFamily="34" charset="0"/>
                        </a:rPr>
                        <a:t>‘stop by on one’s way’</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cap="small">
                          <a:effectLst/>
                          <a:latin typeface="Calibri" panose="020F0502020204030204" pitchFamily="34" charset="0"/>
                          <a:ea typeface="Calibri" panose="020F0502020204030204" pitchFamily="34" charset="0"/>
                          <a:cs typeface="Arial" panose="020B0604020202020204" pitchFamily="34" charset="0"/>
                        </a:rPr>
                        <a:t>excess, begin, exchange, attachment, cover, fill, change to a fixed state</a:t>
                      </a:r>
                      <a:endParaRPr lang="en-NO"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400" i="1" dirty="0" err="1">
                          <a:effectLst/>
                          <a:latin typeface="Calibri" panose="020F0502020204030204" pitchFamily="34" charset="0"/>
                          <a:ea typeface="Calibri" panose="020F0502020204030204" pitchFamily="34" charset="0"/>
                          <a:cs typeface="Arial" panose="020B0604020202020204" pitchFamily="34" charset="0"/>
                        </a:rPr>
                        <a:t>govori</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‘speak’ &gt; </a:t>
                      </a:r>
                      <a:r>
                        <a:rPr lang="en-US" sz="1400" cap="small" dirty="0">
                          <a:effectLst/>
                          <a:latin typeface="Calibri" panose="020F0502020204030204" pitchFamily="34" charset="0"/>
                          <a:ea typeface="Calibri" panose="020F0502020204030204" pitchFamily="34" charset="0"/>
                          <a:cs typeface="Arial" panose="020B0604020202020204" pitchFamily="34" charset="0"/>
                        </a:rPr>
                        <a:t>begin</a:t>
                      </a:r>
                      <a:r>
                        <a:rPr lang="en-US" sz="1400" dirty="0">
                          <a:effectLst/>
                          <a:latin typeface="Calibri" panose="020F0502020204030204" pitchFamily="34" charset="0"/>
                          <a:ea typeface="Calibri" panose="020F0502020204030204" pitchFamily="34" charset="0"/>
                          <a:cs typeface="Arial" panose="020B0604020202020204" pitchFamily="34" charset="0"/>
                        </a:rPr>
                        <a:t> &gt; </a:t>
                      </a:r>
                      <a:r>
                        <a:rPr lang="en-US" sz="1400" i="1" dirty="0">
                          <a:effectLst/>
                          <a:latin typeface="Calibri" panose="020F0502020204030204" pitchFamily="34" charset="0"/>
                          <a:ea typeface="Calibri" panose="020F0502020204030204" pitchFamily="34" charset="0"/>
                          <a:cs typeface="Arial" panose="020B0604020202020204" pitchFamily="34" charset="0"/>
                        </a:rPr>
                        <a:t>za-</a:t>
                      </a:r>
                      <a:r>
                        <a:rPr lang="en-US" sz="1400" i="1" dirty="0" err="1">
                          <a:effectLst/>
                          <a:latin typeface="Calibri" panose="020F0502020204030204" pitchFamily="34" charset="0"/>
                          <a:ea typeface="Calibri" panose="020F0502020204030204" pitchFamily="34" charset="0"/>
                          <a:cs typeface="Arial" panose="020B0604020202020204" pitchFamily="34" charset="0"/>
                        </a:rPr>
                        <a:t>govori</a:t>
                      </a:r>
                      <a:r>
                        <a:rPr lang="en-US" sz="1400" i="1" dirty="0">
                          <a:effectLst/>
                          <a:latin typeface="Calibri" panose="020F0502020204030204" pitchFamily="34" charset="0"/>
                          <a:ea typeface="Calibri" panose="020F0502020204030204" pitchFamily="34" charset="0"/>
                          <a:cs typeface="Arial" panose="020B0604020202020204" pitchFamily="34" charset="0"/>
                        </a:rPr>
                        <a:t>-t’</a:t>
                      </a:r>
                      <a:r>
                        <a:rPr lang="en-US" sz="1400" dirty="0">
                          <a:effectLst/>
                          <a:latin typeface="Calibri" panose="020F0502020204030204" pitchFamily="34" charset="0"/>
                          <a:ea typeface="Calibri" panose="020F0502020204030204" pitchFamily="34" charset="0"/>
                          <a:cs typeface="Arial" panose="020B0604020202020204" pitchFamily="34" charset="0"/>
                        </a:rPr>
                        <a:t> ‘begin to speak’</a:t>
                      </a:r>
                      <a:endParaRPr lang="en-NO"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6919396"/>
                  </a:ext>
                </a:extLst>
              </a:tr>
            </a:tbl>
          </a:graphicData>
        </a:graphic>
      </p:graphicFrame>
      <p:sp>
        <p:nvSpPr>
          <p:cNvPr id="5" name="TextBox 4">
            <a:extLst>
              <a:ext uri="{FF2B5EF4-FFF2-40B4-BE49-F238E27FC236}">
                <a16:creationId xmlns:a16="http://schemas.microsoft.com/office/drawing/2014/main" id="{460BD91B-BAEA-D737-9ED3-A9C43E0E2F1B}"/>
              </a:ext>
            </a:extLst>
          </p:cNvPr>
          <p:cNvSpPr txBox="1"/>
          <p:nvPr/>
        </p:nvSpPr>
        <p:spPr>
          <a:xfrm>
            <a:off x="665922" y="222843"/>
            <a:ext cx="7590182" cy="584775"/>
          </a:xfrm>
          <a:prstGeom prst="rect">
            <a:avLst/>
          </a:prstGeom>
          <a:noFill/>
        </p:spPr>
        <p:txBody>
          <a:bodyPr wrap="square" rtlCol="0">
            <a:spAutoFit/>
          </a:bodyPr>
          <a:lstStyle/>
          <a:p>
            <a:r>
              <a:rPr lang="nb-NO" sz="3200" b="1" dirty="0"/>
              <a:t>(Russian </a:t>
            </a:r>
            <a:r>
              <a:rPr lang="nb-NO" sz="3200" b="1" dirty="0" err="1"/>
              <a:t>exx</a:t>
            </a:r>
            <a:r>
              <a:rPr lang="nb-NO" sz="3200" b="1" dirty="0"/>
              <a:t>. </a:t>
            </a:r>
            <a:r>
              <a:rPr lang="nb-NO" sz="3200" b="1" dirty="0" err="1"/>
              <a:t>pt</a:t>
            </a:r>
            <a:r>
              <a:rPr lang="nb-NO" sz="3200" b="1" dirty="0"/>
              <a:t>. 2)</a:t>
            </a:r>
            <a:endParaRPr lang="nb-NO" sz="3200" dirty="0"/>
          </a:p>
        </p:txBody>
      </p:sp>
    </p:spTree>
    <p:extLst>
      <p:ext uri="{BB962C8B-B14F-4D97-AF65-F5344CB8AC3E}">
        <p14:creationId xmlns:p14="http://schemas.microsoft.com/office/powerpoint/2010/main" val="3015802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ABD4-4755-A9DE-A2C4-1CF3BCE61F22}"/>
              </a:ext>
            </a:extLst>
          </p:cNvPr>
          <p:cNvSpPr>
            <a:spLocks noGrp="1"/>
          </p:cNvSpPr>
          <p:nvPr>
            <p:ph type="title"/>
          </p:nvPr>
        </p:nvSpPr>
        <p:spPr/>
        <p:txBody>
          <a:bodyPr>
            <a:normAutofit fontScale="90000"/>
          </a:bodyPr>
          <a:lstStyle/>
          <a:p>
            <a:r>
              <a:rPr lang="en-NO" dirty="0"/>
              <a:t>Summary for</a:t>
            </a:r>
            <a:br>
              <a:rPr lang="en-NO" dirty="0"/>
            </a:br>
            <a:r>
              <a:rPr lang="en-GB" dirty="0"/>
              <a:t>Common meaning shift, convergent context</a:t>
            </a:r>
            <a:endParaRPr lang="en-NO" dirty="0"/>
          </a:p>
        </p:txBody>
      </p:sp>
      <p:sp>
        <p:nvSpPr>
          <p:cNvPr id="3" name="Content Placeholder 2">
            <a:extLst>
              <a:ext uri="{FF2B5EF4-FFF2-40B4-BE49-F238E27FC236}">
                <a16:creationId xmlns:a16="http://schemas.microsoft.com/office/drawing/2014/main" id="{D993B6EA-7030-9F5A-F2F7-2DF318AFA51E}"/>
              </a:ext>
            </a:extLst>
          </p:cNvPr>
          <p:cNvSpPr>
            <a:spLocks noGrp="1"/>
          </p:cNvSpPr>
          <p:nvPr>
            <p:ph idx="1"/>
          </p:nvPr>
        </p:nvSpPr>
        <p:spPr>
          <a:xfrm>
            <a:off x="838200" y="1825625"/>
            <a:ext cx="9304241" cy="4351338"/>
          </a:xfrm>
        </p:spPr>
        <p:txBody>
          <a:bodyPr/>
          <a:lstStyle/>
          <a:p>
            <a:r>
              <a:rPr lang="en-GB" dirty="0"/>
              <a:t>Morphological reanalysis of a group of words (usually nouns) to share the same grammatical function as classifiers and appear in the same grammatical construction</a:t>
            </a:r>
          </a:p>
          <a:p>
            <a:r>
              <a:rPr lang="en-GB" dirty="0"/>
              <a:t>Likely a gradual process in which a small number of classifiers become conventionalized and subsequently other items are added to the system through analogy</a:t>
            </a:r>
          </a:p>
          <a:p>
            <a:r>
              <a:rPr lang="en-GB" dirty="0"/>
              <a:t>Often accompanied by semantic bleaching and polysemy through metaphoric and metonymic extension</a:t>
            </a:r>
            <a:endParaRPr lang="en-NO" dirty="0"/>
          </a:p>
        </p:txBody>
      </p:sp>
      <p:pic>
        <p:nvPicPr>
          <p:cNvPr id="4" name="Picture 6" descr="Group vs Individual Disability Insurance | MK Disability Lawyers">
            <a:extLst>
              <a:ext uri="{FF2B5EF4-FFF2-40B4-BE49-F238E27FC236}">
                <a16:creationId xmlns:a16="http://schemas.microsoft.com/office/drawing/2014/main" id="{2A221C4F-FD11-54E7-4C5C-22F49DFC61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5" t="29379" r="45005" b="11070"/>
          <a:stretch/>
        </p:blipFill>
        <p:spPr bwMode="auto">
          <a:xfrm flipH="1">
            <a:off x="10142441" y="3938012"/>
            <a:ext cx="1911729" cy="15519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rush up on your safe driving and road sign knowledge">
            <a:extLst>
              <a:ext uri="{FF2B5EF4-FFF2-40B4-BE49-F238E27FC236}">
                <a16:creationId xmlns:a16="http://schemas.microsoft.com/office/drawing/2014/main" id="{85EA987A-5D0A-46A5-A9B4-962DEC9FC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004612" y="1615687"/>
            <a:ext cx="2187388" cy="218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0783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en-GB" dirty="0"/>
              <a:t>Typologically uncommon meaning shift, solitary context: Exaptation</a:t>
            </a:r>
          </a:p>
        </p:txBody>
      </p:sp>
      <p:pic>
        <p:nvPicPr>
          <p:cNvPr id="3" name="Picture 2" descr="5 Common Mistakes That Derail Your Customer Experience - Business 2  Community">
            <a:extLst>
              <a:ext uri="{FF2B5EF4-FFF2-40B4-BE49-F238E27FC236}">
                <a16:creationId xmlns:a16="http://schemas.microsoft.com/office/drawing/2014/main" id="{0FBFF037-F107-37CD-9375-18545240999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62" b="96907" l="9653" r="88417">
                        <a14:foregroundMark x1="41825" y1="90666" x2="40541" y2="91237"/>
                        <a14:foregroundMark x1="46332" y1="88660" x2="45564" y2="89002"/>
                        <a14:foregroundMark x1="45391" y1="5140" x2="45946" y2="5670"/>
                        <a14:foregroundMark x1="42471" y1="5670" x2="46332" y2="3608"/>
                        <a14:foregroundMark x1="43243" y1="96907" x2="46718" y2="96907"/>
                        <a14:backgroundMark x1="40154" y1="97423" x2="40154" y2="97423"/>
                        <a14:backgroundMark x1="40154" y1="97423" x2="40154" y2="97423"/>
                        <a14:backgroundMark x1="38996" y1="97423" x2="42471" y2="96392"/>
                        <a14:backgroundMark x1="42471" y1="3608" x2="43147" y2="3909"/>
                        <a14:backgroundMark x1="42857" y1="2062" x2="43579" y2="2784"/>
                        <a14:backgroundMark x1="40927" y1="5155" x2="41699" y2="4639"/>
                        <a14:backgroundMark x1="41699" y1="96907" x2="42471" y2="96907"/>
                        <a14:backgroundMark x1="41699" y1="96392" x2="42857" y2="96907"/>
                        <a14:backgroundMark x1="42085" y1="97423" x2="42998" y2="97423"/>
                      </a14:backgroundRemoval>
                    </a14:imgEffect>
                  </a14:imgLayer>
                </a14:imgProps>
              </a:ext>
              <a:ext uri="{28A0092B-C50C-407E-A947-70E740481C1C}">
                <a14:useLocalDpi xmlns:a14="http://schemas.microsoft.com/office/drawing/2010/main" val="0"/>
              </a:ext>
            </a:extLst>
          </a:blip>
          <a:srcRect/>
          <a:stretch>
            <a:fillRect/>
          </a:stretch>
        </p:blipFill>
        <p:spPr bwMode="auto">
          <a:xfrm>
            <a:off x="3542710" y="3429000"/>
            <a:ext cx="3148445" cy="23582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Group vs Individual Disability Insurance | MK Disability Lawyers">
            <a:extLst>
              <a:ext uri="{FF2B5EF4-FFF2-40B4-BE49-F238E27FC236}">
                <a16:creationId xmlns:a16="http://schemas.microsoft.com/office/drawing/2014/main" id="{0AEBA825-CB27-132A-6E5B-3BD50435D9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203" t="29379" r="18677" b="11070"/>
          <a:stretch/>
        </p:blipFill>
        <p:spPr bwMode="auto">
          <a:xfrm flipH="1">
            <a:off x="6691155" y="3862339"/>
            <a:ext cx="1220296" cy="155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32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normAutofit/>
          </a:bodyPr>
          <a:lstStyle/>
          <a:p>
            <a:pPr algn="ctr"/>
            <a:r>
              <a:rPr lang="nb-NO" sz="4400" dirty="0" err="1"/>
              <a:t>What</a:t>
            </a:r>
            <a:r>
              <a:rPr lang="nb-NO" sz="4400" dirty="0"/>
              <a:t> is </a:t>
            </a:r>
            <a:r>
              <a:rPr lang="nb-NO" sz="4400" dirty="0" err="1"/>
              <a:t>morphological</a:t>
            </a:r>
            <a:r>
              <a:rPr lang="nb-NO" sz="4400" dirty="0"/>
              <a:t> </a:t>
            </a:r>
            <a:r>
              <a:rPr lang="nb-NO" sz="4400" dirty="0" err="1"/>
              <a:t>reanalysis</a:t>
            </a:r>
            <a:r>
              <a:rPr lang="nb-NO" sz="4400" dirty="0"/>
              <a:t>? </a:t>
            </a:r>
            <a:endParaRPr lang="nb-NO" dirty="0"/>
          </a:p>
        </p:txBody>
      </p:sp>
    </p:spTree>
    <p:extLst>
      <p:ext uri="{BB962C8B-B14F-4D97-AF65-F5344CB8AC3E}">
        <p14:creationId xmlns:p14="http://schemas.microsoft.com/office/powerpoint/2010/main" val="3777441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F4A0-0C37-C694-EED1-39EE2E9809B7}"/>
              </a:ext>
            </a:extLst>
          </p:cNvPr>
          <p:cNvSpPr>
            <a:spLocks noGrp="1"/>
          </p:cNvSpPr>
          <p:nvPr>
            <p:ph type="title"/>
          </p:nvPr>
        </p:nvSpPr>
        <p:spPr/>
        <p:txBody>
          <a:bodyPr/>
          <a:lstStyle/>
          <a:p>
            <a:r>
              <a:rPr lang="en-NO" dirty="0"/>
              <a:t>Exaptation</a:t>
            </a:r>
          </a:p>
        </p:txBody>
      </p:sp>
      <p:sp>
        <p:nvSpPr>
          <p:cNvPr id="3" name="Content Placeholder 2">
            <a:extLst>
              <a:ext uri="{FF2B5EF4-FFF2-40B4-BE49-F238E27FC236}">
                <a16:creationId xmlns:a16="http://schemas.microsoft.com/office/drawing/2014/main" id="{F09FC821-247A-DB28-2182-FC978FF52136}"/>
              </a:ext>
            </a:extLst>
          </p:cNvPr>
          <p:cNvSpPr>
            <a:spLocks noGrp="1"/>
          </p:cNvSpPr>
          <p:nvPr>
            <p:ph idx="1"/>
          </p:nvPr>
        </p:nvSpPr>
        <p:spPr/>
        <p:txBody>
          <a:bodyPr/>
          <a:lstStyle/>
          <a:p>
            <a:pPr marL="0" indent="0">
              <a:buNone/>
            </a:pPr>
            <a:r>
              <a:rPr lang="en-GB" dirty="0"/>
              <a:t>Exaptation can occur when morphemes get left behind by diachronic change</a:t>
            </a:r>
          </a:p>
          <a:p>
            <a:pPr marL="0" indent="0">
              <a:buNone/>
            </a:pPr>
            <a:r>
              <a:rPr lang="en-GB" dirty="0"/>
              <a:t>Leftover morphology is less firmly anchored to prior meaning and can be reappropriated in unusual ways </a:t>
            </a:r>
          </a:p>
          <a:p>
            <a:pPr marL="0" indent="0">
              <a:buNone/>
            </a:pPr>
            <a:r>
              <a:rPr lang="en-GB" dirty="0"/>
              <a:t>Exaptation occurs in special contexts that are usually solitary </a:t>
            </a:r>
            <a:endParaRPr lang="en-NO" dirty="0"/>
          </a:p>
        </p:txBody>
      </p:sp>
      <p:sp>
        <p:nvSpPr>
          <p:cNvPr id="4" name="Rounded Rectangle 3">
            <a:extLst>
              <a:ext uri="{FF2B5EF4-FFF2-40B4-BE49-F238E27FC236}">
                <a16:creationId xmlns:a16="http://schemas.microsoft.com/office/drawing/2014/main" id="{F032F734-5AEE-6FA3-9910-1D964E76A2FA}"/>
              </a:ext>
            </a:extLst>
          </p:cNvPr>
          <p:cNvSpPr/>
          <p:nvPr/>
        </p:nvSpPr>
        <p:spPr>
          <a:xfrm>
            <a:off x="838200" y="4100945"/>
            <a:ext cx="10855036" cy="23919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4000" b="1" dirty="0"/>
              <a:t>Two examples</a:t>
            </a:r>
          </a:p>
          <a:p>
            <a:pPr algn="ctr"/>
            <a:r>
              <a:rPr lang="en-NO" sz="4000" dirty="0"/>
              <a:t>Polish Number &gt; Gender</a:t>
            </a:r>
          </a:p>
          <a:p>
            <a:pPr algn="ctr"/>
            <a:r>
              <a:rPr lang="en-GB" sz="4000" dirty="0"/>
              <a:t>North Sámi Possessive &gt; Vocative</a:t>
            </a:r>
            <a:endParaRPr lang="en-NO" sz="4000" dirty="0"/>
          </a:p>
        </p:txBody>
      </p:sp>
    </p:spTree>
    <p:extLst>
      <p:ext uri="{BB962C8B-B14F-4D97-AF65-F5344CB8AC3E}">
        <p14:creationId xmlns:p14="http://schemas.microsoft.com/office/powerpoint/2010/main" val="3156635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BFFD-4E90-C177-E786-19CBA9FF5EEB}"/>
              </a:ext>
            </a:extLst>
          </p:cNvPr>
          <p:cNvSpPr>
            <a:spLocks noGrp="1"/>
          </p:cNvSpPr>
          <p:nvPr>
            <p:ph type="title"/>
          </p:nvPr>
        </p:nvSpPr>
        <p:spPr/>
        <p:txBody>
          <a:bodyPr/>
          <a:lstStyle/>
          <a:p>
            <a:r>
              <a:rPr lang="nb-NO" b="1" dirty="0"/>
              <a:t>Polish</a:t>
            </a:r>
            <a:br>
              <a:rPr lang="nb-NO" b="1" dirty="0"/>
            </a:br>
            <a:r>
              <a:rPr lang="nb-NO" b="1" dirty="0"/>
              <a:t>Dual &gt;&gt; Virile</a:t>
            </a:r>
          </a:p>
        </p:txBody>
      </p:sp>
      <p:sp>
        <p:nvSpPr>
          <p:cNvPr id="3" name="Content Placeholder 2">
            <a:extLst>
              <a:ext uri="{FF2B5EF4-FFF2-40B4-BE49-F238E27FC236}">
                <a16:creationId xmlns:a16="http://schemas.microsoft.com/office/drawing/2014/main" id="{3B712D18-DBB4-F9A0-D71B-7A2D820D5D7C}"/>
              </a:ext>
            </a:extLst>
          </p:cNvPr>
          <p:cNvSpPr>
            <a:spLocks noGrp="1"/>
          </p:cNvSpPr>
          <p:nvPr>
            <p:ph idx="1"/>
          </p:nvPr>
        </p:nvSpPr>
        <p:spPr>
          <a:xfrm>
            <a:off x="838200" y="1825624"/>
            <a:ext cx="9099002" cy="4501115"/>
          </a:xfrm>
        </p:spPr>
        <p:txBody>
          <a:bodyPr/>
          <a:lstStyle/>
          <a:p>
            <a:r>
              <a:rPr lang="nb-NO" dirty="0"/>
              <a:t>As Dual </a:t>
            </a:r>
            <a:r>
              <a:rPr lang="nb-NO" dirty="0" err="1"/>
              <a:t>number</a:t>
            </a:r>
            <a:r>
              <a:rPr lang="nb-NO" dirty="0"/>
              <a:t> </a:t>
            </a:r>
            <a:r>
              <a:rPr lang="nb-NO" dirty="0" err="1"/>
              <a:t>was</a:t>
            </a:r>
            <a:r>
              <a:rPr lang="nb-NO" dirty="0"/>
              <a:t> </a:t>
            </a:r>
            <a:r>
              <a:rPr lang="nb-NO" dirty="0" err="1"/>
              <a:t>waning</a:t>
            </a:r>
            <a:r>
              <a:rPr lang="nb-NO" dirty="0"/>
              <a:t>, </a:t>
            </a:r>
            <a:r>
              <a:rPr lang="nb-NO" dirty="0" err="1"/>
              <a:t>its</a:t>
            </a:r>
            <a:r>
              <a:rPr lang="nb-NO" dirty="0"/>
              <a:t> </a:t>
            </a:r>
            <a:r>
              <a:rPr lang="nb-NO" dirty="0" err="1"/>
              <a:t>morphology</a:t>
            </a:r>
            <a:r>
              <a:rPr lang="nb-NO" dirty="0"/>
              <a:t> </a:t>
            </a:r>
            <a:r>
              <a:rPr lang="nb-NO" dirty="0" err="1"/>
              <a:t>was</a:t>
            </a:r>
            <a:r>
              <a:rPr lang="nb-NO" dirty="0"/>
              <a:t> </a:t>
            </a:r>
            <a:r>
              <a:rPr lang="nb-NO" dirty="0" err="1"/>
              <a:t>repurposed</a:t>
            </a:r>
            <a:r>
              <a:rPr lang="nb-NO" dirty="0"/>
              <a:t> to mark </a:t>
            </a:r>
            <a:r>
              <a:rPr lang="nb-NO" dirty="0" err="1"/>
              <a:t>virility</a:t>
            </a:r>
            <a:endParaRPr lang="nb-NO" dirty="0"/>
          </a:p>
          <a:p>
            <a:r>
              <a:rPr lang="nb-NO" dirty="0" err="1"/>
              <a:t>Modern</a:t>
            </a:r>
            <a:r>
              <a:rPr lang="nb-NO" dirty="0"/>
              <a:t> Polish has a </a:t>
            </a:r>
            <a:r>
              <a:rPr lang="nb-NO" dirty="0" err="1"/>
              <a:t>specialized</a:t>
            </a:r>
            <a:r>
              <a:rPr lang="nb-NO" dirty="0"/>
              <a:t> numerals used </a:t>
            </a:r>
            <a:r>
              <a:rPr lang="nb-NO" dirty="0" err="1"/>
              <a:t>only</a:t>
            </a:r>
            <a:r>
              <a:rPr lang="nb-NO" dirty="0"/>
              <a:t> to </a:t>
            </a:r>
            <a:r>
              <a:rPr lang="nb-NO" dirty="0" err="1"/>
              <a:t>count</a:t>
            </a:r>
            <a:r>
              <a:rPr lang="nb-NO" dirty="0"/>
              <a:t> men</a:t>
            </a:r>
          </a:p>
          <a:p>
            <a:r>
              <a:rPr lang="nb-NO" dirty="0"/>
              <a:t>Development </a:t>
            </a:r>
            <a:r>
              <a:rPr lang="nb-NO" dirty="0" err="1"/>
              <a:t>contemporary</a:t>
            </a:r>
            <a:r>
              <a:rPr lang="nb-NO" dirty="0"/>
              <a:t> </a:t>
            </a:r>
            <a:r>
              <a:rPr lang="nb-NO" dirty="0" err="1"/>
              <a:t>with</a:t>
            </a:r>
            <a:r>
              <a:rPr lang="nb-NO" dirty="0"/>
              <a:t> </a:t>
            </a:r>
            <a:r>
              <a:rPr lang="nb-NO" dirty="0" err="1"/>
              <a:t>virility</a:t>
            </a:r>
            <a:r>
              <a:rPr lang="nb-NO" dirty="0"/>
              <a:t> markers </a:t>
            </a:r>
            <a:r>
              <a:rPr lang="nb-NO" dirty="0" err="1"/>
              <a:t>emerging</a:t>
            </a:r>
            <a:r>
              <a:rPr lang="nb-NO" dirty="0"/>
              <a:t> in Polish and </a:t>
            </a:r>
            <a:r>
              <a:rPr lang="nb-NO" dirty="0" err="1"/>
              <a:t>other</a:t>
            </a:r>
            <a:r>
              <a:rPr lang="nb-NO" dirty="0"/>
              <a:t> </a:t>
            </a:r>
            <a:r>
              <a:rPr lang="nb-NO" dirty="0" err="1"/>
              <a:t>Slavic</a:t>
            </a:r>
            <a:r>
              <a:rPr lang="nb-NO" dirty="0"/>
              <a:t> </a:t>
            </a:r>
            <a:r>
              <a:rPr lang="nb-NO" dirty="0" err="1"/>
              <a:t>languages</a:t>
            </a:r>
            <a:endParaRPr lang="nb-NO" dirty="0"/>
          </a:p>
          <a:p>
            <a:pPr lvl="1"/>
            <a:r>
              <a:rPr lang="nb-NO" dirty="0"/>
              <a:t>Polish NOM.PL, ACC.PL, and </a:t>
            </a:r>
            <a:r>
              <a:rPr lang="nb-NO" dirty="0" err="1"/>
              <a:t>past</a:t>
            </a:r>
            <a:r>
              <a:rPr lang="nb-NO" dirty="0"/>
              <a:t> </a:t>
            </a:r>
            <a:r>
              <a:rPr lang="nb-NO" dirty="0" err="1"/>
              <a:t>tense</a:t>
            </a:r>
            <a:endParaRPr lang="nb-NO" dirty="0"/>
          </a:p>
          <a:p>
            <a:pPr lvl="1"/>
            <a:r>
              <a:rPr lang="nb-NO" dirty="0"/>
              <a:t>Slovak NOM.PL, ACC.PL</a:t>
            </a:r>
          </a:p>
          <a:p>
            <a:pPr lvl="1"/>
            <a:r>
              <a:rPr lang="nb-NO" dirty="0" err="1"/>
              <a:t>weaker</a:t>
            </a:r>
            <a:r>
              <a:rPr lang="nb-NO" dirty="0"/>
              <a:t> </a:t>
            </a:r>
            <a:r>
              <a:rPr lang="nb-NO" dirty="0" err="1"/>
              <a:t>tendencies</a:t>
            </a:r>
            <a:r>
              <a:rPr lang="nb-NO" dirty="0"/>
              <a:t> in </a:t>
            </a:r>
            <a:r>
              <a:rPr lang="nb-NO" dirty="0" err="1"/>
              <a:t>Czech</a:t>
            </a:r>
            <a:r>
              <a:rPr lang="nb-NO" dirty="0"/>
              <a:t>, </a:t>
            </a:r>
            <a:r>
              <a:rPr lang="nb-NO" dirty="0" err="1"/>
              <a:t>Ukrainian</a:t>
            </a:r>
            <a:r>
              <a:rPr lang="nb-NO" dirty="0"/>
              <a:t>, BCS, </a:t>
            </a:r>
            <a:r>
              <a:rPr lang="nb-NO" dirty="0" err="1"/>
              <a:t>Bulgarian</a:t>
            </a:r>
            <a:endParaRPr lang="nb-NO" dirty="0"/>
          </a:p>
          <a:p>
            <a:endParaRPr lang="nb-NO" dirty="0"/>
          </a:p>
          <a:p>
            <a:endParaRPr lang="nb-NO" dirty="0"/>
          </a:p>
        </p:txBody>
      </p:sp>
    </p:spTree>
    <p:extLst>
      <p:ext uri="{BB962C8B-B14F-4D97-AF65-F5344CB8AC3E}">
        <p14:creationId xmlns:p14="http://schemas.microsoft.com/office/powerpoint/2010/main" val="1759770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6416-F5BA-44EE-2699-BBC97A63FC90}"/>
              </a:ext>
            </a:extLst>
          </p:cNvPr>
          <p:cNvSpPr>
            <a:spLocks noGrp="1"/>
          </p:cNvSpPr>
          <p:nvPr>
            <p:ph type="title"/>
          </p:nvPr>
        </p:nvSpPr>
        <p:spPr>
          <a:xfrm>
            <a:off x="838200" y="365126"/>
            <a:ext cx="10515600" cy="323987"/>
          </a:xfrm>
        </p:spPr>
        <p:txBody>
          <a:bodyPr>
            <a:normAutofit fontScale="90000"/>
          </a:bodyPr>
          <a:lstStyle/>
          <a:p>
            <a:r>
              <a:rPr lang="nb-NO" dirty="0"/>
              <a:t>‘He </a:t>
            </a:r>
            <a:r>
              <a:rPr lang="nb-NO" dirty="0" err="1"/>
              <a:t>had</a:t>
            </a:r>
            <a:r>
              <a:rPr lang="nb-NO" dirty="0"/>
              <a:t> </a:t>
            </a:r>
            <a:r>
              <a:rPr lang="nb-NO" dirty="0" err="1"/>
              <a:t>two</a:t>
            </a:r>
            <a:r>
              <a:rPr lang="nb-NO" dirty="0"/>
              <a:t> </a:t>
            </a:r>
            <a:r>
              <a:rPr lang="nb-NO" dirty="0" err="1"/>
              <a:t>young</a:t>
            </a:r>
            <a:r>
              <a:rPr lang="nb-NO" dirty="0"/>
              <a:t> </a:t>
            </a:r>
            <a:r>
              <a:rPr lang="nb-NO" dirty="0" err="1"/>
              <a:t>sons</a:t>
            </a:r>
            <a:r>
              <a:rPr lang="nb-NO" dirty="0"/>
              <a:t>’</a:t>
            </a:r>
          </a:p>
        </p:txBody>
      </p:sp>
      <p:graphicFrame>
        <p:nvGraphicFramePr>
          <p:cNvPr id="4" name="Table 4">
            <a:extLst>
              <a:ext uri="{FF2B5EF4-FFF2-40B4-BE49-F238E27FC236}">
                <a16:creationId xmlns:a16="http://schemas.microsoft.com/office/drawing/2014/main" id="{D6C1DE8B-814C-2104-BFAE-CAA51107FE9D}"/>
              </a:ext>
            </a:extLst>
          </p:cNvPr>
          <p:cNvGraphicFramePr>
            <a:graphicFrameLocks noGrp="1"/>
          </p:cNvGraphicFramePr>
          <p:nvPr>
            <p:ph idx="1"/>
          </p:nvPr>
        </p:nvGraphicFramePr>
        <p:xfrm>
          <a:off x="838200" y="850078"/>
          <a:ext cx="10515600" cy="3906040"/>
        </p:xfrm>
        <a:graphic>
          <a:graphicData uri="http://schemas.openxmlformats.org/drawingml/2006/table">
            <a:tbl>
              <a:tblPr firstRow="1" bandRow="1">
                <a:tableStyleId>{69CF1AB2-1976-4502-BF36-3FF5EA218861}</a:tableStyleId>
              </a:tblPr>
              <a:tblGrid>
                <a:gridCol w="5921188">
                  <a:extLst>
                    <a:ext uri="{9D8B030D-6E8A-4147-A177-3AD203B41FA5}">
                      <a16:colId xmlns:a16="http://schemas.microsoft.com/office/drawing/2014/main" val="2024772127"/>
                    </a:ext>
                  </a:extLst>
                </a:gridCol>
                <a:gridCol w="3639671">
                  <a:extLst>
                    <a:ext uri="{9D8B030D-6E8A-4147-A177-3AD203B41FA5}">
                      <a16:colId xmlns:a16="http://schemas.microsoft.com/office/drawing/2014/main" val="1264494817"/>
                    </a:ext>
                  </a:extLst>
                </a:gridCol>
                <a:gridCol w="954741">
                  <a:extLst>
                    <a:ext uri="{9D8B030D-6E8A-4147-A177-3AD203B41FA5}">
                      <a16:colId xmlns:a16="http://schemas.microsoft.com/office/drawing/2014/main" val="2797233468"/>
                    </a:ext>
                  </a:extLst>
                </a:gridCol>
              </a:tblGrid>
              <a:tr h="733820">
                <a:tc>
                  <a:txBody>
                    <a:bodyPr/>
                    <a:lstStyle/>
                    <a:p>
                      <a:r>
                        <a:rPr lang="nb-NO" sz="2000" b="0" i="1" dirty="0" err="1">
                          <a:effectLst/>
                        </a:rPr>
                        <a:t>miał</a:t>
                      </a:r>
                      <a:r>
                        <a:rPr lang="nb-NO" sz="2000" b="0" i="1" dirty="0">
                          <a:effectLst/>
                        </a:rPr>
                        <a:t> </a:t>
                      </a:r>
                      <a:r>
                        <a:rPr lang="nb-NO" sz="2000" b="0" i="1" dirty="0" err="1">
                          <a:effectLst/>
                        </a:rPr>
                        <a:t>dw</a:t>
                      </a:r>
                      <a:r>
                        <a:rPr lang="nb-NO" sz="2000" b="0" i="1" dirty="0">
                          <a:effectLst/>
                        </a:rPr>
                        <a:t>-a </a:t>
                      </a:r>
                      <a:r>
                        <a:rPr lang="nb-NO" sz="2000" b="0" i="1" dirty="0" err="1">
                          <a:effectLst/>
                        </a:rPr>
                        <a:t>młod</a:t>
                      </a:r>
                      <a:r>
                        <a:rPr lang="nb-NO" sz="2000" b="0" i="1" dirty="0">
                          <a:effectLst/>
                        </a:rPr>
                        <a:t>-a syn-y</a:t>
                      </a:r>
                      <a:endParaRPr lang="en-NO" sz="2000" b="0" i="1" dirty="0">
                        <a:effectLst/>
                      </a:endParaRPr>
                    </a:p>
                    <a:p>
                      <a:r>
                        <a:rPr lang="nb-NO" sz="2000" b="0" dirty="0">
                          <a:effectLst/>
                        </a:rPr>
                        <a:t>[</a:t>
                      </a:r>
                      <a:r>
                        <a:rPr lang="nb-NO" sz="2000" b="0" dirty="0" err="1">
                          <a:effectLst/>
                        </a:rPr>
                        <a:t>had</a:t>
                      </a:r>
                      <a:r>
                        <a:rPr lang="nb-NO" sz="2000" b="0" dirty="0">
                          <a:effectLst/>
                        </a:rPr>
                        <a:t> </a:t>
                      </a:r>
                      <a:r>
                        <a:rPr lang="nb-NO" sz="2000" b="0" dirty="0" err="1">
                          <a:effectLst/>
                        </a:rPr>
                        <a:t>two-</a:t>
                      </a:r>
                      <a:r>
                        <a:rPr lang="nb-NO" sz="2000" b="0" cap="small" dirty="0" err="1">
                          <a:effectLst/>
                        </a:rPr>
                        <a:t>acc.du</a:t>
                      </a:r>
                      <a:r>
                        <a:rPr lang="nb-NO" sz="2000" b="0" dirty="0">
                          <a:effectLst/>
                        </a:rPr>
                        <a:t> </a:t>
                      </a:r>
                      <a:r>
                        <a:rPr lang="nb-NO" sz="2000" b="0" dirty="0" err="1">
                          <a:effectLst/>
                        </a:rPr>
                        <a:t>young-</a:t>
                      </a:r>
                      <a:r>
                        <a:rPr lang="nb-NO" sz="2000" b="0" cap="small" dirty="0" err="1">
                          <a:effectLst/>
                        </a:rPr>
                        <a:t>acc.du</a:t>
                      </a:r>
                      <a:r>
                        <a:rPr lang="nb-NO" sz="2000" b="0" dirty="0">
                          <a:effectLst/>
                        </a:rPr>
                        <a:t> son-</a:t>
                      </a:r>
                      <a:r>
                        <a:rPr lang="nb-NO" sz="2000" b="0" cap="small" dirty="0" err="1">
                          <a:effectLst/>
                        </a:rPr>
                        <a:t>acc.du</a:t>
                      </a:r>
                      <a:r>
                        <a:rPr lang="nb-NO" sz="2000" b="0" dirty="0">
                          <a:effectLst/>
                        </a:rPr>
                        <a:t>]</a:t>
                      </a:r>
                      <a:endParaRPr lang="en-NO"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b="0" cap="small" dirty="0" err="1">
                          <a:effectLst/>
                        </a:rPr>
                        <a:t>acc.du</a:t>
                      </a:r>
                      <a:r>
                        <a:rPr lang="nb-NO" sz="2000" b="0" dirty="0">
                          <a:effectLst/>
                        </a:rPr>
                        <a:t> </a:t>
                      </a:r>
                      <a:r>
                        <a:rPr lang="nb-NO" sz="2000" b="0" dirty="0" err="1">
                          <a:effectLst/>
                        </a:rPr>
                        <a:t>throughout</a:t>
                      </a:r>
                      <a:endParaRPr lang="en-NO" sz="2000" b="0" dirty="0">
                        <a:effectLst/>
                      </a:endParaRPr>
                    </a:p>
                    <a:p>
                      <a:r>
                        <a:rPr lang="nb-NO" sz="2000" b="0" cap="small" dirty="0" err="1">
                          <a:effectLst/>
                        </a:rPr>
                        <a:t>acc.du</a:t>
                      </a:r>
                      <a:r>
                        <a:rPr lang="nb-NO" sz="2000" b="0" dirty="0">
                          <a:effectLst/>
                        </a:rPr>
                        <a:t> and </a:t>
                      </a:r>
                      <a:r>
                        <a:rPr lang="nb-NO" sz="2000" b="0" cap="small" dirty="0" err="1">
                          <a:effectLst/>
                        </a:rPr>
                        <a:t>nom.du</a:t>
                      </a:r>
                      <a:r>
                        <a:rPr lang="nb-NO" sz="2000" b="0" dirty="0">
                          <a:effectLst/>
                        </a:rPr>
                        <a:t> </a:t>
                      </a:r>
                      <a:r>
                        <a:rPr lang="nb-NO" sz="2000" b="0" dirty="0" err="1">
                          <a:effectLst/>
                        </a:rPr>
                        <a:t>are</a:t>
                      </a:r>
                      <a:r>
                        <a:rPr lang="nb-NO" sz="2000" b="0" dirty="0">
                          <a:effectLst/>
                        </a:rPr>
                        <a:t> </a:t>
                      </a:r>
                      <a:r>
                        <a:rPr lang="nb-NO" sz="2000" b="0" dirty="0" err="1">
                          <a:effectLst/>
                        </a:rPr>
                        <a:t>identical</a:t>
                      </a:r>
                      <a:endParaRPr lang="en-NO"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b="0" dirty="0">
                          <a:effectLst/>
                        </a:rPr>
                        <a:t>13th C</a:t>
                      </a:r>
                      <a:endParaRPr lang="en-NO" sz="2000" b="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2123153"/>
                  </a:ext>
                </a:extLst>
              </a:tr>
              <a:tr h="733820">
                <a:tc>
                  <a:txBody>
                    <a:bodyPr/>
                    <a:lstStyle/>
                    <a:p>
                      <a:r>
                        <a:rPr lang="nb-NO" sz="2000" i="1" dirty="0" err="1">
                          <a:effectLst/>
                        </a:rPr>
                        <a:t>miał</a:t>
                      </a:r>
                      <a:r>
                        <a:rPr lang="nb-NO" sz="2000" i="1" dirty="0">
                          <a:effectLst/>
                        </a:rPr>
                        <a:t> </a:t>
                      </a:r>
                      <a:r>
                        <a:rPr lang="nb-NO" sz="2000" i="1" dirty="0" err="1">
                          <a:effectLst/>
                        </a:rPr>
                        <a:t>dw</a:t>
                      </a:r>
                      <a:r>
                        <a:rPr lang="nb-NO" sz="2000" i="1" dirty="0">
                          <a:effectLst/>
                        </a:rPr>
                        <a:t>-u/ </a:t>
                      </a:r>
                      <a:r>
                        <a:rPr lang="nb-NO" sz="2000" i="1" dirty="0" err="1">
                          <a:effectLst/>
                        </a:rPr>
                        <a:t>młod</a:t>
                      </a:r>
                      <a:r>
                        <a:rPr lang="nb-NO" sz="2000" i="1" dirty="0">
                          <a:effectLst/>
                        </a:rPr>
                        <a:t>-u syn-u</a:t>
                      </a:r>
                      <a:endParaRPr lang="en-NO" sz="2000" i="1" dirty="0">
                        <a:effectLst/>
                      </a:endParaRPr>
                    </a:p>
                    <a:p>
                      <a:r>
                        <a:rPr lang="nb-NO" sz="2000" dirty="0">
                          <a:effectLst/>
                        </a:rPr>
                        <a:t>[</a:t>
                      </a:r>
                      <a:r>
                        <a:rPr lang="nb-NO" sz="2000" dirty="0" err="1">
                          <a:effectLst/>
                        </a:rPr>
                        <a:t>had</a:t>
                      </a:r>
                      <a:r>
                        <a:rPr lang="nb-NO" sz="2000" dirty="0">
                          <a:effectLst/>
                        </a:rPr>
                        <a:t> </a:t>
                      </a:r>
                      <a:r>
                        <a:rPr lang="nb-NO" sz="2000" dirty="0" err="1">
                          <a:effectLst/>
                        </a:rPr>
                        <a:t>two-</a:t>
                      </a:r>
                      <a:r>
                        <a:rPr lang="nb-NO" sz="2000" cap="small" dirty="0" err="1">
                          <a:effectLst/>
                        </a:rPr>
                        <a:t>gen.du</a:t>
                      </a:r>
                      <a:r>
                        <a:rPr lang="nb-NO" sz="2000" dirty="0">
                          <a:effectLst/>
                        </a:rPr>
                        <a:t> </a:t>
                      </a:r>
                      <a:r>
                        <a:rPr lang="nb-NO" sz="2000" dirty="0" err="1">
                          <a:effectLst/>
                        </a:rPr>
                        <a:t>young-</a:t>
                      </a:r>
                      <a:r>
                        <a:rPr lang="nb-NO" sz="2000" cap="small" dirty="0" err="1">
                          <a:effectLst/>
                        </a:rPr>
                        <a:t>gen.du</a:t>
                      </a:r>
                      <a:r>
                        <a:rPr lang="nb-NO" sz="2000" dirty="0">
                          <a:effectLst/>
                        </a:rPr>
                        <a:t> son-</a:t>
                      </a:r>
                      <a:r>
                        <a:rPr lang="nb-NO" sz="2000" cap="small" dirty="0" err="1">
                          <a:effectLst/>
                        </a:rPr>
                        <a:t>gen.du</a:t>
                      </a:r>
                      <a:r>
                        <a:rPr lang="nb-NO" sz="2000" dirty="0">
                          <a:effectLst/>
                        </a:rPr>
                        <a:t>]</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cap="small">
                          <a:effectLst/>
                        </a:rPr>
                        <a:t>gen.du</a:t>
                      </a:r>
                      <a:r>
                        <a:rPr lang="nb-NO" sz="2000">
                          <a:effectLst/>
                        </a:rPr>
                        <a:t> throughout</a:t>
                      </a:r>
                      <a:endParaRPr lang="en-NO" sz="2000">
                        <a:effectLst/>
                      </a:endParaRPr>
                    </a:p>
                    <a:p>
                      <a:r>
                        <a:rPr lang="nb-NO" sz="2000">
                          <a:effectLst/>
                        </a:rPr>
                        <a:t>virile nouns only</a:t>
                      </a:r>
                      <a:endParaRPr lang="en-NO"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a:effectLst/>
                        </a:rPr>
                        <a:t>14th C</a:t>
                      </a:r>
                      <a:endParaRPr lang="en-NO"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6408742"/>
                  </a:ext>
                </a:extLst>
              </a:tr>
              <a:tr h="733820">
                <a:tc>
                  <a:txBody>
                    <a:bodyPr/>
                    <a:lstStyle/>
                    <a:p>
                      <a:r>
                        <a:rPr lang="nb-NO" sz="2000" i="1" dirty="0" err="1">
                          <a:effectLst/>
                        </a:rPr>
                        <a:t>miał</a:t>
                      </a:r>
                      <a:r>
                        <a:rPr lang="nb-NO" sz="2000" i="1" dirty="0">
                          <a:effectLst/>
                        </a:rPr>
                        <a:t> </a:t>
                      </a:r>
                      <a:r>
                        <a:rPr lang="nb-NO" sz="2000" i="1" dirty="0" err="1">
                          <a:effectLst/>
                        </a:rPr>
                        <a:t>dw</a:t>
                      </a:r>
                      <a:r>
                        <a:rPr lang="nb-NO" sz="2000" i="1" dirty="0">
                          <a:effectLst/>
                        </a:rPr>
                        <a:t>-u </a:t>
                      </a:r>
                      <a:r>
                        <a:rPr lang="nb-NO" sz="2000" i="1" dirty="0" err="1">
                          <a:effectLst/>
                        </a:rPr>
                        <a:t>młod-ych</a:t>
                      </a:r>
                      <a:r>
                        <a:rPr lang="nb-NO" sz="2000" i="1" dirty="0">
                          <a:effectLst/>
                        </a:rPr>
                        <a:t> syn-u</a:t>
                      </a:r>
                      <a:endParaRPr lang="en-NO" sz="2000" i="1" dirty="0">
                        <a:effectLst/>
                      </a:endParaRPr>
                    </a:p>
                    <a:p>
                      <a:r>
                        <a:rPr lang="nb-NO" sz="2000" dirty="0">
                          <a:effectLst/>
                        </a:rPr>
                        <a:t>[</a:t>
                      </a:r>
                      <a:r>
                        <a:rPr lang="nb-NO" sz="2000" dirty="0" err="1">
                          <a:effectLst/>
                        </a:rPr>
                        <a:t>had</a:t>
                      </a:r>
                      <a:r>
                        <a:rPr lang="nb-NO" sz="2000" dirty="0">
                          <a:effectLst/>
                        </a:rPr>
                        <a:t> </a:t>
                      </a:r>
                      <a:r>
                        <a:rPr lang="nb-NO" sz="2000" dirty="0" err="1">
                          <a:effectLst/>
                        </a:rPr>
                        <a:t>two-</a:t>
                      </a:r>
                      <a:r>
                        <a:rPr lang="nb-NO" sz="2000" cap="small" dirty="0" err="1">
                          <a:effectLst/>
                        </a:rPr>
                        <a:t>gen.du</a:t>
                      </a:r>
                      <a:r>
                        <a:rPr lang="nb-NO" sz="2000" dirty="0">
                          <a:effectLst/>
                        </a:rPr>
                        <a:t> </a:t>
                      </a:r>
                      <a:r>
                        <a:rPr lang="nb-NO" sz="2000" dirty="0" err="1">
                          <a:effectLst/>
                        </a:rPr>
                        <a:t>young-</a:t>
                      </a:r>
                      <a:r>
                        <a:rPr lang="nb-NO" sz="2000" cap="small" dirty="0" err="1">
                          <a:effectLst/>
                        </a:rPr>
                        <a:t>gen.pl</a:t>
                      </a:r>
                      <a:r>
                        <a:rPr lang="nb-NO" sz="2000" dirty="0">
                          <a:effectLst/>
                        </a:rPr>
                        <a:t> son-</a:t>
                      </a:r>
                      <a:r>
                        <a:rPr lang="nb-NO" sz="2000" cap="small" dirty="0" err="1">
                          <a:effectLst/>
                        </a:rPr>
                        <a:t>gen.du</a:t>
                      </a:r>
                      <a:r>
                        <a:rPr lang="nb-NO" sz="2000" cap="small" dirty="0">
                          <a:effectLst/>
                        </a:rPr>
                        <a:t>]</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a:effectLst/>
                        </a:rPr>
                        <a:t>adjective </a:t>
                      </a:r>
                      <a:r>
                        <a:rPr lang="nb-NO" sz="2000" cap="small">
                          <a:effectLst/>
                        </a:rPr>
                        <a:t>gen.pl</a:t>
                      </a:r>
                      <a:endParaRPr lang="en-NO"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dirty="0">
                          <a:effectLst/>
                        </a:rPr>
                        <a:t>15th C</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75970335"/>
                  </a:ext>
                </a:extLst>
              </a:tr>
              <a:tr h="1100729">
                <a:tc>
                  <a:txBody>
                    <a:bodyPr/>
                    <a:lstStyle/>
                    <a:p>
                      <a:r>
                        <a:rPr lang="nb-NO" sz="2000" i="1" dirty="0" err="1">
                          <a:effectLst/>
                        </a:rPr>
                        <a:t>miał</a:t>
                      </a:r>
                      <a:r>
                        <a:rPr lang="nb-NO" sz="2000" i="1" dirty="0">
                          <a:effectLst/>
                        </a:rPr>
                        <a:t> </a:t>
                      </a:r>
                      <a:r>
                        <a:rPr lang="nb-NO" sz="2000" i="1" dirty="0" err="1">
                          <a:effectLst/>
                        </a:rPr>
                        <a:t>dw</a:t>
                      </a:r>
                      <a:r>
                        <a:rPr lang="nb-NO" sz="2000" i="1" dirty="0">
                          <a:effectLst/>
                        </a:rPr>
                        <a:t>-</a:t>
                      </a:r>
                      <a:r>
                        <a:rPr lang="nb-NO" sz="2000" b="1" i="1" dirty="0">
                          <a:effectLst/>
                        </a:rPr>
                        <a:t>u</a:t>
                      </a:r>
                      <a:r>
                        <a:rPr lang="nb-NO" sz="2000" i="1" dirty="0">
                          <a:effectLst/>
                        </a:rPr>
                        <a:t> </a:t>
                      </a:r>
                      <a:r>
                        <a:rPr lang="nb-NO" sz="2000" i="1" dirty="0" err="1">
                          <a:effectLst/>
                        </a:rPr>
                        <a:t>młod-ych</a:t>
                      </a:r>
                      <a:r>
                        <a:rPr lang="nb-NO" sz="2000" i="1" dirty="0">
                          <a:effectLst/>
                        </a:rPr>
                        <a:t> syn-</a:t>
                      </a:r>
                      <a:r>
                        <a:rPr lang="nb-NO" sz="2000" i="1" dirty="0" err="1">
                          <a:effectLst/>
                        </a:rPr>
                        <a:t>ów</a:t>
                      </a:r>
                      <a:endParaRPr lang="en-NO" sz="2000" i="1" dirty="0">
                        <a:effectLst/>
                      </a:endParaRPr>
                    </a:p>
                    <a:p>
                      <a:r>
                        <a:rPr lang="nb-NO" sz="2000" dirty="0">
                          <a:effectLst/>
                        </a:rPr>
                        <a:t>[</a:t>
                      </a:r>
                      <a:r>
                        <a:rPr lang="nb-NO" sz="2000" dirty="0" err="1">
                          <a:effectLst/>
                        </a:rPr>
                        <a:t>had</a:t>
                      </a:r>
                      <a:r>
                        <a:rPr lang="nb-NO" sz="2000" dirty="0">
                          <a:effectLst/>
                        </a:rPr>
                        <a:t> </a:t>
                      </a:r>
                      <a:r>
                        <a:rPr lang="nb-NO" sz="2000" dirty="0" err="1">
                          <a:effectLst/>
                        </a:rPr>
                        <a:t>two</a:t>
                      </a:r>
                      <a:r>
                        <a:rPr lang="nb-NO" sz="2000" dirty="0">
                          <a:effectLst/>
                        </a:rPr>
                        <a:t>-</a:t>
                      </a:r>
                      <a:r>
                        <a:rPr lang="nb-NO" sz="2000" cap="small" dirty="0">
                          <a:effectLst/>
                        </a:rPr>
                        <a:t>virile</a:t>
                      </a:r>
                      <a:r>
                        <a:rPr lang="nb-NO" sz="2000" dirty="0">
                          <a:effectLst/>
                        </a:rPr>
                        <a:t> </a:t>
                      </a:r>
                      <a:r>
                        <a:rPr lang="nb-NO" sz="2000" dirty="0" err="1">
                          <a:effectLst/>
                        </a:rPr>
                        <a:t>young-</a:t>
                      </a:r>
                      <a:r>
                        <a:rPr lang="nb-NO" sz="2000" cap="small" dirty="0" err="1">
                          <a:effectLst/>
                        </a:rPr>
                        <a:t>genacc.pl</a:t>
                      </a:r>
                      <a:r>
                        <a:rPr lang="nb-NO" sz="2000" dirty="0">
                          <a:effectLst/>
                        </a:rPr>
                        <a:t> son-</a:t>
                      </a:r>
                      <a:r>
                        <a:rPr lang="nb-NO" sz="2000" cap="small" dirty="0" err="1">
                          <a:effectLst/>
                        </a:rPr>
                        <a:t>genacc.pl</a:t>
                      </a:r>
                      <a:r>
                        <a:rPr lang="nb-NO" sz="2000" dirty="0">
                          <a:effectLst/>
                        </a:rPr>
                        <a:t>]</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dirty="0" err="1">
                          <a:effectLst/>
                        </a:rPr>
                        <a:t>adjective</a:t>
                      </a:r>
                      <a:r>
                        <a:rPr lang="nb-NO" sz="2000" dirty="0">
                          <a:effectLst/>
                        </a:rPr>
                        <a:t> and </a:t>
                      </a:r>
                      <a:r>
                        <a:rPr lang="nb-NO" sz="2000" dirty="0" err="1">
                          <a:effectLst/>
                        </a:rPr>
                        <a:t>noun</a:t>
                      </a:r>
                      <a:r>
                        <a:rPr lang="nb-NO" sz="2000" dirty="0">
                          <a:effectLst/>
                        </a:rPr>
                        <a:t> </a:t>
                      </a:r>
                      <a:r>
                        <a:rPr lang="nb-NO" sz="2000" cap="small" dirty="0" err="1">
                          <a:effectLst/>
                        </a:rPr>
                        <a:t>genacc.pl</a:t>
                      </a:r>
                      <a:r>
                        <a:rPr lang="nb-NO" sz="2000" cap="small" dirty="0">
                          <a:effectLst/>
                        </a:rPr>
                        <a:t>, </a:t>
                      </a:r>
                      <a:r>
                        <a:rPr lang="nb-NO" sz="2000" dirty="0" err="1">
                          <a:effectLst/>
                        </a:rPr>
                        <a:t>spreads</a:t>
                      </a:r>
                      <a:r>
                        <a:rPr lang="nb-NO" sz="2000" dirty="0">
                          <a:effectLst/>
                        </a:rPr>
                        <a:t> to all virile </a:t>
                      </a:r>
                      <a:r>
                        <a:rPr lang="nb-NO" sz="2000" dirty="0" err="1">
                          <a:effectLst/>
                        </a:rPr>
                        <a:t>Accusative</a:t>
                      </a:r>
                      <a:endParaRPr lang="en-NO" sz="2000" dirty="0">
                        <a:effectLst/>
                      </a:endParaRPr>
                    </a:p>
                    <a:p>
                      <a:r>
                        <a:rPr lang="nb-NO" sz="2000" b="1" i="1" dirty="0">
                          <a:effectLst/>
                        </a:rPr>
                        <a:t>-u </a:t>
                      </a:r>
                      <a:r>
                        <a:rPr lang="nb-NO" sz="2000" b="1" dirty="0" err="1">
                          <a:effectLst/>
                        </a:rPr>
                        <a:t>spreads</a:t>
                      </a:r>
                      <a:r>
                        <a:rPr lang="nb-NO" sz="2000" b="1" dirty="0">
                          <a:effectLst/>
                        </a:rPr>
                        <a:t> to all numerals as </a:t>
                      </a:r>
                      <a:r>
                        <a:rPr lang="nb-NO" sz="2000" b="1" cap="small" dirty="0">
                          <a:effectLst/>
                        </a:rPr>
                        <a:t>virile</a:t>
                      </a:r>
                      <a:r>
                        <a:rPr lang="nb-NO" sz="2000" b="1" dirty="0">
                          <a:effectLst/>
                        </a:rPr>
                        <a:t> marker, used </a:t>
                      </a:r>
                      <a:r>
                        <a:rPr lang="nb-NO" sz="2000" b="1" dirty="0" err="1">
                          <a:effectLst/>
                        </a:rPr>
                        <a:t>also</a:t>
                      </a:r>
                      <a:r>
                        <a:rPr lang="nb-NO" sz="2000" b="1" dirty="0">
                          <a:effectLst/>
                        </a:rPr>
                        <a:t> in </a:t>
                      </a:r>
                      <a:r>
                        <a:rPr lang="nb-NO" sz="2000" b="1" dirty="0" err="1">
                          <a:effectLst/>
                        </a:rPr>
                        <a:t>Nominative</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nb-NO" sz="2000" dirty="0">
                          <a:effectLst/>
                        </a:rPr>
                        <a:t>16th C</a:t>
                      </a:r>
                      <a:endParaRPr lang="en-NO"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8422622"/>
                  </a:ext>
                </a:extLst>
              </a:tr>
            </a:tbl>
          </a:graphicData>
        </a:graphic>
      </p:graphicFrame>
      <p:sp>
        <p:nvSpPr>
          <p:cNvPr id="5" name="TextBox 4">
            <a:extLst>
              <a:ext uri="{FF2B5EF4-FFF2-40B4-BE49-F238E27FC236}">
                <a16:creationId xmlns:a16="http://schemas.microsoft.com/office/drawing/2014/main" id="{ACD8C17F-1B2D-6C3C-38FC-153D6C066711}"/>
              </a:ext>
            </a:extLst>
          </p:cNvPr>
          <p:cNvSpPr txBox="1"/>
          <p:nvPr/>
        </p:nvSpPr>
        <p:spPr>
          <a:xfrm>
            <a:off x="838200" y="4917083"/>
            <a:ext cx="8478078" cy="1631216"/>
          </a:xfrm>
          <a:prstGeom prst="rect">
            <a:avLst/>
          </a:prstGeom>
          <a:noFill/>
        </p:spPr>
        <p:txBody>
          <a:bodyPr wrap="square" rtlCol="0">
            <a:spAutoFit/>
          </a:bodyPr>
          <a:lstStyle/>
          <a:p>
            <a:r>
              <a:rPr lang="nb-NO" sz="2000" dirty="0"/>
              <a:t>Virile numerals: </a:t>
            </a:r>
            <a:r>
              <a:rPr lang="nb-NO" sz="2000" i="1" dirty="0" err="1"/>
              <a:t>dw</a:t>
            </a:r>
            <a:r>
              <a:rPr lang="nb-NO" sz="2000" i="1" dirty="0"/>
              <a:t>-</a:t>
            </a:r>
            <a:r>
              <a:rPr lang="nb-NO" sz="2000" b="1" i="1" dirty="0"/>
              <a:t>u</a:t>
            </a:r>
            <a:r>
              <a:rPr lang="nb-NO" sz="2000" dirty="0"/>
              <a:t> ‘</a:t>
            </a:r>
            <a:r>
              <a:rPr lang="nb-NO" sz="2000" dirty="0" err="1"/>
              <a:t>two</a:t>
            </a:r>
            <a:r>
              <a:rPr lang="nb-NO" sz="2000" dirty="0"/>
              <a:t>’, </a:t>
            </a:r>
            <a:r>
              <a:rPr lang="nb-NO" sz="2000" i="1" dirty="0" err="1"/>
              <a:t>pięci</a:t>
            </a:r>
            <a:r>
              <a:rPr lang="nb-NO" sz="2000" i="1" dirty="0"/>
              <a:t>-</a:t>
            </a:r>
            <a:r>
              <a:rPr lang="nb-NO" sz="2000" b="1" i="1" dirty="0"/>
              <a:t>u</a:t>
            </a:r>
            <a:r>
              <a:rPr lang="nb-NO" sz="2000" dirty="0"/>
              <a:t> ‘</a:t>
            </a:r>
            <a:r>
              <a:rPr lang="nb-NO" sz="2000" dirty="0" err="1"/>
              <a:t>five</a:t>
            </a:r>
            <a:r>
              <a:rPr lang="nb-NO" sz="2000" dirty="0"/>
              <a:t>’, </a:t>
            </a:r>
            <a:r>
              <a:rPr lang="nb-NO" sz="2000" i="1" dirty="0" err="1"/>
              <a:t>dziesięci</a:t>
            </a:r>
            <a:r>
              <a:rPr lang="nb-NO" sz="2000" i="1" dirty="0"/>
              <a:t>-</a:t>
            </a:r>
            <a:r>
              <a:rPr lang="nb-NO" sz="2000" b="1" i="1" dirty="0"/>
              <a:t>u</a:t>
            </a:r>
            <a:r>
              <a:rPr lang="nb-NO" sz="2000" dirty="0"/>
              <a:t> ‘</a:t>
            </a:r>
            <a:r>
              <a:rPr lang="nb-NO" sz="2000" dirty="0" err="1"/>
              <a:t>ten</a:t>
            </a:r>
            <a:r>
              <a:rPr lang="nb-NO" sz="2000" dirty="0"/>
              <a:t>’, etc.</a:t>
            </a:r>
          </a:p>
          <a:p>
            <a:r>
              <a:rPr lang="nb-NO" sz="2000" dirty="0"/>
              <a:t>Non-virile numerals: </a:t>
            </a:r>
            <a:r>
              <a:rPr lang="nb-NO" sz="2000" i="1" dirty="0" err="1"/>
              <a:t>dwa</a:t>
            </a:r>
            <a:r>
              <a:rPr lang="nb-NO" sz="2000" i="1" dirty="0"/>
              <a:t>/</a:t>
            </a:r>
            <a:r>
              <a:rPr lang="nb-NO" sz="2000" i="1" dirty="0" err="1"/>
              <a:t>dwie</a:t>
            </a:r>
            <a:r>
              <a:rPr lang="nb-NO" sz="2000" dirty="0"/>
              <a:t> ‘</a:t>
            </a:r>
            <a:r>
              <a:rPr lang="nb-NO" sz="2000" dirty="0" err="1"/>
              <a:t>two</a:t>
            </a:r>
            <a:r>
              <a:rPr lang="nb-NO" sz="2000" dirty="0"/>
              <a:t>’, </a:t>
            </a:r>
            <a:r>
              <a:rPr lang="pl-PL" sz="2000" i="1" dirty="0"/>
              <a:t>pięć</a:t>
            </a:r>
            <a:r>
              <a:rPr lang="pl-PL" sz="2000" dirty="0"/>
              <a:t> ‘five’, </a:t>
            </a:r>
            <a:r>
              <a:rPr lang="nb-NO" sz="2000" i="1" dirty="0" err="1"/>
              <a:t>dziesię</a:t>
            </a:r>
            <a:r>
              <a:rPr lang="pl-PL" sz="2000" i="1" dirty="0"/>
              <a:t>ć </a:t>
            </a:r>
            <a:r>
              <a:rPr lang="pl-PL" sz="2000" dirty="0"/>
              <a:t>‘ten’, etc.</a:t>
            </a:r>
          </a:p>
          <a:p>
            <a:endParaRPr lang="pl-PL" sz="2000" dirty="0"/>
          </a:p>
          <a:p>
            <a:r>
              <a:rPr lang="pl-PL" sz="2000" dirty="0" err="1"/>
              <a:t>Virile</a:t>
            </a:r>
            <a:r>
              <a:rPr lang="pl-PL" sz="2000" dirty="0"/>
              <a:t> </a:t>
            </a:r>
            <a:r>
              <a:rPr lang="pl-PL" sz="2000" dirty="0" err="1"/>
              <a:t>quantified</a:t>
            </a:r>
            <a:r>
              <a:rPr lang="pl-PL" sz="2000" dirty="0"/>
              <a:t> </a:t>
            </a:r>
            <a:r>
              <a:rPr lang="pl-PL" sz="2000" dirty="0" err="1"/>
              <a:t>subject</a:t>
            </a:r>
            <a:r>
              <a:rPr lang="pl-PL" sz="2000" dirty="0"/>
              <a:t>: </a:t>
            </a:r>
            <a:r>
              <a:rPr lang="pl-PL" sz="2000" i="1" dirty="0"/>
              <a:t>Przyszło </a:t>
            </a:r>
            <a:r>
              <a:rPr lang="pl-PL" sz="2000" i="1" dirty="0" err="1"/>
              <a:t>pięci</a:t>
            </a:r>
            <a:r>
              <a:rPr lang="pl-PL" sz="2000" i="1" dirty="0"/>
              <a:t>-</a:t>
            </a:r>
            <a:r>
              <a:rPr lang="pl-PL" sz="2000" b="1" i="1" dirty="0"/>
              <a:t>u</a:t>
            </a:r>
            <a:r>
              <a:rPr lang="pl-PL" sz="2000" i="1" dirty="0"/>
              <a:t> mężczyzn</a:t>
            </a:r>
            <a:r>
              <a:rPr lang="pl-PL" sz="2000" dirty="0"/>
              <a:t> ‘Five men </a:t>
            </a:r>
            <a:r>
              <a:rPr lang="pl-PL" sz="2000" dirty="0" err="1"/>
              <a:t>came</a:t>
            </a:r>
            <a:r>
              <a:rPr lang="pl-PL" sz="2000" dirty="0"/>
              <a:t>’</a:t>
            </a:r>
          </a:p>
          <a:p>
            <a:r>
              <a:rPr lang="pl-PL" sz="2000" dirty="0"/>
              <a:t>Non-</a:t>
            </a:r>
            <a:r>
              <a:rPr lang="pl-PL" sz="2000" dirty="0" err="1"/>
              <a:t>virile</a:t>
            </a:r>
            <a:r>
              <a:rPr lang="pl-PL" sz="2000" dirty="0"/>
              <a:t> </a:t>
            </a:r>
            <a:r>
              <a:rPr lang="pl-PL" sz="2000" dirty="0" err="1"/>
              <a:t>quantified</a:t>
            </a:r>
            <a:r>
              <a:rPr lang="pl-PL" sz="2000" dirty="0"/>
              <a:t> </a:t>
            </a:r>
            <a:r>
              <a:rPr lang="pl-PL" sz="2000" dirty="0" err="1"/>
              <a:t>subject</a:t>
            </a:r>
            <a:r>
              <a:rPr lang="pl-PL" sz="2000" dirty="0"/>
              <a:t>: </a:t>
            </a:r>
            <a:r>
              <a:rPr lang="pl-PL" sz="2000" i="1" dirty="0"/>
              <a:t>Przyszło pięć kobiet </a:t>
            </a:r>
            <a:r>
              <a:rPr lang="pl-PL" sz="2000" dirty="0"/>
              <a:t>‘Five </a:t>
            </a:r>
            <a:r>
              <a:rPr lang="pl-PL" sz="2000" dirty="0" err="1"/>
              <a:t>women</a:t>
            </a:r>
            <a:r>
              <a:rPr lang="pl-PL" sz="2000" dirty="0"/>
              <a:t> </a:t>
            </a:r>
            <a:r>
              <a:rPr lang="pl-PL" sz="2000" dirty="0" err="1"/>
              <a:t>came</a:t>
            </a:r>
            <a:r>
              <a:rPr lang="pl-PL" sz="2000" dirty="0"/>
              <a:t>’</a:t>
            </a:r>
          </a:p>
        </p:txBody>
      </p:sp>
      <p:sp>
        <p:nvSpPr>
          <p:cNvPr id="7" name="TextBox 6">
            <a:extLst>
              <a:ext uri="{FF2B5EF4-FFF2-40B4-BE49-F238E27FC236}">
                <a16:creationId xmlns:a16="http://schemas.microsoft.com/office/drawing/2014/main" id="{CCC3143D-7C3D-D4A1-565D-DF625705A944}"/>
              </a:ext>
            </a:extLst>
          </p:cNvPr>
          <p:cNvSpPr txBox="1"/>
          <p:nvPr/>
        </p:nvSpPr>
        <p:spPr>
          <a:xfrm>
            <a:off x="9399419" y="4756118"/>
            <a:ext cx="1954381" cy="646331"/>
          </a:xfrm>
          <a:prstGeom prst="rect">
            <a:avLst/>
          </a:prstGeom>
          <a:noFill/>
        </p:spPr>
        <p:txBody>
          <a:bodyPr wrap="none" rtlCol="0">
            <a:spAutoFit/>
          </a:bodyPr>
          <a:lstStyle/>
          <a:p>
            <a:r>
              <a:rPr lang="nb-NO" dirty="0"/>
              <a:t>cf. </a:t>
            </a:r>
            <a:r>
              <a:rPr lang="nb-NO" dirty="0" err="1"/>
              <a:t>Grappin</a:t>
            </a:r>
            <a:r>
              <a:rPr lang="nb-NO" dirty="0"/>
              <a:t> 1950,</a:t>
            </a:r>
          </a:p>
          <a:p>
            <a:r>
              <a:rPr lang="nb-NO" dirty="0"/>
              <a:t>Janda 2000</a:t>
            </a:r>
          </a:p>
        </p:txBody>
      </p:sp>
    </p:spTree>
    <p:extLst>
      <p:ext uri="{BB962C8B-B14F-4D97-AF65-F5344CB8AC3E}">
        <p14:creationId xmlns:p14="http://schemas.microsoft.com/office/powerpoint/2010/main" val="22579299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b="1" dirty="0"/>
              <a:t>North </a:t>
            </a:r>
            <a:r>
              <a:rPr lang="nb-NO" b="1" dirty="0" err="1"/>
              <a:t>Sámi</a:t>
            </a:r>
            <a:r>
              <a:rPr lang="nb-NO" b="1" dirty="0"/>
              <a:t> Possessive Constructions:</a:t>
            </a:r>
            <a:br>
              <a:rPr lang="nb-NO" b="1" dirty="0"/>
            </a:br>
            <a:r>
              <a:rPr lang="nb-NO" b="1" dirty="0" err="1">
                <a:solidFill>
                  <a:srgbClr val="0000FF"/>
                </a:solidFill>
              </a:rPr>
              <a:t>NPx</a:t>
            </a:r>
            <a:r>
              <a:rPr lang="nb-NO" b="1" dirty="0">
                <a:solidFill>
                  <a:srgbClr val="0000FF"/>
                </a:solidFill>
              </a:rPr>
              <a:t> </a:t>
            </a:r>
            <a:r>
              <a:rPr lang="nb-NO" b="1" dirty="0"/>
              <a:t>and</a:t>
            </a:r>
            <a:r>
              <a:rPr lang="nb-NO" b="1" dirty="0">
                <a:solidFill>
                  <a:srgbClr val="0000FF"/>
                </a:solidFill>
              </a:rPr>
              <a:t> </a:t>
            </a:r>
            <a:r>
              <a:rPr lang="nb-NO" b="1" dirty="0" err="1">
                <a:solidFill>
                  <a:srgbClr val="FF0000"/>
                </a:solidFill>
              </a:rPr>
              <a:t>ReflN</a:t>
            </a:r>
            <a:endParaRPr lang="nb-NO" b="1" dirty="0">
              <a:solidFill>
                <a:srgbClr val="FF0000"/>
              </a:solidFill>
            </a:endParaRPr>
          </a:p>
        </p:txBody>
      </p:sp>
      <p:sp>
        <p:nvSpPr>
          <p:cNvPr id="3" name="Content Placeholder 2"/>
          <p:cNvSpPr>
            <a:spLocks noGrp="1"/>
          </p:cNvSpPr>
          <p:nvPr>
            <p:ph idx="1"/>
          </p:nvPr>
        </p:nvSpPr>
        <p:spPr>
          <a:xfrm>
            <a:off x="1853281" y="1625602"/>
            <a:ext cx="8661355" cy="4947919"/>
          </a:xfrm>
        </p:spPr>
        <p:txBody>
          <a:bodyPr>
            <a:normAutofit fontScale="92500" lnSpcReduction="20000"/>
          </a:bodyPr>
          <a:lstStyle/>
          <a:p>
            <a:pPr marL="0" indent="0">
              <a:buNone/>
            </a:pPr>
            <a:r>
              <a:rPr lang="en-US" dirty="0"/>
              <a:t>Two examples from Elle </a:t>
            </a:r>
            <a:r>
              <a:rPr lang="en-US" dirty="0" err="1"/>
              <a:t>Márjá</a:t>
            </a:r>
            <a:r>
              <a:rPr lang="en-US" dirty="0"/>
              <a:t> </a:t>
            </a:r>
            <a:r>
              <a:rPr lang="en-US" dirty="0" err="1"/>
              <a:t>Vars’</a:t>
            </a:r>
            <a:r>
              <a:rPr lang="en-US" dirty="0"/>
              <a:t> novel </a:t>
            </a:r>
            <a:r>
              <a:rPr lang="en-US" i="1" dirty="0" err="1"/>
              <a:t>Kátjá</a:t>
            </a:r>
            <a:r>
              <a:rPr lang="en-US" dirty="0"/>
              <a:t> </a:t>
            </a:r>
          </a:p>
          <a:p>
            <a:endParaRPr lang="en-US" dirty="0"/>
          </a:p>
          <a:p>
            <a:pPr marL="0" indent="0">
              <a:buNone/>
            </a:pPr>
            <a:r>
              <a:rPr lang="en-US" b="1" dirty="0" err="1">
                <a:solidFill>
                  <a:srgbClr val="0000FF"/>
                </a:solidFill>
              </a:rPr>
              <a:t>NPx</a:t>
            </a:r>
            <a:r>
              <a:rPr lang="en-US" b="1" dirty="0">
                <a:solidFill>
                  <a:srgbClr val="0000FF"/>
                </a:solidFill>
              </a:rPr>
              <a:t> </a:t>
            </a:r>
            <a:r>
              <a:rPr lang="en-US" dirty="0"/>
              <a:t>(possessive suffix, </a:t>
            </a:r>
            <a:r>
              <a:rPr lang="en-US" b="1" dirty="0"/>
              <a:t>HIGH morphological complexity</a:t>
            </a:r>
            <a:r>
              <a:rPr lang="en-US" dirty="0"/>
              <a:t>):</a:t>
            </a:r>
          </a:p>
          <a:p>
            <a:pPr marL="0" indent="0">
              <a:buNone/>
            </a:pPr>
            <a:r>
              <a:rPr lang="en-US" dirty="0"/>
              <a:t>(1a)	</a:t>
            </a:r>
            <a:r>
              <a:rPr lang="en-US" b="1" i="1" dirty="0" err="1">
                <a:solidFill>
                  <a:srgbClr val="0000FF"/>
                </a:solidFill>
              </a:rPr>
              <a:t>Kátjá</a:t>
            </a:r>
            <a:r>
              <a:rPr lang="en-US" i="1" dirty="0"/>
              <a:t>..</a:t>
            </a:r>
            <a:r>
              <a:rPr lang="en-US" i="1" dirty="0">
                <a:solidFill>
                  <a:srgbClr val="0000FF"/>
                </a:solidFill>
              </a:rPr>
              <a:t>.</a:t>
            </a:r>
            <a:r>
              <a:rPr lang="en-US" b="1" i="1" dirty="0">
                <a:solidFill>
                  <a:srgbClr val="0000FF"/>
                </a:solidFill>
              </a:rPr>
              <a:t>	</a:t>
            </a:r>
            <a:r>
              <a:rPr lang="en-US" i="1" dirty="0" err="1"/>
              <a:t>ollii</a:t>
            </a:r>
            <a:r>
              <a:rPr lang="en-US" i="1" dirty="0"/>
              <a:t> 			</a:t>
            </a:r>
            <a:r>
              <a:rPr lang="en-US" b="1" i="1" dirty="0" err="1"/>
              <a:t>latnja</a:t>
            </a:r>
            <a:r>
              <a:rPr lang="en-US" b="1" i="1" dirty="0"/>
              <a:t>-</a:t>
            </a:r>
            <a:r>
              <a:rPr lang="en-US" b="1" i="1" dirty="0" err="1"/>
              <a:t>si</a:t>
            </a:r>
            <a:r>
              <a:rPr lang="en-US" b="1" i="1" dirty="0"/>
              <a:t>-</a:t>
            </a:r>
            <a:r>
              <a:rPr lang="en-US" b="1" i="1" dirty="0">
                <a:solidFill>
                  <a:srgbClr val="0000FF"/>
                </a:solidFill>
              </a:rPr>
              <a:t>s</a:t>
            </a:r>
            <a:r>
              <a:rPr lang="en-US" dirty="0"/>
              <a:t> </a:t>
            </a:r>
            <a:endParaRPr lang="en-US" i="1" dirty="0"/>
          </a:p>
          <a:p>
            <a:pPr marL="0" indent="0">
              <a:buNone/>
            </a:pPr>
            <a:r>
              <a:rPr lang="en-US" sz="2200" dirty="0"/>
              <a:t>	</a:t>
            </a:r>
            <a:r>
              <a:rPr lang="en-US" sz="2200" b="1" dirty="0" err="1"/>
              <a:t>Kátjá.</a:t>
            </a:r>
            <a:r>
              <a:rPr lang="en-US" sz="2200" b="1" cap="small" dirty="0" err="1"/>
              <a:t>nom</a:t>
            </a:r>
            <a:r>
              <a:rPr lang="en-US" sz="2200" dirty="0"/>
              <a:t> 	reach.</a:t>
            </a:r>
            <a:r>
              <a:rPr lang="en-US" sz="2200" cap="small" dirty="0"/>
              <a:t>ind.pret.3s	</a:t>
            </a:r>
            <a:r>
              <a:rPr lang="en-US" sz="2200" b="1" dirty="0"/>
              <a:t>room-</a:t>
            </a:r>
            <a:r>
              <a:rPr lang="en-US" sz="2200" b="1" cap="small" dirty="0"/>
              <a:t>ill.sg-px.3s</a:t>
            </a:r>
            <a:r>
              <a:rPr lang="en-US" sz="2200" dirty="0"/>
              <a:t> </a:t>
            </a:r>
          </a:p>
          <a:p>
            <a:pPr marL="0" indent="0">
              <a:buNone/>
            </a:pPr>
            <a:r>
              <a:rPr lang="en-US" dirty="0"/>
              <a:t>	‘</a:t>
            </a:r>
            <a:r>
              <a:rPr lang="en-US" b="1" dirty="0" err="1">
                <a:solidFill>
                  <a:srgbClr val="0000FF"/>
                </a:solidFill>
              </a:rPr>
              <a:t>Kátjá</a:t>
            </a:r>
            <a:r>
              <a:rPr lang="en-US" dirty="0">
                <a:solidFill>
                  <a:srgbClr val="0000FF"/>
                </a:solidFill>
              </a:rPr>
              <a:t>... </a:t>
            </a:r>
            <a:r>
              <a:rPr lang="en-US" dirty="0"/>
              <a:t>got to </a:t>
            </a:r>
            <a:r>
              <a:rPr lang="en-US" b="1" dirty="0">
                <a:solidFill>
                  <a:srgbClr val="0000FF"/>
                </a:solidFill>
              </a:rPr>
              <a:t>her </a:t>
            </a:r>
            <a:r>
              <a:rPr lang="en-US" b="1" dirty="0"/>
              <a:t>room</a:t>
            </a:r>
            <a:r>
              <a:rPr lang="en-US" dirty="0"/>
              <a:t>’</a:t>
            </a:r>
          </a:p>
          <a:p>
            <a:pPr marL="0" indent="0">
              <a:buNone/>
            </a:pPr>
            <a:endParaRPr lang="en-US" dirty="0"/>
          </a:p>
          <a:p>
            <a:pPr marL="0" indent="0">
              <a:buNone/>
            </a:pPr>
            <a:r>
              <a:rPr lang="en-US" b="1" dirty="0" err="1">
                <a:solidFill>
                  <a:srgbClr val="FF0000"/>
                </a:solidFill>
              </a:rPr>
              <a:t>ReflN</a:t>
            </a:r>
            <a:r>
              <a:rPr lang="en-US" b="1" dirty="0">
                <a:solidFill>
                  <a:srgbClr val="FF0000"/>
                </a:solidFill>
              </a:rPr>
              <a:t> </a:t>
            </a:r>
            <a:r>
              <a:rPr lang="en-US" dirty="0"/>
              <a:t>(</a:t>
            </a:r>
            <a:r>
              <a:rPr lang="en-US" b="1" dirty="0"/>
              <a:t>analytic construction </a:t>
            </a:r>
            <a:r>
              <a:rPr lang="en-US" dirty="0"/>
              <a:t>with reflexive genitive pronoun):</a:t>
            </a:r>
          </a:p>
          <a:p>
            <a:pPr marL="0" indent="0">
              <a:buNone/>
            </a:pPr>
            <a:r>
              <a:rPr lang="en-US" dirty="0"/>
              <a:t>(1b)	</a:t>
            </a:r>
            <a:r>
              <a:rPr lang="en-US" b="1" i="1" dirty="0" err="1">
                <a:solidFill>
                  <a:srgbClr val="FF0000"/>
                </a:solidFill>
              </a:rPr>
              <a:t>Kátjá</a:t>
            </a:r>
            <a:r>
              <a:rPr lang="en-US" i="1" dirty="0"/>
              <a:t>...      </a:t>
            </a:r>
            <a:r>
              <a:rPr lang="en-US" i="1" dirty="0" err="1"/>
              <a:t>ollii</a:t>
            </a:r>
            <a:r>
              <a:rPr lang="en-US" i="1" dirty="0"/>
              <a:t> 		</a:t>
            </a:r>
            <a:r>
              <a:rPr lang="en-US" b="1" i="1" dirty="0" err="1">
                <a:solidFill>
                  <a:srgbClr val="FF0000"/>
                </a:solidFill>
              </a:rPr>
              <a:t>iežas</a:t>
            </a:r>
            <a:r>
              <a:rPr lang="en-US" i="1" dirty="0">
                <a:solidFill>
                  <a:srgbClr val="FF0000"/>
                </a:solidFill>
              </a:rPr>
              <a:t> 		</a:t>
            </a:r>
            <a:r>
              <a:rPr lang="en-US" b="1" i="1" dirty="0" err="1"/>
              <a:t>latnjii</a:t>
            </a:r>
            <a:endParaRPr lang="en-US" i="1" dirty="0"/>
          </a:p>
          <a:p>
            <a:pPr marL="0" indent="0">
              <a:buNone/>
            </a:pPr>
            <a:r>
              <a:rPr lang="en-US" dirty="0"/>
              <a:t>	</a:t>
            </a:r>
            <a:r>
              <a:rPr lang="en-US" sz="2200" b="1" dirty="0" err="1"/>
              <a:t>Kátjá.</a:t>
            </a:r>
            <a:r>
              <a:rPr lang="en-US" sz="2200" b="1" cap="small" dirty="0" err="1"/>
              <a:t>nom</a:t>
            </a:r>
            <a:r>
              <a:rPr lang="en-US" sz="2200" b="1" cap="small" dirty="0"/>
              <a:t>   </a:t>
            </a:r>
            <a:r>
              <a:rPr lang="en-US" sz="2200" dirty="0"/>
              <a:t>reach.</a:t>
            </a:r>
            <a:r>
              <a:rPr lang="en-US" sz="2200" cap="small" dirty="0"/>
              <a:t>ind.pret.3s	</a:t>
            </a:r>
            <a:r>
              <a:rPr lang="en-US" sz="2200" b="1" cap="small" dirty="0"/>
              <a:t>refl.gen.3s 	</a:t>
            </a:r>
            <a:r>
              <a:rPr lang="en-US" sz="2200" b="1" dirty="0" err="1"/>
              <a:t>room.</a:t>
            </a:r>
            <a:r>
              <a:rPr lang="en-US" sz="2200" b="1" cap="small" dirty="0" err="1"/>
              <a:t>ill.sg</a:t>
            </a:r>
            <a:r>
              <a:rPr lang="en-US" sz="2200" dirty="0"/>
              <a:t> 	</a:t>
            </a:r>
          </a:p>
          <a:p>
            <a:pPr marL="0" indent="0">
              <a:buNone/>
            </a:pPr>
            <a:r>
              <a:rPr lang="en-US" dirty="0"/>
              <a:t>	‘</a:t>
            </a:r>
            <a:r>
              <a:rPr lang="en-US" b="1" dirty="0" err="1">
                <a:solidFill>
                  <a:srgbClr val="FF0000"/>
                </a:solidFill>
              </a:rPr>
              <a:t>Kátjá</a:t>
            </a:r>
            <a:r>
              <a:rPr lang="en-US" dirty="0"/>
              <a:t>...</a:t>
            </a:r>
            <a:r>
              <a:rPr lang="en-US" dirty="0">
                <a:solidFill>
                  <a:srgbClr val="0000FF"/>
                </a:solidFill>
              </a:rPr>
              <a:t> </a:t>
            </a:r>
            <a:r>
              <a:rPr lang="en-US" dirty="0"/>
              <a:t>got to </a:t>
            </a:r>
            <a:r>
              <a:rPr lang="en-US" b="1" dirty="0">
                <a:solidFill>
                  <a:srgbClr val="FF0000"/>
                </a:solidFill>
              </a:rPr>
              <a:t>her</a:t>
            </a:r>
            <a:r>
              <a:rPr lang="en-US" b="1" dirty="0">
                <a:solidFill>
                  <a:srgbClr val="0000FF"/>
                </a:solidFill>
              </a:rPr>
              <a:t> </a:t>
            </a:r>
            <a:r>
              <a:rPr lang="en-US" b="1" dirty="0"/>
              <a:t>room</a:t>
            </a:r>
            <a:r>
              <a:rPr lang="en-US" dirty="0"/>
              <a:t>’</a:t>
            </a:r>
          </a:p>
          <a:p>
            <a:pPr marL="0" indent="0">
              <a:buNone/>
            </a:pPr>
            <a:endParaRPr lang="en-US" sz="1900" dirty="0"/>
          </a:p>
          <a:p>
            <a:pPr marL="0" indent="0">
              <a:buNone/>
            </a:pPr>
            <a:endParaRPr lang="en-US" dirty="0"/>
          </a:p>
          <a:p>
            <a:pPr marL="0" indent="0">
              <a:buNone/>
            </a:pPr>
            <a:endParaRPr lang="nb-NO" dirty="0"/>
          </a:p>
        </p:txBody>
      </p:sp>
      <p:sp>
        <p:nvSpPr>
          <p:cNvPr id="30" name="Freeform 29"/>
          <p:cNvSpPr/>
          <p:nvPr/>
        </p:nvSpPr>
        <p:spPr>
          <a:xfrm>
            <a:off x="3481754" y="4812427"/>
            <a:ext cx="3408199" cy="451716"/>
          </a:xfrm>
          <a:custGeom>
            <a:avLst/>
            <a:gdLst>
              <a:gd name="connsiteX0" fmla="*/ 1016000 w 1016000"/>
              <a:gd name="connsiteY0" fmla="*/ 451716 h 451716"/>
              <a:gd name="connsiteX1" fmla="*/ 606778 w 1016000"/>
              <a:gd name="connsiteY1" fmla="*/ 161 h 451716"/>
              <a:gd name="connsiteX2" fmla="*/ 0 w 1016000"/>
              <a:gd name="connsiteY2" fmla="*/ 395272 h 451716"/>
            </a:gdLst>
            <a:ahLst/>
            <a:cxnLst>
              <a:cxn ang="0">
                <a:pos x="connsiteX0" y="connsiteY0"/>
              </a:cxn>
              <a:cxn ang="0">
                <a:pos x="connsiteX1" y="connsiteY1"/>
              </a:cxn>
              <a:cxn ang="0">
                <a:pos x="connsiteX2" y="connsiteY2"/>
              </a:cxn>
            </a:cxnLst>
            <a:rect l="l" t="t" r="r" b="b"/>
            <a:pathLst>
              <a:path w="1016000" h="451716">
                <a:moveTo>
                  <a:pt x="1016000" y="451716"/>
                </a:moveTo>
                <a:cubicBezTo>
                  <a:pt x="896055" y="230642"/>
                  <a:pt x="776111" y="9568"/>
                  <a:pt x="606778" y="161"/>
                </a:cubicBezTo>
                <a:cubicBezTo>
                  <a:pt x="437445" y="-9246"/>
                  <a:pt x="0" y="395272"/>
                  <a:pt x="0" y="395272"/>
                </a:cubicBezTo>
              </a:path>
            </a:pathLst>
          </a:custGeom>
          <a:noFill/>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31" name="Freeform 30"/>
          <p:cNvSpPr/>
          <p:nvPr/>
        </p:nvSpPr>
        <p:spPr>
          <a:xfrm>
            <a:off x="3386394" y="2424547"/>
            <a:ext cx="5162061" cy="609695"/>
          </a:xfrm>
          <a:custGeom>
            <a:avLst/>
            <a:gdLst>
              <a:gd name="connsiteX0" fmla="*/ 1016000 w 1016000"/>
              <a:gd name="connsiteY0" fmla="*/ 451716 h 451716"/>
              <a:gd name="connsiteX1" fmla="*/ 606778 w 1016000"/>
              <a:gd name="connsiteY1" fmla="*/ 161 h 451716"/>
              <a:gd name="connsiteX2" fmla="*/ 0 w 1016000"/>
              <a:gd name="connsiteY2" fmla="*/ 395272 h 451716"/>
            </a:gdLst>
            <a:ahLst/>
            <a:cxnLst>
              <a:cxn ang="0">
                <a:pos x="connsiteX0" y="connsiteY0"/>
              </a:cxn>
              <a:cxn ang="0">
                <a:pos x="connsiteX1" y="connsiteY1"/>
              </a:cxn>
              <a:cxn ang="0">
                <a:pos x="connsiteX2" y="connsiteY2"/>
              </a:cxn>
            </a:cxnLst>
            <a:rect l="l" t="t" r="r" b="b"/>
            <a:pathLst>
              <a:path w="1016000" h="451716">
                <a:moveTo>
                  <a:pt x="1016000" y="451716"/>
                </a:moveTo>
                <a:cubicBezTo>
                  <a:pt x="896055" y="230642"/>
                  <a:pt x="776111" y="9568"/>
                  <a:pt x="606778" y="161"/>
                </a:cubicBezTo>
                <a:cubicBezTo>
                  <a:pt x="437445" y="-9246"/>
                  <a:pt x="0" y="395272"/>
                  <a:pt x="0" y="395272"/>
                </a:cubicBezTo>
              </a:path>
            </a:pathLst>
          </a:custGeom>
          <a:noFill/>
          <a:ln w="57150" cmpd="sng">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dirty="0"/>
          </a:p>
        </p:txBody>
      </p:sp>
      <p:sp>
        <p:nvSpPr>
          <p:cNvPr id="4" name="Rounded Rectangular Callout 3"/>
          <p:cNvSpPr/>
          <p:nvPr/>
        </p:nvSpPr>
        <p:spPr>
          <a:xfrm>
            <a:off x="42040" y="1877847"/>
            <a:ext cx="1947398" cy="1905876"/>
          </a:xfrm>
          <a:prstGeom prst="wedgeRoundRectCallout">
            <a:avLst>
              <a:gd name="adj1" fmla="val 27800"/>
              <a:gd name="adj2" fmla="val -69827"/>
              <a:gd name="adj3" fmla="val 16667"/>
            </a:avLst>
          </a:prstGeom>
          <a:noFill/>
          <a:ln w="38100">
            <a:solidFill>
              <a:srgbClr val="4248FE"/>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400" dirty="0" err="1">
                <a:solidFill>
                  <a:srgbClr val="0000FF"/>
                </a:solidFill>
              </a:rPr>
              <a:t>NPx</a:t>
            </a:r>
            <a:r>
              <a:rPr lang="en-US" sz="2400" dirty="0"/>
              <a:t> </a:t>
            </a:r>
            <a:r>
              <a:rPr lang="en-US" sz="2400" dirty="0">
                <a:solidFill>
                  <a:srgbClr val="0000FF"/>
                </a:solidFill>
              </a:rPr>
              <a:t>= Noun + Possessive suffix</a:t>
            </a:r>
          </a:p>
        </p:txBody>
      </p:sp>
      <p:sp>
        <p:nvSpPr>
          <p:cNvPr id="7" name="Rounded Rectangular Callout 6"/>
          <p:cNvSpPr/>
          <p:nvPr/>
        </p:nvSpPr>
        <p:spPr>
          <a:xfrm>
            <a:off x="9704026" y="1027906"/>
            <a:ext cx="2385556" cy="1905876"/>
          </a:xfrm>
          <a:prstGeom prst="wedgeRoundRectCallout">
            <a:avLst>
              <a:gd name="adj1" fmla="val -258364"/>
              <a:gd name="adj2" fmla="val -34897"/>
              <a:gd name="adj3" fmla="val 16667"/>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nb-NO" sz="2400" dirty="0" err="1">
                <a:solidFill>
                  <a:srgbClr val="FF0000"/>
                </a:solidFill>
              </a:rPr>
              <a:t>ReflN</a:t>
            </a:r>
            <a:r>
              <a:rPr lang="en-US" sz="2400" dirty="0"/>
              <a:t> </a:t>
            </a:r>
            <a:r>
              <a:rPr lang="en-US" sz="2400" dirty="0">
                <a:solidFill>
                  <a:srgbClr val="FF0000"/>
                </a:solidFill>
              </a:rPr>
              <a:t>= Reflexive genitive pronoun + Noun</a:t>
            </a:r>
          </a:p>
        </p:txBody>
      </p:sp>
      <p:sp>
        <p:nvSpPr>
          <p:cNvPr id="6" name="Rounded Rectangle 5">
            <a:extLst>
              <a:ext uri="{FF2B5EF4-FFF2-40B4-BE49-F238E27FC236}">
                <a16:creationId xmlns:a16="http://schemas.microsoft.com/office/drawing/2014/main" id="{C748A41C-354F-7676-228E-5AE11884C1EA}"/>
              </a:ext>
            </a:extLst>
          </p:cNvPr>
          <p:cNvSpPr/>
          <p:nvPr/>
        </p:nvSpPr>
        <p:spPr>
          <a:xfrm>
            <a:off x="1064525" y="5264143"/>
            <a:ext cx="9635320" cy="1491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solidFill>
                  <a:schemeClr val="bg1"/>
                </a:solidFill>
              </a:rPr>
              <a:t>Possessive </a:t>
            </a:r>
            <a:r>
              <a:rPr lang="nb-NO" sz="3200" dirty="0" err="1">
                <a:solidFill>
                  <a:schemeClr val="bg1"/>
                </a:solidFill>
              </a:rPr>
              <a:t>suffix</a:t>
            </a:r>
            <a:r>
              <a:rPr lang="nb-NO" sz="3200" dirty="0">
                <a:solidFill>
                  <a:schemeClr val="bg1"/>
                </a:solidFill>
              </a:rPr>
              <a:t> (</a:t>
            </a:r>
            <a:r>
              <a:rPr lang="nb-NO" sz="3200" dirty="0" err="1">
                <a:solidFill>
                  <a:schemeClr val="bg1"/>
                </a:solidFill>
              </a:rPr>
              <a:t>NPx</a:t>
            </a:r>
            <a:r>
              <a:rPr lang="nb-NO" sz="3200" dirty="0">
                <a:solidFill>
                  <a:schemeClr val="bg1"/>
                </a:solidFill>
              </a:rPr>
              <a:t>) is </a:t>
            </a:r>
            <a:r>
              <a:rPr lang="nb-NO" sz="3200" dirty="0" err="1">
                <a:solidFill>
                  <a:schemeClr val="bg1"/>
                </a:solidFill>
              </a:rPr>
              <a:t>being</a:t>
            </a:r>
            <a:r>
              <a:rPr lang="nb-NO" sz="3200" dirty="0">
                <a:solidFill>
                  <a:schemeClr val="bg1"/>
                </a:solidFill>
              </a:rPr>
              <a:t> lost and </a:t>
            </a:r>
            <a:r>
              <a:rPr lang="nb-NO" sz="3200" dirty="0" err="1">
                <a:solidFill>
                  <a:schemeClr val="bg1"/>
                </a:solidFill>
              </a:rPr>
              <a:t>replaced</a:t>
            </a:r>
            <a:r>
              <a:rPr lang="nb-NO" sz="3200" dirty="0">
                <a:solidFill>
                  <a:schemeClr val="bg1"/>
                </a:solidFill>
              </a:rPr>
              <a:t> by </a:t>
            </a:r>
            <a:r>
              <a:rPr lang="nb-NO" sz="3200" dirty="0" err="1">
                <a:solidFill>
                  <a:schemeClr val="bg1"/>
                </a:solidFill>
              </a:rPr>
              <a:t>analytic</a:t>
            </a:r>
            <a:r>
              <a:rPr lang="nb-NO" sz="3200" dirty="0">
                <a:solidFill>
                  <a:schemeClr val="bg1"/>
                </a:solidFill>
              </a:rPr>
              <a:t> </a:t>
            </a:r>
            <a:r>
              <a:rPr lang="nb-NO" sz="3200" dirty="0" err="1">
                <a:solidFill>
                  <a:schemeClr val="bg1"/>
                </a:solidFill>
              </a:rPr>
              <a:t>construction</a:t>
            </a:r>
            <a:r>
              <a:rPr lang="nb-NO" sz="3200" dirty="0">
                <a:solidFill>
                  <a:schemeClr val="bg1"/>
                </a:solidFill>
              </a:rPr>
              <a:t> (</a:t>
            </a:r>
            <a:r>
              <a:rPr lang="nb-NO" sz="3200" dirty="0" err="1">
                <a:solidFill>
                  <a:schemeClr val="bg1"/>
                </a:solidFill>
              </a:rPr>
              <a:t>ReflN</a:t>
            </a:r>
            <a:r>
              <a:rPr lang="nb-NO" sz="3200" dirty="0">
                <a:solidFill>
                  <a:schemeClr val="bg1"/>
                </a:solidFill>
              </a:rPr>
              <a:t>)</a:t>
            </a:r>
          </a:p>
        </p:txBody>
      </p:sp>
    </p:spTree>
    <p:extLst>
      <p:ext uri="{BB962C8B-B14F-4D97-AF65-F5344CB8AC3E}">
        <p14:creationId xmlns:p14="http://schemas.microsoft.com/office/powerpoint/2010/main" val="20661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300207"/>
            <a:ext cx="9796211" cy="1216926"/>
          </a:xfrm>
        </p:spPr>
        <p:txBody>
          <a:bodyPr>
            <a:normAutofit/>
          </a:bodyPr>
          <a:lstStyle/>
          <a:p>
            <a:r>
              <a:rPr lang="nb-NO" sz="2800" dirty="0">
                <a:latin typeface="+mn-lt"/>
              </a:rPr>
              <a:t>NOM.SG.PX used as </a:t>
            </a:r>
            <a:r>
              <a:rPr lang="nb-NO" sz="2800" dirty="0" err="1">
                <a:latin typeface="+mn-lt"/>
              </a:rPr>
              <a:t>Vocatives</a:t>
            </a:r>
            <a:r>
              <a:rPr lang="nb-NO" sz="2800" dirty="0">
                <a:latin typeface="+mn-lt"/>
              </a:rPr>
              <a:t> in a </a:t>
            </a:r>
            <a:r>
              <a:rPr lang="nb-NO" sz="2800" dirty="0" err="1">
                <a:latin typeface="+mn-lt"/>
              </a:rPr>
              <a:t>novel</a:t>
            </a:r>
            <a:r>
              <a:rPr lang="nb-NO" sz="2800" dirty="0">
                <a:latin typeface="+mn-lt"/>
              </a:rPr>
              <a:t> for </a:t>
            </a:r>
            <a:r>
              <a:rPr lang="nb-NO" sz="2800" dirty="0" err="1">
                <a:latin typeface="+mn-lt"/>
              </a:rPr>
              <a:t>young</a:t>
            </a:r>
            <a:r>
              <a:rPr lang="nb-NO" sz="2800" dirty="0">
                <a:latin typeface="+mn-lt"/>
              </a:rPr>
              <a:t> adults</a:t>
            </a:r>
          </a:p>
        </p:txBody>
      </p:sp>
      <p:sp>
        <p:nvSpPr>
          <p:cNvPr id="3" name="Content Placeholder 2"/>
          <p:cNvSpPr>
            <a:spLocks noGrp="1"/>
          </p:cNvSpPr>
          <p:nvPr>
            <p:ph idx="1"/>
          </p:nvPr>
        </p:nvSpPr>
        <p:spPr>
          <a:xfrm>
            <a:off x="838200" y="1399309"/>
            <a:ext cx="9886266" cy="4926630"/>
          </a:xfrm>
        </p:spPr>
        <p:txBody>
          <a:bodyPr>
            <a:noAutofit/>
          </a:bodyPr>
          <a:lstStyle/>
          <a:p>
            <a:pPr marL="0" indent="0">
              <a:buNone/>
            </a:pPr>
            <a:r>
              <a:rPr lang="en-US" sz="2200" i="1" dirty="0" err="1">
                <a:solidFill>
                  <a:srgbClr val="000000"/>
                </a:solidFill>
                <a:latin typeface="Calibri"/>
                <a:ea typeface="Calibri"/>
                <a:cs typeface="Calibri"/>
              </a:rPr>
              <a:t>Viimmat</a:t>
            </a:r>
            <a:r>
              <a:rPr lang="en-US" sz="2200" i="1" dirty="0">
                <a:solidFill>
                  <a:srgbClr val="000000"/>
                </a:solidFill>
                <a:latin typeface="Calibri"/>
                <a:ea typeface="Calibri"/>
                <a:cs typeface="Calibri"/>
              </a:rPr>
              <a:t> lea </a:t>
            </a:r>
            <a:r>
              <a:rPr lang="en-US" sz="2200" i="1" dirty="0" err="1">
                <a:solidFill>
                  <a:srgbClr val="000000"/>
                </a:solidFill>
                <a:latin typeface="Calibri"/>
                <a:ea typeface="Calibri"/>
                <a:cs typeface="Calibri"/>
              </a:rPr>
              <a:t>guhkes</a:t>
            </a:r>
            <a:r>
              <a:rPr lang="en-US" sz="2200" i="1" dirty="0">
                <a:solidFill>
                  <a:srgbClr val="000000"/>
                </a:solidFill>
                <a:latin typeface="Calibri"/>
                <a:ea typeface="Calibri"/>
                <a:cs typeface="Calibri"/>
              </a:rPr>
              <a:t> , </a:t>
            </a:r>
            <a:r>
              <a:rPr lang="en-US" sz="2200" i="1" dirty="0" err="1">
                <a:solidFill>
                  <a:srgbClr val="000000"/>
                </a:solidFill>
                <a:latin typeface="Calibri"/>
                <a:ea typeface="Calibri"/>
                <a:cs typeface="Calibri"/>
              </a:rPr>
              <a:t>guhkes</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dálvi</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nohkan</a:t>
            </a:r>
            <a:r>
              <a:rPr lang="en-US" sz="2200" i="1" dirty="0">
                <a:solidFill>
                  <a:srgbClr val="000000"/>
                </a:solidFill>
                <a:latin typeface="Calibri"/>
                <a:ea typeface="Calibri"/>
                <a:cs typeface="Calibri"/>
              </a:rPr>
              <a:t>, </a:t>
            </a:r>
            <a:r>
              <a:rPr lang="en-US" sz="2200" b="1" i="1" dirty="0" err="1">
                <a:solidFill>
                  <a:srgbClr val="000000"/>
                </a:solidFill>
                <a:latin typeface="Calibri"/>
                <a:ea typeface="Calibri"/>
                <a:cs typeface="Calibri"/>
              </a:rPr>
              <a:t>Linážan</a:t>
            </a:r>
            <a:r>
              <a:rPr lang="en-US" sz="2200" i="1" dirty="0">
                <a:solidFill>
                  <a:srgbClr val="000000"/>
                </a:solidFill>
                <a:latin typeface="Calibri"/>
                <a:ea typeface="Calibri"/>
                <a:cs typeface="Calibri"/>
              </a:rPr>
              <a:t>!</a:t>
            </a:r>
          </a:p>
          <a:p>
            <a:pPr marL="0" indent="0">
              <a:buNone/>
            </a:pPr>
            <a:r>
              <a:rPr lang="en-US" sz="2200" dirty="0">
                <a:solidFill>
                  <a:srgbClr val="000000"/>
                </a:solidFill>
                <a:latin typeface="Calibri"/>
                <a:ea typeface="Calibri"/>
                <a:cs typeface="Calibri"/>
              </a:rPr>
              <a:t>‘The long, long winter is finally over, </a:t>
            </a:r>
            <a:r>
              <a:rPr lang="en-US" sz="2200" b="1" dirty="0">
                <a:solidFill>
                  <a:srgbClr val="000000"/>
                </a:solidFill>
                <a:latin typeface="Calibri"/>
                <a:ea typeface="Calibri"/>
                <a:cs typeface="Calibri"/>
              </a:rPr>
              <a:t>my</a:t>
            </a:r>
            <a:r>
              <a:rPr lang="en-US" sz="2200" dirty="0">
                <a:solidFill>
                  <a:srgbClr val="000000"/>
                </a:solidFill>
                <a:latin typeface="Calibri"/>
                <a:ea typeface="Calibri"/>
                <a:cs typeface="Calibri"/>
              </a:rPr>
              <a:t> </a:t>
            </a:r>
            <a:r>
              <a:rPr lang="en-US" sz="2200" b="1" dirty="0">
                <a:solidFill>
                  <a:srgbClr val="000000"/>
                </a:solidFill>
                <a:latin typeface="Calibri"/>
                <a:ea typeface="Calibri"/>
                <a:cs typeface="Calibri"/>
              </a:rPr>
              <a:t>little Lina [</a:t>
            </a:r>
            <a:r>
              <a:rPr lang="en-US" sz="2200" b="1" cap="small" dirty="0"/>
              <a:t>dim.nom.sg.px.1sg</a:t>
            </a:r>
            <a:r>
              <a:rPr lang="en-US" sz="2200" b="1" dirty="0">
                <a:solidFill>
                  <a:srgbClr val="000000"/>
                </a:solidFill>
                <a:latin typeface="Calibri"/>
                <a:ea typeface="Calibri"/>
                <a:cs typeface="Calibri"/>
              </a:rPr>
              <a:t>]</a:t>
            </a:r>
            <a:r>
              <a:rPr lang="en-US" sz="2200" dirty="0">
                <a:solidFill>
                  <a:srgbClr val="000000"/>
                </a:solidFill>
                <a:latin typeface="Calibri"/>
                <a:ea typeface="Calibri"/>
                <a:cs typeface="Calibri"/>
              </a:rPr>
              <a:t>!’</a:t>
            </a:r>
          </a:p>
          <a:p>
            <a:pPr marL="0" indent="0">
              <a:buNone/>
            </a:pPr>
            <a:endParaRPr lang="en-US" sz="2200" i="1" dirty="0">
              <a:solidFill>
                <a:srgbClr val="000000"/>
              </a:solidFill>
              <a:latin typeface="Calibri"/>
              <a:ea typeface="Calibri"/>
              <a:cs typeface="Calibri"/>
            </a:endParaRPr>
          </a:p>
          <a:p>
            <a:pPr marL="0" indent="0">
              <a:buNone/>
            </a:pPr>
            <a:r>
              <a:rPr lang="en-US" sz="2200" i="1" dirty="0" err="1">
                <a:solidFill>
                  <a:srgbClr val="000000"/>
                </a:solidFill>
                <a:latin typeface="Calibri"/>
                <a:ea typeface="Calibri"/>
                <a:cs typeface="Calibri"/>
              </a:rPr>
              <a:t>Ean</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eaisege</a:t>
            </a:r>
            <a:r>
              <a:rPr lang="en-US" sz="2200" i="1" dirty="0">
                <a:solidFill>
                  <a:srgbClr val="000000"/>
                </a:solidFill>
                <a:latin typeface="Calibri"/>
                <a:ea typeface="Calibri"/>
                <a:cs typeface="Calibri"/>
              </a:rPr>
              <a:t>, </a:t>
            </a:r>
            <a:r>
              <a:rPr lang="en-US" sz="2200" b="1" i="1" dirty="0" err="1">
                <a:solidFill>
                  <a:srgbClr val="000000"/>
                </a:solidFill>
                <a:latin typeface="Calibri"/>
                <a:ea typeface="Calibri"/>
                <a:cs typeface="Calibri"/>
              </a:rPr>
              <a:t>nieiddažan</a:t>
            </a:r>
            <a:r>
              <a:rPr lang="en-US" sz="2200" b="1" i="1" dirty="0">
                <a:solidFill>
                  <a:srgbClr val="000000"/>
                </a:solidFill>
                <a:latin typeface="Calibri"/>
                <a:ea typeface="Calibri"/>
                <a:cs typeface="Calibri"/>
              </a:rPr>
              <a:t>,</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gos</a:t>
            </a:r>
            <a:r>
              <a:rPr lang="en-US" sz="2200" i="1" dirty="0">
                <a:solidFill>
                  <a:srgbClr val="000000"/>
                </a:solidFill>
                <a:latin typeface="Calibri"/>
                <a:ea typeface="Calibri"/>
                <a:cs typeface="Calibri"/>
              </a:rPr>
              <a:t> bat don </a:t>
            </a:r>
            <a:r>
              <a:rPr lang="en-US" sz="2200" i="1" dirty="0" err="1">
                <a:solidFill>
                  <a:srgbClr val="000000"/>
                </a:solidFill>
                <a:latin typeface="Calibri"/>
                <a:ea typeface="Calibri"/>
                <a:cs typeface="Calibri"/>
              </a:rPr>
              <a:t>leat</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dakkár</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jurdagiid</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roggan</a:t>
            </a:r>
            <a:r>
              <a:rPr lang="en-US" sz="2200" i="1" dirty="0">
                <a:solidFill>
                  <a:srgbClr val="000000"/>
                </a:solidFill>
                <a:latin typeface="Calibri"/>
                <a:ea typeface="Calibri"/>
                <a:cs typeface="Calibri"/>
              </a:rPr>
              <a:t>?</a:t>
            </a:r>
          </a:p>
          <a:p>
            <a:pPr marL="0" indent="0">
              <a:buNone/>
            </a:pPr>
            <a:r>
              <a:rPr lang="en-US" sz="2200" dirty="0">
                <a:solidFill>
                  <a:srgbClr val="000000"/>
                </a:solidFill>
                <a:latin typeface="Calibri"/>
                <a:ea typeface="Calibri"/>
                <a:cs typeface="Calibri"/>
              </a:rPr>
              <a:t>‘</a:t>
            </a:r>
            <a:r>
              <a:rPr lang="en-US" sz="2200" i="1" dirty="0">
                <a:solidFill>
                  <a:srgbClr val="000000"/>
                </a:solidFill>
                <a:latin typeface="Calibri"/>
                <a:ea typeface="Calibri"/>
                <a:cs typeface="Calibri"/>
              </a:rPr>
              <a:t>No, we're not, </a:t>
            </a:r>
            <a:r>
              <a:rPr lang="en-US" sz="2200" b="1" i="1" dirty="0">
                <a:solidFill>
                  <a:srgbClr val="000000"/>
                </a:solidFill>
                <a:latin typeface="Calibri"/>
                <a:ea typeface="Calibri"/>
                <a:cs typeface="Calibri"/>
              </a:rPr>
              <a:t>my</a:t>
            </a:r>
            <a:r>
              <a:rPr lang="en-US" sz="2200" i="1" dirty="0">
                <a:solidFill>
                  <a:srgbClr val="000000"/>
                </a:solidFill>
                <a:latin typeface="Calibri"/>
                <a:ea typeface="Calibri"/>
                <a:cs typeface="Calibri"/>
              </a:rPr>
              <a:t> </a:t>
            </a:r>
            <a:r>
              <a:rPr lang="en-US" sz="2200" b="1" i="1" dirty="0">
                <a:solidFill>
                  <a:srgbClr val="000000"/>
                </a:solidFill>
                <a:latin typeface="Calibri"/>
                <a:ea typeface="Calibri"/>
                <a:cs typeface="Calibri"/>
              </a:rPr>
              <a:t>little daughter </a:t>
            </a:r>
            <a:r>
              <a:rPr lang="en-US" sz="2200" b="1" dirty="0">
                <a:solidFill>
                  <a:srgbClr val="000000"/>
                </a:solidFill>
                <a:latin typeface="Calibri"/>
                <a:ea typeface="Calibri"/>
                <a:cs typeface="Calibri"/>
              </a:rPr>
              <a:t>[</a:t>
            </a:r>
            <a:r>
              <a:rPr lang="en-US" sz="2200" b="1" cap="small" dirty="0"/>
              <a:t>dim.nom.sg.px.1sg</a:t>
            </a:r>
            <a:r>
              <a:rPr lang="en-US" sz="2200" b="1" dirty="0">
                <a:solidFill>
                  <a:srgbClr val="000000"/>
                </a:solidFill>
                <a:latin typeface="Calibri"/>
                <a:ea typeface="Calibri"/>
                <a:cs typeface="Calibri"/>
              </a:rPr>
              <a:t>]</a:t>
            </a:r>
            <a:r>
              <a:rPr lang="en-US" sz="2200" i="1" dirty="0">
                <a:solidFill>
                  <a:srgbClr val="000000"/>
                </a:solidFill>
                <a:latin typeface="Calibri"/>
                <a:ea typeface="Calibri"/>
                <a:cs typeface="Calibri"/>
              </a:rPr>
              <a:t>, where did you dig up such ideas</a:t>
            </a:r>
            <a:r>
              <a:rPr lang="en-US" sz="2200" dirty="0">
                <a:solidFill>
                  <a:srgbClr val="000000"/>
                </a:solidFill>
                <a:latin typeface="Calibri"/>
                <a:ea typeface="Calibri"/>
                <a:cs typeface="Calibri"/>
              </a:rPr>
              <a:t>?’</a:t>
            </a:r>
          </a:p>
          <a:p>
            <a:pPr marL="0" indent="0">
              <a:buNone/>
            </a:pPr>
            <a:endParaRPr lang="en-US" sz="2200" dirty="0">
              <a:solidFill>
                <a:srgbClr val="000000"/>
              </a:solidFill>
              <a:latin typeface="Calibri"/>
              <a:ea typeface="Calibri"/>
              <a:cs typeface="Calibri"/>
            </a:endParaRPr>
          </a:p>
          <a:p>
            <a:pPr marL="0" indent="0">
              <a:buNone/>
            </a:pPr>
            <a:r>
              <a:rPr lang="en-US" sz="2200" i="1" dirty="0" err="1">
                <a:solidFill>
                  <a:srgbClr val="000000"/>
                </a:solidFill>
                <a:latin typeface="Calibri"/>
                <a:ea typeface="Calibri"/>
                <a:cs typeface="Calibri"/>
              </a:rPr>
              <a:t>Girdil</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dál</a:t>
            </a:r>
            <a:r>
              <a:rPr lang="en-US" sz="2200" i="1" dirty="0">
                <a:solidFill>
                  <a:srgbClr val="000000"/>
                </a:solidFill>
                <a:latin typeface="Calibri"/>
                <a:ea typeface="Calibri"/>
                <a:cs typeface="Calibri"/>
              </a:rPr>
              <a:t> </a:t>
            </a:r>
            <a:r>
              <a:rPr lang="en-US" sz="2200" b="1" i="1" dirty="0" err="1">
                <a:solidFill>
                  <a:srgbClr val="000000"/>
                </a:solidFill>
                <a:latin typeface="Calibri"/>
                <a:ea typeface="Calibri"/>
                <a:cs typeface="Calibri"/>
              </a:rPr>
              <a:t>lottážan</a:t>
            </a:r>
            <a:r>
              <a:rPr lang="en-US" sz="2200" i="1" dirty="0">
                <a:solidFill>
                  <a:srgbClr val="000000"/>
                </a:solidFill>
                <a:latin typeface="Calibri"/>
                <a:ea typeface="Calibri"/>
                <a:cs typeface="Calibri"/>
              </a:rPr>
              <a:t>!</a:t>
            </a:r>
          </a:p>
          <a:p>
            <a:pPr marL="0" indent="0">
              <a:buNone/>
            </a:pPr>
            <a:r>
              <a:rPr lang="en-US" sz="2200" dirty="0">
                <a:solidFill>
                  <a:srgbClr val="000000"/>
                </a:solidFill>
                <a:latin typeface="Calibri"/>
                <a:ea typeface="Calibri"/>
                <a:cs typeface="Calibri"/>
              </a:rPr>
              <a:t>‘Now fly away, </a:t>
            </a:r>
            <a:r>
              <a:rPr lang="en-US" sz="2200" b="1" dirty="0">
                <a:solidFill>
                  <a:srgbClr val="000000"/>
                </a:solidFill>
                <a:latin typeface="Calibri"/>
                <a:ea typeface="Calibri"/>
                <a:cs typeface="Calibri"/>
              </a:rPr>
              <a:t>my</a:t>
            </a:r>
            <a:r>
              <a:rPr lang="en-US" sz="2200" dirty="0">
                <a:solidFill>
                  <a:srgbClr val="000000"/>
                </a:solidFill>
                <a:latin typeface="Calibri"/>
                <a:ea typeface="Calibri"/>
                <a:cs typeface="Calibri"/>
              </a:rPr>
              <a:t> </a:t>
            </a:r>
            <a:r>
              <a:rPr lang="en-US" sz="2200" b="1" dirty="0">
                <a:solidFill>
                  <a:srgbClr val="000000"/>
                </a:solidFill>
                <a:latin typeface="Calibri"/>
                <a:ea typeface="Calibri"/>
                <a:cs typeface="Calibri"/>
              </a:rPr>
              <a:t>little bird [</a:t>
            </a:r>
            <a:r>
              <a:rPr lang="en-US" sz="2200" b="1" cap="small" dirty="0"/>
              <a:t>dim.nom.sg.px.1sg</a:t>
            </a:r>
            <a:r>
              <a:rPr lang="en-US" sz="2200" b="1" dirty="0">
                <a:solidFill>
                  <a:srgbClr val="000000"/>
                </a:solidFill>
                <a:latin typeface="Calibri"/>
                <a:ea typeface="Calibri"/>
                <a:cs typeface="Calibri"/>
              </a:rPr>
              <a:t>]</a:t>
            </a:r>
            <a:r>
              <a:rPr lang="en-US" sz="2200" dirty="0">
                <a:solidFill>
                  <a:srgbClr val="000000"/>
                </a:solidFill>
                <a:latin typeface="Calibri"/>
                <a:ea typeface="Calibri"/>
                <a:cs typeface="Calibri"/>
              </a:rPr>
              <a:t>!’</a:t>
            </a:r>
          </a:p>
          <a:p>
            <a:pPr marL="0" indent="0">
              <a:buNone/>
            </a:pPr>
            <a:endParaRPr lang="en-US" sz="2200" dirty="0">
              <a:solidFill>
                <a:srgbClr val="000000"/>
              </a:solidFill>
              <a:latin typeface="Calibri"/>
              <a:ea typeface="Calibri"/>
              <a:cs typeface="Calibri"/>
            </a:endParaRPr>
          </a:p>
          <a:p>
            <a:pPr marL="0" indent="0">
              <a:buNone/>
            </a:pPr>
            <a:r>
              <a:rPr lang="en-US" sz="2200" i="1" dirty="0">
                <a:solidFill>
                  <a:srgbClr val="000000"/>
                </a:solidFill>
                <a:latin typeface="Calibri"/>
                <a:ea typeface="Calibri"/>
                <a:cs typeface="Calibri"/>
              </a:rPr>
              <a:t>Maid don </a:t>
            </a:r>
            <a:r>
              <a:rPr lang="en-US" sz="2200" i="1" dirty="0" err="1">
                <a:solidFill>
                  <a:srgbClr val="000000"/>
                </a:solidFill>
                <a:latin typeface="Calibri"/>
                <a:ea typeface="Calibri"/>
                <a:cs typeface="Calibri"/>
              </a:rPr>
              <a:t>dál</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leat</a:t>
            </a:r>
            <a:r>
              <a:rPr lang="en-US" sz="2200" i="1" dirty="0">
                <a:solidFill>
                  <a:srgbClr val="000000"/>
                </a:solidFill>
                <a:latin typeface="Calibri"/>
                <a:ea typeface="Calibri"/>
                <a:cs typeface="Calibri"/>
              </a:rPr>
              <a:t>, </a:t>
            </a:r>
            <a:r>
              <a:rPr lang="en-US" sz="2200" i="1" dirty="0" err="1">
                <a:solidFill>
                  <a:srgbClr val="000000"/>
                </a:solidFill>
                <a:latin typeface="Calibri"/>
                <a:ea typeface="Calibri"/>
                <a:cs typeface="Calibri"/>
              </a:rPr>
              <a:t>láikkes</a:t>
            </a:r>
            <a:r>
              <a:rPr lang="en-US" sz="2200" i="1" dirty="0">
                <a:solidFill>
                  <a:srgbClr val="000000"/>
                </a:solidFill>
                <a:latin typeface="Calibri"/>
                <a:ea typeface="Calibri"/>
                <a:cs typeface="Calibri"/>
              </a:rPr>
              <a:t> </a:t>
            </a:r>
            <a:r>
              <a:rPr lang="en-US" sz="2200" b="1" i="1" dirty="0" err="1">
                <a:solidFill>
                  <a:srgbClr val="000000"/>
                </a:solidFill>
                <a:latin typeface="Calibri"/>
                <a:ea typeface="Calibri"/>
                <a:cs typeface="Calibri"/>
              </a:rPr>
              <a:t>bussážan</a:t>
            </a:r>
            <a:r>
              <a:rPr lang="en-US" sz="2200" i="1" dirty="0">
                <a:solidFill>
                  <a:srgbClr val="000000"/>
                </a:solidFill>
                <a:latin typeface="Calibri"/>
                <a:ea typeface="Calibri"/>
                <a:cs typeface="Calibri"/>
              </a:rPr>
              <a:t>?</a:t>
            </a:r>
          </a:p>
          <a:p>
            <a:pPr marL="0" indent="0">
              <a:buNone/>
            </a:pPr>
            <a:r>
              <a:rPr lang="en-US" sz="2200" dirty="0">
                <a:solidFill>
                  <a:srgbClr val="000000"/>
                </a:solidFill>
                <a:latin typeface="Calibri"/>
                <a:ea typeface="Calibri"/>
                <a:cs typeface="Calibri"/>
              </a:rPr>
              <a:t>‘How are you now, </a:t>
            </a:r>
            <a:r>
              <a:rPr lang="en-US" sz="2200" b="1" dirty="0">
                <a:solidFill>
                  <a:srgbClr val="000000"/>
                </a:solidFill>
                <a:latin typeface="Calibri"/>
                <a:ea typeface="Calibri"/>
                <a:cs typeface="Calibri"/>
              </a:rPr>
              <a:t>my</a:t>
            </a:r>
            <a:r>
              <a:rPr lang="en-US" sz="2200" dirty="0">
                <a:solidFill>
                  <a:srgbClr val="000000"/>
                </a:solidFill>
                <a:latin typeface="Calibri"/>
                <a:ea typeface="Calibri"/>
                <a:cs typeface="Calibri"/>
              </a:rPr>
              <a:t> </a:t>
            </a:r>
            <a:r>
              <a:rPr lang="en-US" sz="2200" b="1" dirty="0">
                <a:solidFill>
                  <a:srgbClr val="000000"/>
                </a:solidFill>
                <a:latin typeface="Calibri"/>
                <a:ea typeface="Calibri"/>
                <a:cs typeface="Calibri"/>
              </a:rPr>
              <a:t>lazy little kitty [</a:t>
            </a:r>
            <a:r>
              <a:rPr lang="en-US" sz="2200" b="1" cap="small" dirty="0"/>
              <a:t>dim.nom.sg.px.1sg</a:t>
            </a:r>
            <a:r>
              <a:rPr lang="en-US" sz="2200" b="1" dirty="0">
                <a:solidFill>
                  <a:srgbClr val="000000"/>
                </a:solidFill>
                <a:latin typeface="Calibri"/>
                <a:ea typeface="Calibri"/>
                <a:cs typeface="Calibri"/>
              </a:rPr>
              <a:t>]</a:t>
            </a:r>
            <a:r>
              <a:rPr lang="en-US" sz="2200" dirty="0">
                <a:solidFill>
                  <a:srgbClr val="000000"/>
                </a:solidFill>
                <a:latin typeface="Calibri"/>
                <a:ea typeface="Calibri"/>
                <a:cs typeface="Calibri"/>
              </a:rPr>
              <a:t>?’</a:t>
            </a:r>
            <a:endParaRPr lang="nb-NO" sz="2200" dirty="0"/>
          </a:p>
        </p:txBody>
      </p:sp>
      <p:pic>
        <p:nvPicPr>
          <p:cNvPr id="5" name="Picture 4"/>
          <p:cNvPicPr>
            <a:picLocks noChangeAspect="1"/>
          </p:cNvPicPr>
          <p:nvPr/>
        </p:nvPicPr>
        <p:blipFill>
          <a:blip r:embed="rId2"/>
          <a:stretch>
            <a:fillRect/>
          </a:stretch>
        </p:blipFill>
        <p:spPr>
          <a:xfrm>
            <a:off x="10912500" y="0"/>
            <a:ext cx="1279500" cy="2163518"/>
          </a:xfrm>
          <a:prstGeom prst="rect">
            <a:avLst/>
          </a:prstGeom>
        </p:spPr>
      </p:pic>
      <p:sp>
        <p:nvSpPr>
          <p:cNvPr id="6" name="Rounded Rectangle 5"/>
          <p:cNvSpPr/>
          <p:nvPr/>
        </p:nvSpPr>
        <p:spPr>
          <a:xfrm>
            <a:off x="9501543" y="1517133"/>
            <a:ext cx="1222923" cy="740768"/>
          </a:xfrm>
          <a:prstGeom prst="roundRect">
            <a:avLst/>
          </a:prstGeom>
          <a:solidFill>
            <a:srgbClr val="759AFF"/>
          </a:solidFill>
          <a:ln>
            <a:solidFill>
              <a:srgbClr val="1757DB"/>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Name</a:t>
            </a:r>
          </a:p>
        </p:txBody>
      </p:sp>
      <p:sp>
        <p:nvSpPr>
          <p:cNvPr id="7" name="Rounded Rectangle 6"/>
          <p:cNvSpPr/>
          <p:nvPr/>
        </p:nvSpPr>
        <p:spPr>
          <a:xfrm>
            <a:off x="10427672" y="2702349"/>
            <a:ext cx="1222923" cy="740768"/>
          </a:xfrm>
          <a:prstGeom prst="roundRect">
            <a:avLst/>
          </a:prstGeom>
          <a:solidFill>
            <a:srgbClr val="759AFF"/>
          </a:solidFill>
          <a:ln>
            <a:solidFill>
              <a:srgbClr val="1757DB"/>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Kinship</a:t>
            </a:r>
          </a:p>
        </p:txBody>
      </p:sp>
      <p:sp>
        <p:nvSpPr>
          <p:cNvPr id="8" name="Rounded Rectangle 7"/>
          <p:cNvSpPr/>
          <p:nvPr/>
        </p:nvSpPr>
        <p:spPr>
          <a:xfrm>
            <a:off x="7649287" y="4101645"/>
            <a:ext cx="3704513" cy="740768"/>
          </a:xfrm>
          <a:prstGeom prst="roundRect">
            <a:avLst/>
          </a:prstGeom>
          <a:solidFill>
            <a:srgbClr val="759AFF"/>
          </a:solidFill>
          <a:ln>
            <a:solidFill>
              <a:srgbClr val="1757DB"/>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Metaphorical Name for a Person</a:t>
            </a:r>
          </a:p>
        </p:txBody>
      </p:sp>
      <p:sp>
        <p:nvSpPr>
          <p:cNvPr id="9" name="Rounded Rectangle 8"/>
          <p:cNvSpPr/>
          <p:nvPr/>
        </p:nvSpPr>
        <p:spPr>
          <a:xfrm>
            <a:off x="8252310" y="5286861"/>
            <a:ext cx="3939690" cy="740768"/>
          </a:xfrm>
          <a:prstGeom prst="roundRect">
            <a:avLst/>
          </a:prstGeom>
          <a:solidFill>
            <a:srgbClr val="759AFF"/>
          </a:solidFill>
          <a:ln>
            <a:solidFill>
              <a:srgbClr val="1757DB"/>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rPr>
              <a:t>Anthropomorphized Animal</a:t>
            </a:r>
          </a:p>
        </p:txBody>
      </p:sp>
      <p:sp>
        <p:nvSpPr>
          <p:cNvPr id="13" name="Slide Number Placeholder 12"/>
          <p:cNvSpPr>
            <a:spLocks noGrp="1"/>
          </p:cNvSpPr>
          <p:nvPr>
            <p:ph type="sldNum" sz="quarter" idx="12"/>
          </p:nvPr>
        </p:nvSpPr>
        <p:spPr/>
        <p:txBody>
          <a:bodyPr/>
          <a:lstStyle/>
          <a:p>
            <a:fld id="{48967F36-0B61-F749-ACDB-F36D75792314}" type="slidenum">
              <a:rPr lang="en-US" noProof="0" smtClean="0"/>
              <a:pPr/>
              <a:t>54</a:t>
            </a:fld>
            <a:endParaRPr lang="en-US" noProof="0"/>
          </a:p>
        </p:txBody>
      </p:sp>
    </p:spTree>
    <p:extLst>
      <p:ext uri="{BB962C8B-B14F-4D97-AF65-F5344CB8AC3E}">
        <p14:creationId xmlns:p14="http://schemas.microsoft.com/office/powerpoint/2010/main" val="2486663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7EAD-0207-9FD4-E74C-711A75087524}"/>
              </a:ext>
            </a:extLst>
          </p:cNvPr>
          <p:cNvSpPr>
            <a:spLocks noGrp="1"/>
          </p:cNvSpPr>
          <p:nvPr>
            <p:ph type="title"/>
          </p:nvPr>
        </p:nvSpPr>
        <p:spPr/>
        <p:txBody>
          <a:bodyPr/>
          <a:lstStyle/>
          <a:p>
            <a:r>
              <a:rPr lang="en-NO" dirty="0"/>
              <a:t>Summary for </a:t>
            </a:r>
            <a:br>
              <a:rPr lang="en-NO" dirty="0"/>
            </a:br>
            <a:r>
              <a:rPr lang="en-GB" dirty="0"/>
              <a:t>uncommon meaning shift, solitary context</a:t>
            </a:r>
            <a:endParaRPr lang="en-NO" dirty="0"/>
          </a:p>
        </p:txBody>
      </p:sp>
      <p:sp>
        <p:nvSpPr>
          <p:cNvPr id="3" name="Content Placeholder 2">
            <a:extLst>
              <a:ext uri="{FF2B5EF4-FFF2-40B4-BE49-F238E27FC236}">
                <a16:creationId xmlns:a16="http://schemas.microsoft.com/office/drawing/2014/main" id="{621456FF-DF8E-1C7D-2A9B-98A63BA5BE34}"/>
              </a:ext>
            </a:extLst>
          </p:cNvPr>
          <p:cNvSpPr>
            <a:spLocks noGrp="1"/>
          </p:cNvSpPr>
          <p:nvPr>
            <p:ph idx="1"/>
          </p:nvPr>
        </p:nvSpPr>
        <p:spPr>
          <a:xfrm>
            <a:off x="838200" y="1825625"/>
            <a:ext cx="8602318" cy="4351338"/>
          </a:xfrm>
        </p:spPr>
        <p:txBody>
          <a:bodyPr>
            <a:normAutofit/>
          </a:bodyPr>
          <a:lstStyle/>
          <a:p>
            <a:r>
              <a:rPr lang="en-GB" sz="3200" dirty="0"/>
              <a:t>Exaptation is usually motivated by highly specific contexts that facilitate a leap from a waning grammatical category to a new one </a:t>
            </a:r>
            <a:endParaRPr lang="en-NO" sz="3200" dirty="0"/>
          </a:p>
        </p:txBody>
      </p:sp>
      <p:pic>
        <p:nvPicPr>
          <p:cNvPr id="4" name="Picture 2" descr="5 Common Mistakes That Derail Your Customer Experience - Business 2  Community">
            <a:extLst>
              <a:ext uri="{FF2B5EF4-FFF2-40B4-BE49-F238E27FC236}">
                <a16:creationId xmlns:a16="http://schemas.microsoft.com/office/drawing/2014/main" id="{FF2E1426-BD53-39CB-D187-6CB38E1744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062" b="96907" l="9653" r="88417">
                        <a14:foregroundMark x1="41825" y1="90666" x2="40541" y2="91237"/>
                        <a14:foregroundMark x1="46332" y1="88660" x2="45564" y2="89002"/>
                        <a14:foregroundMark x1="45391" y1="5140" x2="45946" y2="5670"/>
                        <a14:foregroundMark x1="42471" y1="5670" x2="46332" y2="3608"/>
                        <a14:foregroundMark x1="43243" y1="96907" x2="46718" y2="96907"/>
                        <a14:backgroundMark x1="40154" y1="97423" x2="40154" y2="97423"/>
                        <a14:backgroundMark x1="40154" y1="97423" x2="40154" y2="97423"/>
                        <a14:backgroundMark x1="38996" y1="97423" x2="42471" y2="96392"/>
                        <a14:backgroundMark x1="42471" y1="3608" x2="43147" y2="3909"/>
                        <a14:backgroundMark x1="42857" y1="2062" x2="43579" y2="2784"/>
                        <a14:backgroundMark x1="40927" y1="5155" x2="41699" y2="4639"/>
                        <a14:backgroundMark x1="41699" y1="96907" x2="42471" y2="96907"/>
                        <a14:backgroundMark x1="41699" y1="96392" x2="42857" y2="96907"/>
                        <a14:backgroundMark x1="42085" y1="97423" x2="42998" y2="97423"/>
                      </a14:backgroundRemoval>
                    </a14:imgEffect>
                  </a14:imgLayer>
                </a14:imgProps>
              </a:ext>
              <a:ext uri="{28A0092B-C50C-407E-A947-70E740481C1C}">
                <a14:useLocalDpi xmlns:a14="http://schemas.microsoft.com/office/drawing/2010/main" val="0"/>
              </a:ext>
            </a:extLst>
          </a:blip>
          <a:srcRect/>
          <a:stretch>
            <a:fillRect/>
          </a:stretch>
        </p:blipFill>
        <p:spPr bwMode="auto">
          <a:xfrm>
            <a:off x="9440518" y="1690688"/>
            <a:ext cx="3148445" cy="23582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roup vs Individual Disability Insurance | MK Disability Lawyers">
            <a:extLst>
              <a:ext uri="{FF2B5EF4-FFF2-40B4-BE49-F238E27FC236}">
                <a16:creationId xmlns:a16="http://schemas.microsoft.com/office/drawing/2014/main" id="{98769F07-D1CD-195A-FB84-943B041832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203" t="29379" r="18677" b="11070"/>
          <a:stretch/>
        </p:blipFill>
        <p:spPr bwMode="auto">
          <a:xfrm flipH="1">
            <a:off x="10274469" y="4098467"/>
            <a:ext cx="1220296" cy="155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74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3DB-08E0-5CCB-B31D-1DF70D694DC2}"/>
              </a:ext>
            </a:extLst>
          </p:cNvPr>
          <p:cNvSpPr>
            <a:spLocks noGrp="1"/>
          </p:cNvSpPr>
          <p:nvPr>
            <p:ph type="title"/>
          </p:nvPr>
        </p:nvSpPr>
        <p:spPr>
          <a:xfrm>
            <a:off x="838200" y="2103437"/>
            <a:ext cx="10515600" cy="1325563"/>
          </a:xfrm>
        </p:spPr>
        <p:txBody>
          <a:bodyPr/>
          <a:lstStyle/>
          <a:p>
            <a:pPr algn="ctr"/>
            <a:r>
              <a:rPr lang="nb-NO" sz="4400" dirty="0" err="1"/>
              <a:t>Conclusion</a:t>
            </a:r>
            <a:endParaRPr lang="nb-NO" sz="4400" dirty="0"/>
          </a:p>
        </p:txBody>
      </p:sp>
    </p:spTree>
    <p:extLst>
      <p:ext uri="{BB962C8B-B14F-4D97-AF65-F5344CB8AC3E}">
        <p14:creationId xmlns:p14="http://schemas.microsoft.com/office/powerpoint/2010/main" val="2213268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FA71-53FE-55C1-E30A-EB5E36902F25}"/>
              </a:ext>
            </a:extLst>
          </p:cNvPr>
          <p:cNvSpPr>
            <a:spLocks noGrp="1"/>
          </p:cNvSpPr>
          <p:nvPr>
            <p:ph type="title"/>
          </p:nvPr>
        </p:nvSpPr>
        <p:spPr>
          <a:xfrm>
            <a:off x="838200" y="186019"/>
            <a:ext cx="10515600" cy="695049"/>
          </a:xfrm>
        </p:spPr>
        <p:txBody>
          <a:bodyPr/>
          <a:lstStyle/>
          <a:p>
            <a:r>
              <a:rPr lang="nb-NO" dirty="0" err="1"/>
              <a:t>Morphological</a:t>
            </a:r>
            <a:r>
              <a:rPr lang="nb-NO" dirty="0"/>
              <a:t> </a:t>
            </a:r>
            <a:r>
              <a:rPr lang="nb-NO" dirty="0" err="1"/>
              <a:t>reanalysis</a:t>
            </a:r>
            <a:r>
              <a:rPr lang="nb-NO" dirty="0"/>
              <a:t>: </a:t>
            </a:r>
            <a:r>
              <a:rPr lang="nb-NO" dirty="0" err="1"/>
              <a:t>summary</a:t>
            </a:r>
            <a:endParaRPr lang="nb-NO" dirty="0"/>
          </a:p>
        </p:txBody>
      </p:sp>
      <p:pic>
        <p:nvPicPr>
          <p:cNvPr id="4" name="Picture 2" descr="Brush up on your safe driving and road sign knowledge">
            <a:extLst>
              <a:ext uri="{FF2B5EF4-FFF2-40B4-BE49-F238E27FC236}">
                <a16:creationId xmlns:a16="http://schemas.microsoft.com/office/drawing/2014/main" id="{91844077-A3E3-DE2D-E5A1-736571468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4150" y="1630018"/>
            <a:ext cx="2187388" cy="21873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roup vs Individual Disability Insurance | MK Disability Lawyers">
            <a:extLst>
              <a:ext uri="{FF2B5EF4-FFF2-40B4-BE49-F238E27FC236}">
                <a16:creationId xmlns:a16="http://schemas.microsoft.com/office/drawing/2014/main" id="{87263277-915F-3865-5DE6-2C13654B70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203" t="29379" r="18677" b="11070"/>
          <a:stretch/>
        </p:blipFill>
        <p:spPr bwMode="auto">
          <a:xfrm flipH="1">
            <a:off x="1137696" y="3952343"/>
            <a:ext cx="1220296" cy="15519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Group vs Individual Disability Insurance | MK Disability Lawyers">
            <a:extLst>
              <a:ext uri="{FF2B5EF4-FFF2-40B4-BE49-F238E27FC236}">
                <a16:creationId xmlns:a16="http://schemas.microsoft.com/office/drawing/2014/main" id="{C2CFA67A-1734-A117-CBF7-7187061AEF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475" t="29379" r="45005" b="11070"/>
          <a:stretch/>
        </p:blipFill>
        <p:spPr bwMode="auto">
          <a:xfrm flipH="1">
            <a:off x="3441654" y="3958796"/>
            <a:ext cx="1911729" cy="15519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rush up on your safe driving and road sign knowledge">
            <a:extLst>
              <a:ext uri="{FF2B5EF4-FFF2-40B4-BE49-F238E27FC236}">
                <a16:creationId xmlns:a16="http://schemas.microsoft.com/office/drawing/2014/main" id="{1C86FD9B-105B-D691-66B3-C69883CDE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03825" y="1636471"/>
            <a:ext cx="2187388" cy="21873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5 Common Mistakes That Derail Your Customer Experience - Business 2  Community">
            <a:extLst>
              <a:ext uri="{FF2B5EF4-FFF2-40B4-BE49-F238E27FC236}">
                <a16:creationId xmlns:a16="http://schemas.microsoft.com/office/drawing/2014/main" id="{9B32086A-C94A-8783-3062-34F0FB65C9E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2062" b="96907" l="9653" r="88417">
                        <a14:foregroundMark x1="41825" y1="90666" x2="40541" y2="91237"/>
                        <a14:foregroundMark x1="46332" y1="88660" x2="45564" y2="89002"/>
                        <a14:foregroundMark x1="45391" y1="5140" x2="45946" y2="5670"/>
                        <a14:foregroundMark x1="42471" y1="5670" x2="46332" y2="3608"/>
                        <a14:foregroundMark x1="43243" y1="96907" x2="46718" y2="96907"/>
                        <a14:backgroundMark x1="40154" y1="97423" x2="40154" y2="97423"/>
                        <a14:backgroundMark x1="40154" y1="97423" x2="40154" y2="97423"/>
                        <a14:backgroundMark x1="38996" y1="97423" x2="42471" y2="96392"/>
                        <a14:backgroundMark x1="42471" y1="3608" x2="43147" y2="3909"/>
                        <a14:backgroundMark x1="42857" y1="2062" x2="43579" y2="2784"/>
                        <a14:backgroundMark x1="40927" y1="5155" x2="41699" y2="4639"/>
                        <a14:backgroundMark x1="41699" y1="96907" x2="42471" y2="96907"/>
                        <a14:backgroundMark x1="41699" y1="96392" x2="42857" y2="96907"/>
                        <a14:backgroundMark x1="42085" y1="97423" x2="42998" y2="97423"/>
                      </a14:backgroundRemoval>
                    </a14:imgEffect>
                  </a14:imgLayer>
                </a14:imgProps>
              </a:ext>
              <a:ext uri="{28A0092B-C50C-407E-A947-70E740481C1C}">
                <a14:useLocalDpi xmlns:a14="http://schemas.microsoft.com/office/drawing/2010/main" val="0"/>
              </a:ext>
            </a:extLst>
          </a:blip>
          <a:srcRect/>
          <a:stretch>
            <a:fillRect/>
          </a:stretch>
        </p:blipFill>
        <p:spPr bwMode="auto">
          <a:xfrm>
            <a:off x="5607016" y="1551017"/>
            <a:ext cx="3148445" cy="23582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Group vs Individual Disability Insurance | MK Disability Lawyers">
            <a:extLst>
              <a:ext uri="{FF2B5EF4-FFF2-40B4-BE49-F238E27FC236}">
                <a16:creationId xmlns:a16="http://schemas.microsoft.com/office/drawing/2014/main" id="{C5467699-0555-23C6-06E0-6228F9D116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203" t="29379" r="18677" b="11070"/>
          <a:stretch/>
        </p:blipFill>
        <p:spPr bwMode="auto">
          <a:xfrm flipH="1">
            <a:off x="6440967" y="3958796"/>
            <a:ext cx="1220296" cy="15519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5 Common Mistakes That Derail Your Customer Experience - Business 2  Community">
            <a:extLst>
              <a:ext uri="{FF2B5EF4-FFF2-40B4-BE49-F238E27FC236}">
                <a16:creationId xmlns:a16="http://schemas.microsoft.com/office/drawing/2014/main" id="{541EF831-7379-98E3-944B-F3FA1F7BCDB0}"/>
              </a:ext>
            </a:extLst>
          </p:cNvPr>
          <p:cNvPicPr>
            <a:picLocks noChangeAspect="1" noChangeArrowheads="1"/>
          </p:cNvPicPr>
          <p:nvPr/>
        </p:nvPicPr>
        <p:blipFill>
          <a:blip r:embed="rId5">
            <a:extLst>
              <a:ext uri="{BEBA8EAE-BF5A-486C-A8C5-ECC9F3942E4B}">
                <a14:imgProps xmlns:a14="http://schemas.microsoft.com/office/drawing/2010/main">
                  <a14:imgLayer r:embed="rId7">
                    <a14:imgEffect>
                      <a14:backgroundRemoval t="2062" b="96907" l="9653" r="88417">
                        <a14:foregroundMark x1="41825" y1="90666" x2="40541" y2="91237"/>
                        <a14:foregroundMark x1="46332" y1="88660" x2="45564" y2="89002"/>
                        <a14:foregroundMark x1="45391" y1="5140" x2="45946" y2="5670"/>
                        <a14:foregroundMark x1="42471" y1="5670" x2="46332" y2="3608"/>
                        <a14:foregroundMark x1="43243" y1="96907" x2="46718" y2="96907"/>
                        <a14:backgroundMark x1="40154" y1="97423" x2="40154" y2="97423"/>
                        <a14:backgroundMark x1="40154" y1="97423" x2="40154" y2="97423"/>
                        <a14:backgroundMark x1="38996" y1="97423" x2="42471" y2="96392"/>
                        <a14:backgroundMark x1="42471" y1="3608" x2="43147" y2="3909"/>
                        <a14:backgroundMark x1="42857" y1="2062" x2="43579" y2="2784"/>
                        <a14:backgroundMark x1="40927" y1="5155" x2="41699" y2="4639"/>
                        <a14:backgroundMark x1="41699" y1="96907" x2="42471" y2="96907"/>
                        <a14:backgroundMark x1="41699" y1="96392" x2="42857" y2="96907"/>
                        <a14:backgroundMark x1="42085" y1="97423" x2="42998" y2="97423"/>
                      </a14:backgroundRemoval>
                    </a14:imgEffect>
                  </a14:imgLayer>
                </a14:imgProps>
              </a:ext>
              <a:ext uri="{28A0092B-C50C-407E-A947-70E740481C1C}">
                <a14:useLocalDpi xmlns:a14="http://schemas.microsoft.com/office/drawing/2010/main" val="0"/>
              </a:ext>
            </a:extLst>
          </a:blip>
          <a:srcRect/>
          <a:stretch>
            <a:fillRect/>
          </a:stretch>
        </p:blipFill>
        <p:spPr bwMode="auto">
          <a:xfrm>
            <a:off x="8256691" y="1539536"/>
            <a:ext cx="3148445" cy="23582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Group vs Individual Disability Insurance | MK Disability Lawyers">
            <a:extLst>
              <a:ext uri="{FF2B5EF4-FFF2-40B4-BE49-F238E27FC236}">
                <a16:creationId xmlns:a16="http://schemas.microsoft.com/office/drawing/2014/main" id="{3A508B51-7291-8148-3B88-908B6F9E6F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475" t="29379" r="45005" b="11070"/>
          <a:stretch/>
        </p:blipFill>
        <p:spPr bwMode="auto">
          <a:xfrm flipH="1">
            <a:off x="8875048" y="3952343"/>
            <a:ext cx="1911729" cy="155194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remium Vector | Grunge hand drawn tick check and cross mark brush drawn  symbols ok yes and no x tick v and cross x for check box true and false  icons vector">
            <a:extLst>
              <a:ext uri="{FF2B5EF4-FFF2-40B4-BE49-F238E27FC236}">
                <a16:creationId xmlns:a16="http://schemas.microsoft.com/office/drawing/2014/main" id="{63BA3C3F-4E02-DDCD-C026-9368AAC567E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06" t="19705" r="49023" b="14079"/>
          <a:stretch/>
        </p:blipFill>
        <p:spPr bwMode="auto">
          <a:xfrm>
            <a:off x="1234637" y="5558798"/>
            <a:ext cx="1214407" cy="12258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Premium Vector | Grunge hand drawn tick check and cross mark brush drawn  symbols ok yes and no x tick v and cross x for check box true and false  icons vector">
            <a:extLst>
              <a:ext uri="{FF2B5EF4-FFF2-40B4-BE49-F238E27FC236}">
                <a16:creationId xmlns:a16="http://schemas.microsoft.com/office/drawing/2014/main" id="{6EB9448B-24A6-D748-691E-6B92CA8B3A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4872" t="21725" r="12340" b="18145"/>
          <a:stretch/>
        </p:blipFill>
        <p:spPr bwMode="auto">
          <a:xfrm>
            <a:off x="9314761" y="5558798"/>
            <a:ext cx="1032301" cy="111318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Premium Vector | Grunge hand drawn tick check and cross mark brush drawn  symbols ok yes and no x tick v and cross x for check box true and false  icons vector">
            <a:extLst>
              <a:ext uri="{FF2B5EF4-FFF2-40B4-BE49-F238E27FC236}">
                <a16:creationId xmlns:a16="http://schemas.microsoft.com/office/drawing/2014/main" id="{898C459B-EE79-152E-C6ED-20C1448AB22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06" t="19666" r="49023" b="14080"/>
          <a:stretch/>
        </p:blipFill>
        <p:spPr bwMode="auto">
          <a:xfrm>
            <a:off x="6509217" y="5558797"/>
            <a:ext cx="1213708" cy="12258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Premium Vector | Grunge hand drawn tick check and cross mark brush drawn  symbols ok yes and no x tick v and cross x for check box true and false  icons vector">
            <a:extLst>
              <a:ext uri="{FF2B5EF4-FFF2-40B4-BE49-F238E27FC236}">
                <a16:creationId xmlns:a16="http://schemas.microsoft.com/office/drawing/2014/main" id="{E1B7A75F-BA35-3C35-A7CB-61D1928EFB1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06" t="20054" r="49023" b="14079"/>
          <a:stretch/>
        </p:blipFill>
        <p:spPr bwMode="auto">
          <a:xfrm>
            <a:off x="3802613" y="5565251"/>
            <a:ext cx="1214407" cy="121937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A63464F-1D6E-55F6-20CA-E8BFFC8FAE10}"/>
              </a:ext>
            </a:extLst>
          </p:cNvPr>
          <p:cNvSpPr txBox="1"/>
          <p:nvPr/>
        </p:nvSpPr>
        <p:spPr>
          <a:xfrm>
            <a:off x="8525168" y="958081"/>
            <a:ext cx="2147630" cy="461665"/>
          </a:xfrm>
          <a:prstGeom prst="rect">
            <a:avLst/>
          </a:prstGeom>
          <a:noFill/>
        </p:spPr>
        <p:txBody>
          <a:bodyPr wrap="square" rtlCol="0">
            <a:spAutoFit/>
          </a:bodyPr>
          <a:lstStyle/>
          <a:p>
            <a:pPr algn="ctr"/>
            <a:r>
              <a:rPr lang="nb-NO" sz="2400" dirty="0"/>
              <a:t>not </a:t>
            </a:r>
            <a:r>
              <a:rPr lang="nb-NO" sz="2400" dirty="0" err="1"/>
              <a:t>attested</a:t>
            </a:r>
            <a:r>
              <a:rPr lang="nb-NO" sz="2400" dirty="0"/>
              <a:t>?</a:t>
            </a:r>
          </a:p>
        </p:txBody>
      </p:sp>
    </p:spTree>
    <p:extLst>
      <p:ext uri="{BB962C8B-B14F-4D97-AF65-F5344CB8AC3E}">
        <p14:creationId xmlns:p14="http://schemas.microsoft.com/office/powerpoint/2010/main" val="11952032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62D9E-1A12-7FEB-511D-3740CF7667A7}"/>
              </a:ext>
            </a:extLst>
          </p:cNvPr>
          <p:cNvSpPr>
            <a:spLocks noGrp="1"/>
          </p:cNvSpPr>
          <p:nvPr>
            <p:ph type="title"/>
          </p:nvPr>
        </p:nvSpPr>
        <p:spPr/>
        <p:txBody>
          <a:bodyPr/>
          <a:lstStyle/>
          <a:p>
            <a:r>
              <a:rPr lang="nb-NO" b="1" dirty="0" err="1"/>
              <a:t>Opportunism</a:t>
            </a:r>
            <a:endParaRPr lang="nb-NO" b="1" dirty="0"/>
          </a:p>
        </p:txBody>
      </p:sp>
      <p:sp>
        <p:nvSpPr>
          <p:cNvPr id="4" name="Content Placeholder 3">
            <a:extLst>
              <a:ext uri="{FF2B5EF4-FFF2-40B4-BE49-F238E27FC236}">
                <a16:creationId xmlns:a16="http://schemas.microsoft.com/office/drawing/2014/main" id="{3A373EF3-98B9-E6AC-F7AD-C571F77B598A}"/>
              </a:ext>
            </a:extLst>
          </p:cNvPr>
          <p:cNvSpPr>
            <a:spLocks noGrp="1"/>
          </p:cNvSpPr>
          <p:nvPr>
            <p:ph idx="1"/>
          </p:nvPr>
        </p:nvSpPr>
        <p:spPr>
          <a:xfrm>
            <a:off x="838200" y="1825625"/>
            <a:ext cx="6365789" cy="4351338"/>
          </a:xfrm>
        </p:spPr>
        <p:txBody>
          <a:bodyPr>
            <a:normAutofit lnSpcReduction="10000"/>
          </a:bodyPr>
          <a:lstStyle/>
          <a:p>
            <a:r>
              <a:rPr lang="nb-NO" b="1" dirty="0"/>
              <a:t>Not </a:t>
            </a:r>
            <a:r>
              <a:rPr lang="nb-NO" b="1" dirty="0" err="1"/>
              <a:t>predictable</a:t>
            </a:r>
            <a:r>
              <a:rPr lang="nb-NO" dirty="0"/>
              <a:t>, </a:t>
            </a:r>
            <a:r>
              <a:rPr lang="nb-NO" dirty="0" err="1"/>
              <a:t>but</a:t>
            </a:r>
            <a:r>
              <a:rPr lang="nb-NO" dirty="0"/>
              <a:t> </a:t>
            </a:r>
            <a:r>
              <a:rPr lang="nb-NO" dirty="0" err="1"/>
              <a:t>usually</a:t>
            </a:r>
            <a:r>
              <a:rPr lang="nb-NO" dirty="0"/>
              <a:t> </a:t>
            </a:r>
            <a:r>
              <a:rPr lang="nb-NO" b="1" dirty="0" err="1"/>
              <a:t>motivated</a:t>
            </a:r>
            <a:r>
              <a:rPr lang="nb-NO" b="1" dirty="0"/>
              <a:t> </a:t>
            </a:r>
            <a:r>
              <a:rPr lang="nb-NO" dirty="0"/>
              <a:t>by an </a:t>
            </a:r>
            <a:r>
              <a:rPr lang="nb-NO" dirty="0" err="1"/>
              <a:t>opportunity</a:t>
            </a:r>
            <a:r>
              <a:rPr lang="nb-NO" dirty="0"/>
              <a:t> for </a:t>
            </a:r>
            <a:r>
              <a:rPr lang="nb-NO" b="1" dirty="0" err="1"/>
              <a:t>abduction</a:t>
            </a:r>
            <a:endParaRPr lang="nb-NO" b="1" dirty="0"/>
          </a:p>
          <a:p>
            <a:pPr lvl="1"/>
            <a:r>
              <a:rPr lang="nb-NO" b="1" dirty="0" err="1"/>
              <a:t>Frequency</a:t>
            </a:r>
            <a:r>
              <a:rPr lang="nb-NO" dirty="0"/>
              <a:t> </a:t>
            </a:r>
            <a:r>
              <a:rPr lang="nb-NO" dirty="0" err="1"/>
              <a:t>of</a:t>
            </a:r>
            <a:r>
              <a:rPr lang="nb-NO" dirty="0"/>
              <a:t> </a:t>
            </a:r>
            <a:r>
              <a:rPr lang="nb-NO" dirty="0" err="1"/>
              <a:t>occurrence</a:t>
            </a:r>
            <a:r>
              <a:rPr lang="nb-NO" dirty="0"/>
              <a:t> in a </a:t>
            </a:r>
            <a:r>
              <a:rPr lang="nb-NO" dirty="0" err="1"/>
              <a:t>context</a:t>
            </a:r>
            <a:r>
              <a:rPr lang="nb-NO" dirty="0"/>
              <a:t> &gt;&gt; </a:t>
            </a:r>
            <a:r>
              <a:rPr lang="nb-NO" dirty="0" err="1"/>
              <a:t>reanalysis</a:t>
            </a:r>
            <a:r>
              <a:rPr lang="nb-NO" dirty="0"/>
              <a:t> as </a:t>
            </a:r>
            <a:r>
              <a:rPr lang="nb-NO" dirty="0" err="1"/>
              <a:t>obligatory</a:t>
            </a:r>
            <a:r>
              <a:rPr lang="nb-NO" dirty="0"/>
              <a:t> marker </a:t>
            </a:r>
          </a:p>
          <a:p>
            <a:pPr lvl="1"/>
            <a:r>
              <a:rPr lang="nb-NO" b="1" dirty="0" err="1"/>
              <a:t>Ambiguity</a:t>
            </a:r>
            <a:r>
              <a:rPr lang="nb-NO" dirty="0"/>
              <a:t> &gt;&gt; </a:t>
            </a:r>
            <a:r>
              <a:rPr lang="nb-NO" dirty="0" err="1"/>
              <a:t>reanalysis</a:t>
            </a:r>
            <a:r>
              <a:rPr lang="nb-NO" dirty="0"/>
              <a:t> </a:t>
            </a:r>
            <a:r>
              <a:rPr lang="nb-NO" dirty="0" err="1"/>
              <a:t>with</a:t>
            </a:r>
            <a:r>
              <a:rPr lang="nb-NO" dirty="0"/>
              <a:t> </a:t>
            </a:r>
            <a:r>
              <a:rPr lang="nb-NO" dirty="0" err="1"/>
              <a:t>new</a:t>
            </a:r>
            <a:r>
              <a:rPr lang="nb-NO" dirty="0"/>
              <a:t> </a:t>
            </a:r>
            <a:r>
              <a:rPr lang="nb-NO" dirty="0" err="1"/>
              <a:t>meaning</a:t>
            </a:r>
            <a:endParaRPr lang="nb-NO" dirty="0"/>
          </a:p>
          <a:p>
            <a:pPr lvl="1"/>
            <a:r>
              <a:rPr lang="nb-NO" dirty="0" err="1"/>
              <a:t>Common</a:t>
            </a:r>
            <a:r>
              <a:rPr lang="nb-NO" dirty="0"/>
              <a:t> </a:t>
            </a:r>
            <a:r>
              <a:rPr lang="nb-NO" dirty="0" err="1"/>
              <a:t>perceptions</a:t>
            </a:r>
            <a:r>
              <a:rPr lang="nb-NO" dirty="0"/>
              <a:t> </a:t>
            </a:r>
            <a:r>
              <a:rPr lang="nb-NO" dirty="0" err="1"/>
              <a:t>of</a:t>
            </a:r>
            <a:r>
              <a:rPr lang="nb-NO" dirty="0"/>
              <a:t> </a:t>
            </a:r>
            <a:r>
              <a:rPr lang="nb-NO" b="1" dirty="0" err="1"/>
              <a:t>related</a:t>
            </a:r>
            <a:r>
              <a:rPr lang="nb-NO" b="1" dirty="0"/>
              <a:t> </a:t>
            </a:r>
            <a:r>
              <a:rPr lang="nb-NO" b="1" dirty="0" err="1"/>
              <a:t>meanings</a:t>
            </a:r>
            <a:r>
              <a:rPr lang="nb-NO" dirty="0"/>
              <a:t> &gt;&gt; </a:t>
            </a:r>
            <a:r>
              <a:rPr lang="nb-NO" dirty="0" err="1"/>
              <a:t>extension</a:t>
            </a:r>
            <a:r>
              <a:rPr lang="nb-NO" dirty="0"/>
              <a:t> via </a:t>
            </a:r>
            <a:r>
              <a:rPr lang="nb-NO" dirty="0" err="1"/>
              <a:t>metaphor</a:t>
            </a:r>
            <a:r>
              <a:rPr lang="nb-NO" dirty="0"/>
              <a:t>, </a:t>
            </a:r>
            <a:r>
              <a:rPr lang="nb-NO" dirty="0" err="1"/>
              <a:t>metonymy</a:t>
            </a:r>
            <a:endParaRPr lang="nb-NO" dirty="0"/>
          </a:p>
          <a:p>
            <a:pPr lvl="1"/>
            <a:r>
              <a:rPr lang="nb-NO" b="1" dirty="0" err="1"/>
              <a:t>Exaptation</a:t>
            </a:r>
            <a:r>
              <a:rPr lang="nb-NO" dirty="0"/>
              <a:t>: fragments </a:t>
            </a:r>
            <a:r>
              <a:rPr lang="nb-NO" dirty="0" err="1"/>
              <a:t>of</a:t>
            </a:r>
            <a:r>
              <a:rPr lang="nb-NO" dirty="0"/>
              <a:t> lost </a:t>
            </a:r>
            <a:r>
              <a:rPr lang="nb-NO" dirty="0" err="1"/>
              <a:t>categories</a:t>
            </a:r>
            <a:r>
              <a:rPr lang="nb-NO" dirty="0"/>
              <a:t> or </a:t>
            </a:r>
            <a:r>
              <a:rPr lang="nb-NO" dirty="0" err="1"/>
              <a:t>paradigms</a:t>
            </a:r>
            <a:r>
              <a:rPr lang="nb-NO" dirty="0"/>
              <a:t> &gt;&gt; </a:t>
            </a:r>
            <a:r>
              <a:rPr lang="nb-NO" b="1" dirty="0" err="1"/>
              <a:t>recycling</a:t>
            </a:r>
            <a:endParaRPr lang="nb-NO" b="1" dirty="0"/>
          </a:p>
          <a:p>
            <a:endParaRPr lang="nb-NO" dirty="0"/>
          </a:p>
        </p:txBody>
      </p:sp>
      <p:sp>
        <p:nvSpPr>
          <p:cNvPr id="5" name="Rounded Rectangle 4">
            <a:extLst>
              <a:ext uri="{FF2B5EF4-FFF2-40B4-BE49-F238E27FC236}">
                <a16:creationId xmlns:a16="http://schemas.microsoft.com/office/drawing/2014/main" id="{80E1ED4E-260B-6F4E-D577-36F3EFA43B54}"/>
              </a:ext>
            </a:extLst>
          </p:cNvPr>
          <p:cNvSpPr/>
          <p:nvPr/>
        </p:nvSpPr>
        <p:spPr>
          <a:xfrm>
            <a:off x="8019535" y="2648228"/>
            <a:ext cx="3645243" cy="27061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2800" dirty="0" err="1"/>
              <a:t>Morphological</a:t>
            </a:r>
            <a:r>
              <a:rPr lang="nb-NO" sz="2800" dirty="0"/>
              <a:t> </a:t>
            </a:r>
            <a:r>
              <a:rPr lang="nb-NO" sz="2800" dirty="0" err="1"/>
              <a:t>reanalysis</a:t>
            </a:r>
            <a:r>
              <a:rPr lang="nb-NO" sz="2800" dirty="0"/>
              <a:t> </a:t>
            </a:r>
            <a:r>
              <a:rPr lang="nb-NO" sz="2800" dirty="0" err="1"/>
              <a:t>can</a:t>
            </a:r>
            <a:r>
              <a:rPr lang="nb-NO" sz="2800" dirty="0"/>
              <a:t> be </a:t>
            </a:r>
            <a:r>
              <a:rPr lang="nb-NO" sz="2800" b="1" dirty="0" err="1"/>
              <a:t>multiply</a:t>
            </a:r>
            <a:r>
              <a:rPr lang="nb-NO" sz="2800" b="1" dirty="0"/>
              <a:t> </a:t>
            </a:r>
            <a:r>
              <a:rPr lang="nb-NO" sz="2800" b="1" dirty="0" err="1"/>
              <a:t>motivated</a:t>
            </a:r>
            <a:endParaRPr lang="nb-NO" sz="2800" b="1" dirty="0"/>
          </a:p>
        </p:txBody>
      </p:sp>
      <p:sp>
        <p:nvSpPr>
          <p:cNvPr id="2" name="TextBox 1">
            <a:extLst>
              <a:ext uri="{FF2B5EF4-FFF2-40B4-BE49-F238E27FC236}">
                <a16:creationId xmlns:a16="http://schemas.microsoft.com/office/drawing/2014/main" id="{6590B7FD-134A-A231-431E-BF0B733B45FB}"/>
              </a:ext>
            </a:extLst>
          </p:cNvPr>
          <p:cNvSpPr txBox="1"/>
          <p:nvPr/>
        </p:nvSpPr>
        <p:spPr>
          <a:xfrm>
            <a:off x="8600303" y="5795319"/>
            <a:ext cx="2570205" cy="646331"/>
          </a:xfrm>
          <a:prstGeom prst="rect">
            <a:avLst/>
          </a:prstGeom>
          <a:noFill/>
        </p:spPr>
        <p:txBody>
          <a:bodyPr wrap="square" rtlCol="0">
            <a:spAutoFit/>
          </a:bodyPr>
          <a:lstStyle/>
          <a:p>
            <a:r>
              <a:rPr lang="nb-NO" dirty="0"/>
              <a:t>Lass 1990, 1997; Janda 1996</a:t>
            </a:r>
          </a:p>
        </p:txBody>
      </p:sp>
    </p:spTree>
    <p:extLst>
      <p:ext uri="{BB962C8B-B14F-4D97-AF65-F5344CB8AC3E}">
        <p14:creationId xmlns:p14="http://schemas.microsoft.com/office/powerpoint/2010/main" val="4933864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1A3-B6B3-1CA8-91CD-1514697FD3CA}"/>
              </a:ext>
            </a:extLst>
          </p:cNvPr>
          <p:cNvSpPr>
            <a:spLocks noGrp="1"/>
          </p:cNvSpPr>
          <p:nvPr>
            <p:ph type="title"/>
          </p:nvPr>
        </p:nvSpPr>
        <p:spPr/>
        <p:txBody>
          <a:bodyPr/>
          <a:lstStyle/>
          <a:p>
            <a:r>
              <a:rPr lang="en-NO" dirty="0"/>
              <a:t>Conclusion</a:t>
            </a:r>
          </a:p>
        </p:txBody>
      </p:sp>
      <p:sp>
        <p:nvSpPr>
          <p:cNvPr id="3" name="Content Placeholder 2">
            <a:extLst>
              <a:ext uri="{FF2B5EF4-FFF2-40B4-BE49-F238E27FC236}">
                <a16:creationId xmlns:a16="http://schemas.microsoft.com/office/drawing/2014/main" id="{82DC11FE-FFD4-91A8-6062-665A3F20B997}"/>
              </a:ext>
            </a:extLst>
          </p:cNvPr>
          <p:cNvSpPr>
            <a:spLocks noGrp="1"/>
          </p:cNvSpPr>
          <p:nvPr>
            <p:ph idx="1"/>
          </p:nvPr>
        </p:nvSpPr>
        <p:spPr/>
        <p:txBody>
          <a:bodyPr/>
          <a:lstStyle/>
          <a:p>
            <a:r>
              <a:rPr lang="en-GB" dirty="0"/>
              <a:t>While morphological reanalysis is itself a largely invisible process, it interacts with other diachronic processes such as analogy and thus plays an essential role in spawning new grammatical categories and even entire new grammatical systems </a:t>
            </a:r>
          </a:p>
          <a:p>
            <a:r>
              <a:rPr lang="en-GB" dirty="0"/>
              <a:t>While robust typological trends show that morphological reanalysis tends to follow clear unidirectional paths, this process is to some extent open-ended, since one cannot rule out the possibility that an unusual ambiguity might open the way for an unusual shift of meaning</a:t>
            </a:r>
            <a:endParaRPr lang="en-NO" dirty="0"/>
          </a:p>
        </p:txBody>
      </p:sp>
    </p:spTree>
    <p:extLst>
      <p:ext uri="{BB962C8B-B14F-4D97-AF65-F5344CB8AC3E}">
        <p14:creationId xmlns:p14="http://schemas.microsoft.com/office/powerpoint/2010/main" val="302391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9F92A48-408B-3632-A031-0E3178607616}"/>
              </a:ext>
            </a:extLst>
          </p:cNvPr>
          <p:cNvSpPr txBox="1"/>
          <p:nvPr/>
        </p:nvSpPr>
        <p:spPr>
          <a:xfrm>
            <a:off x="775387" y="439347"/>
            <a:ext cx="6098058"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(1a) Russian </a:t>
            </a:r>
            <a:r>
              <a:rPr lang="en-US" sz="1800" i="1" dirty="0" err="1">
                <a:effectLst/>
                <a:latin typeface="Open Sans" panose="020B0606030504020204" pitchFamily="34" charset="0"/>
                <a:ea typeface="Calibri" panose="020F0502020204030204" pitchFamily="34" charset="0"/>
              </a:rPr>
              <a:t>zad</a:t>
            </a:r>
            <a:r>
              <a:rPr lang="en-US" sz="1800" dirty="0">
                <a:effectLst/>
                <a:latin typeface="Open Sans" panose="020B0606030504020204" pitchFamily="34" charset="0"/>
                <a:ea typeface="Calibri" panose="020F0502020204030204" pitchFamily="34" charset="0"/>
              </a:rPr>
              <a:t> ‘backside (body part)’</a:t>
            </a:r>
            <a:r>
              <a:rPr lang="en-NO" dirty="0">
                <a:effectLst/>
              </a:rPr>
              <a:t> </a:t>
            </a:r>
            <a:endParaRPr lang="en-NO" dirty="0"/>
          </a:p>
        </p:txBody>
      </p:sp>
      <p:graphicFrame>
        <p:nvGraphicFramePr>
          <p:cNvPr id="13" name="Table 12">
            <a:extLst>
              <a:ext uri="{FF2B5EF4-FFF2-40B4-BE49-F238E27FC236}">
                <a16:creationId xmlns:a16="http://schemas.microsoft.com/office/drawing/2014/main" id="{02AE2B1C-7347-BADA-043D-3B0EE4633CE8}"/>
              </a:ext>
            </a:extLst>
          </p:cNvPr>
          <p:cNvGraphicFramePr>
            <a:graphicFrameLocks noGrp="1"/>
          </p:cNvGraphicFramePr>
          <p:nvPr>
            <p:extLst>
              <p:ext uri="{D42A27DB-BD31-4B8C-83A1-F6EECF244321}">
                <p14:modId xmlns:p14="http://schemas.microsoft.com/office/powerpoint/2010/main" val="3124502912"/>
              </p:ext>
            </p:extLst>
          </p:nvPr>
        </p:nvGraphicFramePr>
        <p:xfrm>
          <a:off x="775388" y="893408"/>
          <a:ext cx="8665174" cy="592074"/>
        </p:xfrm>
        <a:graphic>
          <a:graphicData uri="http://schemas.openxmlformats.org/drawingml/2006/table">
            <a:tbl>
              <a:tblPr firstRow="1" firstCol="1" bandRow="1">
                <a:tableStyleId>{5940675A-B579-460E-94D1-54222C63F5DA}</a:tableStyleId>
              </a:tblPr>
              <a:tblGrid>
                <a:gridCol w="2718976">
                  <a:extLst>
                    <a:ext uri="{9D8B030D-6E8A-4147-A177-3AD203B41FA5}">
                      <a16:colId xmlns:a16="http://schemas.microsoft.com/office/drawing/2014/main" val="3890037568"/>
                    </a:ext>
                  </a:extLst>
                </a:gridCol>
                <a:gridCol w="745557">
                  <a:extLst>
                    <a:ext uri="{9D8B030D-6E8A-4147-A177-3AD203B41FA5}">
                      <a16:colId xmlns:a16="http://schemas.microsoft.com/office/drawing/2014/main" val="742517299"/>
                    </a:ext>
                  </a:extLst>
                </a:gridCol>
                <a:gridCol w="753242">
                  <a:extLst>
                    <a:ext uri="{9D8B030D-6E8A-4147-A177-3AD203B41FA5}">
                      <a16:colId xmlns:a16="http://schemas.microsoft.com/office/drawing/2014/main" val="2209442663"/>
                    </a:ext>
                  </a:extLst>
                </a:gridCol>
                <a:gridCol w="547638">
                  <a:extLst>
                    <a:ext uri="{9D8B030D-6E8A-4147-A177-3AD203B41FA5}">
                      <a16:colId xmlns:a16="http://schemas.microsoft.com/office/drawing/2014/main" val="3283560746"/>
                    </a:ext>
                  </a:extLst>
                </a:gridCol>
                <a:gridCol w="3899761">
                  <a:extLst>
                    <a:ext uri="{9D8B030D-6E8A-4147-A177-3AD203B41FA5}">
                      <a16:colId xmlns:a16="http://schemas.microsoft.com/office/drawing/2014/main" val="2804665540"/>
                    </a:ext>
                  </a:extLst>
                </a:gridCol>
              </a:tblGrid>
              <a:tr h="0">
                <a:tc>
                  <a:txBody>
                    <a:bodyPr/>
                    <a:lstStyle/>
                    <a:p>
                      <a:pPr>
                        <a:lnSpc>
                          <a:spcPct val="115000"/>
                        </a:lnSpc>
                        <a:spcAft>
                          <a:spcPts val="1000"/>
                        </a:spcAft>
                      </a:pPr>
                      <a:r>
                        <a:rPr lang="en-US" sz="1800" dirty="0" err="1">
                          <a:effectLst/>
                        </a:rPr>
                        <a:t>uboja</a:t>
                      </a:r>
                      <a:r>
                        <a:rPr lang="en-US" sz="1800" dirty="0">
                          <a:effectLst/>
                        </a:rPr>
                        <a:t>-l-</a:t>
                      </a:r>
                      <a:r>
                        <a:rPr lang="en-US" sz="1800" dirty="0" err="1">
                          <a:effectLst/>
                        </a:rPr>
                        <a:t>i</a:t>
                      </a:r>
                      <a:r>
                        <a:rPr lang="en-US" sz="1800" dirty="0">
                          <a:effectLst/>
                        </a:rPr>
                        <a:t>-sʹ,</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kak</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by</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ne</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oprokinu-l-sja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5838647"/>
                  </a:ext>
                </a:extLst>
              </a:tr>
              <a:tr h="0">
                <a:tc>
                  <a:txBody>
                    <a:bodyPr/>
                    <a:lstStyle/>
                    <a:p>
                      <a:pPr>
                        <a:lnSpc>
                          <a:spcPct val="115000"/>
                        </a:lnSpc>
                        <a:spcAft>
                          <a:spcPts val="1000"/>
                        </a:spcAft>
                      </a:pPr>
                      <a:r>
                        <a:rPr lang="en-US" sz="1800" dirty="0" err="1">
                          <a:effectLst/>
                        </a:rPr>
                        <a:t>fear.</a:t>
                      </a:r>
                      <a:r>
                        <a:rPr lang="en-US" sz="1800" cap="small" dirty="0" err="1">
                          <a:effectLst/>
                        </a:rPr>
                        <a:t>pfv-pst-nom.pl-refl</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how</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dirty="0" err="1">
                          <a:effectLst/>
                        </a:rPr>
                        <a:t>cond</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not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err="1">
                          <a:effectLst/>
                        </a:rPr>
                        <a:t>topple.</a:t>
                      </a:r>
                      <a:r>
                        <a:rPr lang="nb-NO" sz="1800" cap="small" dirty="0" err="1">
                          <a:effectLst/>
                        </a:rPr>
                        <a:t>pfv-pst.m.sg-refl</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0869688"/>
                  </a:ext>
                </a:extLst>
              </a:tr>
            </a:tbl>
          </a:graphicData>
        </a:graphic>
      </p:graphicFrame>
      <p:sp>
        <p:nvSpPr>
          <p:cNvPr id="15" name="TextBox 14">
            <a:extLst>
              <a:ext uri="{FF2B5EF4-FFF2-40B4-BE49-F238E27FC236}">
                <a16:creationId xmlns:a16="http://schemas.microsoft.com/office/drawing/2014/main" id="{2B788386-D66D-7837-7507-7DF9048819ED}"/>
              </a:ext>
            </a:extLst>
          </p:cNvPr>
          <p:cNvSpPr txBox="1"/>
          <p:nvPr/>
        </p:nvSpPr>
        <p:spPr>
          <a:xfrm>
            <a:off x="775386" y="1697163"/>
            <a:ext cx="10889391"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‘they were afraid that he would fall over on his butt.’ [</a:t>
            </a:r>
            <a:r>
              <a:rPr lang="en-US" sz="1800" dirty="0" err="1">
                <a:effectLst/>
                <a:latin typeface="Open Sans" panose="020B0606030504020204" pitchFamily="34" charset="0"/>
                <a:ea typeface="Calibri" panose="020F0502020204030204" pitchFamily="34" charset="0"/>
              </a:rPr>
              <a:t>Vasilij</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Aksenov</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Tainstvennaja</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strast</a:t>
            </a:r>
            <a:r>
              <a:rPr lang="en-US" sz="1800" dirty="0">
                <a:effectLst/>
                <a:latin typeface="Arial" panose="020B0604020202020204" pitchFamily="34" charset="0"/>
                <a:ea typeface="Calibri" panose="020F0502020204030204" pitchFamily="34" charset="0"/>
              </a:rPr>
              <a:t>ʹ</a:t>
            </a:r>
            <a:r>
              <a:rPr lang="en-US" sz="1800" dirty="0">
                <a:effectLst/>
                <a:latin typeface="Open Sans" panose="020B0606030504020204" pitchFamily="34" charset="0"/>
                <a:ea typeface="Calibri" panose="020F0502020204030204" pitchFamily="34" charset="0"/>
              </a:rPr>
              <a:t> (2007)]</a:t>
            </a:r>
            <a:r>
              <a:rPr lang="en-NO" dirty="0">
                <a:effectLst/>
              </a:rPr>
              <a:t> </a:t>
            </a:r>
            <a:endParaRPr lang="en-NO" dirty="0"/>
          </a:p>
        </p:txBody>
      </p:sp>
      <p:graphicFrame>
        <p:nvGraphicFramePr>
          <p:cNvPr id="16" name="Table 15">
            <a:extLst>
              <a:ext uri="{FF2B5EF4-FFF2-40B4-BE49-F238E27FC236}">
                <a16:creationId xmlns:a16="http://schemas.microsoft.com/office/drawing/2014/main" id="{6460B756-1D8F-0BAB-A847-C21D31A3E1C9}"/>
              </a:ext>
            </a:extLst>
          </p:cNvPr>
          <p:cNvGraphicFramePr>
            <a:graphicFrameLocks noGrp="1"/>
          </p:cNvGraphicFramePr>
          <p:nvPr>
            <p:extLst>
              <p:ext uri="{D42A27DB-BD31-4B8C-83A1-F6EECF244321}">
                <p14:modId xmlns:p14="http://schemas.microsoft.com/office/powerpoint/2010/main" val="3913186188"/>
              </p:ext>
            </p:extLst>
          </p:nvPr>
        </p:nvGraphicFramePr>
        <p:xfrm>
          <a:off x="8287334" y="888155"/>
          <a:ext cx="5725160" cy="590296"/>
        </p:xfrm>
        <a:graphic>
          <a:graphicData uri="http://schemas.openxmlformats.org/drawingml/2006/table">
            <a:tbl>
              <a:tblPr firstRow="1" firstCol="1" bandRow="1">
                <a:tableStyleId>{5940675A-B579-460E-94D1-54222C63F5DA}</a:tableStyleId>
              </a:tblPr>
              <a:tblGrid>
                <a:gridCol w="447040">
                  <a:extLst>
                    <a:ext uri="{9D8B030D-6E8A-4147-A177-3AD203B41FA5}">
                      <a16:colId xmlns:a16="http://schemas.microsoft.com/office/drawing/2014/main" val="75363019"/>
                    </a:ext>
                  </a:extLst>
                </a:gridCol>
                <a:gridCol w="3369310">
                  <a:extLst>
                    <a:ext uri="{9D8B030D-6E8A-4147-A177-3AD203B41FA5}">
                      <a16:colId xmlns:a16="http://schemas.microsoft.com/office/drawing/2014/main" val="3269682943"/>
                    </a:ext>
                  </a:extLst>
                </a:gridCol>
                <a:gridCol w="1908810">
                  <a:extLst>
                    <a:ext uri="{9D8B030D-6E8A-4147-A177-3AD203B41FA5}">
                      <a16:colId xmlns:a16="http://schemas.microsoft.com/office/drawing/2014/main" val="1314459213"/>
                    </a:ext>
                  </a:extLst>
                </a:gridCol>
              </a:tblGrid>
              <a:tr h="0">
                <a:tc>
                  <a:txBody>
                    <a:bodyPr/>
                    <a:lstStyle/>
                    <a:p>
                      <a:pPr>
                        <a:lnSpc>
                          <a:spcPct val="115000"/>
                        </a:lnSpc>
                        <a:spcAft>
                          <a:spcPts val="1000"/>
                        </a:spcAft>
                      </a:pPr>
                      <a:r>
                        <a:rPr lang="en-US" sz="1800">
                          <a:effectLst/>
                        </a:rPr>
                        <a:t>na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err="1">
                          <a:effectLst/>
                        </a:rPr>
                        <a:t>zad</a:t>
                      </a:r>
                      <a:r>
                        <a:rPr lang="nb-NO" sz="1800"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a:effectLst/>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0214918"/>
                  </a:ext>
                </a:extLst>
              </a:tr>
              <a:tr h="0">
                <a:tc>
                  <a:txBody>
                    <a:bodyPr/>
                    <a:lstStyle/>
                    <a:p>
                      <a:pPr>
                        <a:lnSpc>
                          <a:spcPct val="115000"/>
                        </a:lnSpc>
                        <a:spcAft>
                          <a:spcPts val="1000"/>
                        </a:spcAft>
                      </a:pPr>
                      <a:r>
                        <a:rPr lang="nb-NO" sz="1800">
                          <a:effectLst/>
                        </a:rPr>
                        <a:t>on</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backside.</a:t>
                      </a:r>
                      <a:r>
                        <a:rPr lang="en-US" sz="1800" cap="small">
                          <a:effectLst/>
                        </a:rPr>
                        <a:t>acc.sg]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a:effectLst/>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236723"/>
                  </a:ext>
                </a:extLst>
              </a:tr>
            </a:tbl>
          </a:graphicData>
        </a:graphic>
      </p:graphicFrame>
      <p:sp>
        <p:nvSpPr>
          <p:cNvPr id="18" name="TextBox 17">
            <a:extLst>
              <a:ext uri="{FF2B5EF4-FFF2-40B4-BE49-F238E27FC236}">
                <a16:creationId xmlns:a16="http://schemas.microsoft.com/office/drawing/2014/main" id="{1F2911EB-4B32-F24A-2F06-66EEE41458B6}"/>
              </a:ext>
            </a:extLst>
          </p:cNvPr>
          <p:cNvSpPr txBox="1"/>
          <p:nvPr/>
        </p:nvSpPr>
        <p:spPr>
          <a:xfrm>
            <a:off x="775386" y="2617224"/>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(1b) Russian </a:t>
            </a:r>
            <a:r>
              <a:rPr lang="en-US" sz="1800" i="1" dirty="0" err="1">
                <a:effectLst/>
                <a:latin typeface="Open Sans" panose="020B0606030504020204" pitchFamily="34" charset="0"/>
                <a:ea typeface="Calibri" panose="020F0502020204030204" pitchFamily="34" charset="0"/>
              </a:rPr>
              <a:t>nazad</a:t>
            </a:r>
            <a:r>
              <a:rPr lang="en-US" sz="1800" dirty="0">
                <a:effectLst/>
                <a:latin typeface="Open Sans" panose="020B0606030504020204" pitchFamily="34" charset="0"/>
                <a:ea typeface="Calibri" panose="020F0502020204030204" pitchFamily="34" charset="0"/>
              </a:rPr>
              <a:t> ‘back (spatial direction)’</a:t>
            </a:r>
            <a:r>
              <a:rPr lang="en-NO" dirty="0">
                <a:effectLst/>
              </a:rPr>
              <a:t> </a:t>
            </a:r>
            <a:endParaRPr lang="en-NO" dirty="0"/>
          </a:p>
        </p:txBody>
      </p:sp>
      <p:graphicFrame>
        <p:nvGraphicFramePr>
          <p:cNvPr id="19" name="Table 18">
            <a:extLst>
              <a:ext uri="{FF2B5EF4-FFF2-40B4-BE49-F238E27FC236}">
                <a16:creationId xmlns:a16="http://schemas.microsoft.com/office/drawing/2014/main" id="{6D29A426-BF5E-8938-38A1-5B538AC59340}"/>
              </a:ext>
            </a:extLst>
          </p:cNvPr>
          <p:cNvGraphicFramePr>
            <a:graphicFrameLocks noGrp="1"/>
          </p:cNvGraphicFramePr>
          <p:nvPr>
            <p:extLst>
              <p:ext uri="{D42A27DB-BD31-4B8C-83A1-F6EECF244321}">
                <p14:modId xmlns:p14="http://schemas.microsoft.com/office/powerpoint/2010/main" val="1182370663"/>
              </p:ext>
            </p:extLst>
          </p:nvPr>
        </p:nvGraphicFramePr>
        <p:xfrm>
          <a:off x="775386" y="3099218"/>
          <a:ext cx="6098058" cy="590296"/>
        </p:xfrm>
        <a:graphic>
          <a:graphicData uri="http://schemas.openxmlformats.org/drawingml/2006/table">
            <a:tbl>
              <a:tblPr firstRow="1" firstCol="1" bandRow="1">
                <a:tableStyleId>{5940675A-B579-460E-94D1-54222C63F5DA}</a:tableStyleId>
              </a:tblPr>
              <a:tblGrid>
                <a:gridCol w="1986808">
                  <a:extLst>
                    <a:ext uri="{9D8B030D-6E8A-4147-A177-3AD203B41FA5}">
                      <a16:colId xmlns:a16="http://schemas.microsoft.com/office/drawing/2014/main" val="2941530786"/>
                    </a:ext>
                  </a:extLst>
                </a:gridCol>
                <a:gridCol w="2120697">
                  <a:extLst>
                    <a:ext uri="{9D8B030D-6E8A-4147-A177-3AD203B41FA5}">
                      <a16:colId xmlns:a16="http://schemas.microsoft.com/office/drawing/2014/main" val="4089599013"/>
                    </a:ext>
                  </a:extLst>
                </a:gridCol>
                <a:gridCol w="1990553">
                  <a:extLst>
                    <a:ext uri="{9D8B030D-6E8A-4147-A177-3AD203B41FA5}">
                      <a16:colId xmlns:a16="http://schemas.microsoft.com/office/drawing/2014/main" val="2444034515"/>
                    </a:ext>
                  </a:extLst>
                </a:gridCol>
              </a:tblGrid>
              <a:tr h="0">
                <a:tc>
                  <a:txBody>
                    <a:bodyPr/>
                    <a:lstStyle/>
                    <a:p>
                      <a:pPr>
                        <a:lnSpc>
                          <a:spcPct val="115000"/>
                        </a:lnSpc>
                        <a:spcAft>
                          <a:spcPts val="1000"/>
                        </a:spcAft>
                      </a:pPr>
                      <a:r>
                        <a:rPr lang="en-US" sz="1800" dirty="0">
                          <a:effectLst/>
                        </a:rPr>
                        <a:t>me</a:t>
                      </a:r>
                      <a:r>
                        <a:rPr lang="cs-CZ" sz="1800" dirty="0" err="1">
                          <a:effectLst/>
                        </a:rPr>
                        <a:t>č</a:t>
                      </a:r>
                      <a:r>
                        <a:rPr lang="nb-NO" sz="1800" dirty="0" err="1">
                          <a:effectLst/>
                        </a:rPr>
                        <a:t>taj</a:t>
                      </a:r>
                      <a:r>
                        <a:rPr lang="nb-NO" sz="1800" dirty="0">
                          <a:effectLst/>
                        </a:rPr>
                        <a:t>-ut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vernu</a:t>
                      </a:r>
                      <a:r>
                        <a:rPr lang="en-US" sz="1800" dirty="0">
                          <a:effectLst/>
                        </a:rPr>
                        <a:t>-t’-</a:t>
                      </a:r>
                      <a:r>
                        <a:rPr lang="en-US" sz="1800" dirty="0" err="1">
                          <a:effectLst/>
                        </a:rPr>
                        <a:t>sja</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nazad.</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7411530"/>
                  </a:ext>
                </a:extLst>
              </a:tr>
              <a:tr h="0">
                <a:tc>
                  <a:txBody>
                    <a:bodyPr/>
                    <a:lstStyle/>
                    <a:p>
                      <a:pPr>
                        <a:lnSpc>
                          <a:spcPct val="115000"/>
                        </a:lnSpc>
                        <a:spcAft>
                          <a:spcPts val="1000"/>
                        </a:spcAft>
                      </a:pPr>
                      <a:r>
                        <a:rPr lang="en-US" sz="1800">
                          <a:effectLst/>
                        </a:rPr>
                        <a:t>dream.</a:t>
                      </a:r>
                      <a:r>
                        <a:rPr lang="en-US" sz="1800" cap="small">
                          <a:effectLst/>
                        </a:rPr>
                        <a:t>prs-3pl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return-</a:t>
                      </a:r>
                      <a:r>
                        <a:rPr lang="en-US" sz="1800" cap="small">
                          <a:effectLst/>
                        </a:rPr>
                        <a:t>inf-refl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back]</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6802296"/>
                  </a:ext>
                </a:extLst>
              </a:tr>
            </a:tbl>
          </a:graphicData>
        </a:graphic>
      </p:graphicFrame>
      <p:sp>
        <p:nvSpPr>
          <p:cNvPr id="21" name="TextBox 20">
            <a:extLst>
              <a:ext uri="{FF2B5EF4-FFF2-40B4-BE49-F238E27FC236}">
                <a16:creationId xmlns:a16="http://schemas.microsoft.com/office/drawing/2014/main" id="{2C6831B8-4FA2-501E-66CA-71F15B2E2C9B}"/>
              </a:ext>
            </a:extLst>
          </p:cNvPr>
          <p:cNvSpPr txBox="1"/>
          <p:nvPr/>
        </p:nvSpPr>
        <p:spPr>
          <a:xfrm>
            <a:off x="775386" y="3851604"/>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‘they dream of going back.’ [</a:t>
            </a:r>
            <a:r>
              <a:rPr lang="cs-CZ" sz="1800" dirty="0" err="1">
                <a:effectLst/>
                <a:latin typeface="Open Sans" panose="020B0606030504020204" pitchFamily="34" charset="0"/>
                <a:ea typeface="Calibri" panose="020F0502020204030204" pitchFamily="34" charset="0"/>
              </a:rPr>
              <a:t>Ž</a:t>
            </a:r>
            <a:r>
              <a:rPr lang="en-US" sz="1800" dirty="0" err="1">
                <a:effectLst/>
                <a:latin typeface="Open Sans" panose="020B0606030504020204" pitchFamily="34" charset="0"/>
                <a:ea typeface="Calibri" panose="020F0502020204030204" pitchFamily="34" charset="0"/>
              </a:rPr>
              <a:t>izn</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nacional’nostej</a:t>
            </a:r>
            <a:r>
              <a:rPr lang="en-US" sz="1800" dirty="0">
                <a:effectLst/>
                <a:latin typeface="Open Sans" panose="020B0606030504020204" pitchFamily="34" charset="0"/>
                <a:ea typeface="Calibri" panose="020F0502020204030204" pitchFamily="34" charset="0"/>
              </a:rPr>
              <a:t>, 18.06.2003]</a:t>
            </a:r>
            <a:r>
              <a:rPr lang="en-NO" dirty="0">
                <a:effectLst/>
              </a:rPr>
              <a:t> </a:t>
            </a:r>
            <a:endParaRPr lang="en-NO" dirty="0"/>
          </a:p>
        </p:txBody>
      </p:sp>
      <p:sp>
        <p:nvSpPr>
          <p:cNvPr id="23" name="TextBox 22">
            <a:extLst>
              <a:ext uri="{FF2B5EF4-FFF2-40B4-BE49-F238E27FC236}">
                <a16:creationId xmlns:a16="http://schemas.microsoft.com/office/drawing/2014/main" id="{1E9F3556-89A0-104A-A815-655107E2F3EF}"/>
              </a:ext>
            </a:extLst>
          </p:cNvPr>
          <p:cNvSpPr txBox="1"/>
          <p:nvPr/>
        </p:nvSpPr>
        <p:spPr>
          <a:xfrm>
            <a:off x="775386" y="4715203"/>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(1c) Russian </a:t>
            </a:r>
            <a:r>
              <a:rPr lang="en-US" sz="1800" i="1" dirty="0" err="1">
                <a:effectLst/>
                <a:latin typeface="Open Sans" panose="020B0606030504020204" pitchFamily="34" charset="0"/>
                <a:ea typeface="Calibri" panose="020F0502020204030204" pitchFamily="34" charset="0"/>
              </a:rPr>
              <a:t>nazad</a:t>
            </a:r>
            <a:r>
              <a:rPr lang="en-US" sz="1800" dirty="0">
                <a:effectLst/>
                <a:latin typeface="Open Sans" panose="020B0606030504020204" pitchFamily="34" charset="0"/>
                <a:ea typeface="Calibri" panose="020F0502020204030204" pitchFamily="34" charset="0"/>
              </a:rPr>
              <a:t> ‘ago’</a:t>
            </a:r>
            <a:r>
              <a:rPr lang="en-NO" dirty="0">
                <a:effectLst/>
              </a:rPr>
              <a:t> </a:t>
            </a:r>
            <a:endParaRPr lang="en-NO" dirty="0"/>
          </a:p>
        </p:txBody>
      </p:sp>
      <p:graphicFrame>
        <p:nvGraphicFramePr>
          <p:cNvPr id="24" name="Table 23">
            <a:extLst>
              <a:ext uri="{FF2B5EF4-FFF2-40B4-BE49-F238E27FC236}">
                <a16:creationId xmlns:a16="http://schemas.microsoft.com/office/drawing/2014/main" id="{DD10D570-E205-D834-B80C-5E4E8FA79CC1}"/>
              </a:ext>
            </a:extLst>
          </p:cNvPr>
          <p:cNvGraphicFramePr>
            <a:graphicFrameLocks noGrp="1"/>
          </p:cNvGraphicFramePr>
          <p:nvPr>
            <p:extLst>
              <p:ext uri="{D42A27DB-BD31-4B8C-83A1-F6EECF244321}">
                <p14:modId xmlns:p14="http://schemas.microsoft.com/office/powerpoint/2010/main" val="4067914002"/>
              </p:ext>
            </p:extLst>
          </p:nvPr>
        </p:nvGraphicFramePr>
        <p:xfrm>
          <a:off x="775387" y="5125031"/>
          <a:ext cx="10320980" cy="590296"/>
        </p:xfrm>
        <a:graphic>
          <a:graphicData uri="http://schemas.openxmlformats.org/drawingml/2006/table">
            <a:tbl>
              <a:tblPr firstRow="1" firstCol="1" bandRow="1">
                <a:tableStyleId>{5940675A-B579-460E-94D1-54222C63F5DA}</a:tableStyleId>
              </a:tblPr>
              <a:tblGrid>
                <a:gridCol w="476212">
                  <a:extLst>
                    <a:ext uri="{9D8B030D-6E8A-4147-A177-3AD203B41FA5}">
                      <a16:colId xmlns:a16="http://schemas.microsoft.com/office/drawing/2014/main" val="2680270270"/>
                    </a:ext>
                  </a:extLst>
                </a:gridCol>
                <a:gridCol w="1639268">
                  <a:extLst>
                    <a:ext uri="{9D8B030D-6E8A-4147-A177-3AD203B41FA5}">
                      <a16:colId xmlns:a16="http://schemas.microsoft.com/office/drawing/2014/main" val="1057351414"/>
                    </a:ext>
                  </a:extLst>
                </a:gridCol>
                <a:gridCol w="1018819">
                  <a:extLst>
                    <a:ext uri="{9D8B030D-6E8A-4147-A177-3AD203B41FA5}">
                      <a16:colId xmlns:a16="http://schemas.microsoft.com/office/drawing/2014/main" val="771847042"/>
                    </a:ext>
                  </a:extLst>
                </a:gridCol>
                <a:gridCol w="1242043">
                  <a:extLst>
                    <a:ext uri="{9D8B030D-6E8A-4147-A177-3AD203B41FA5}">
                      <a16:colId xmlns:a16="http://schemas.microsoft.com/office/drawing/2014/main" val="3639851994"/>
                    </a:ext>
                  </a:extLst>
                </a:gridCol>
                <a:gridCol w="3357524">
                  <a:extLst>
                    <a:ext uri="{9D8B030D-6E8A-4147-A177-3AD203B41FA5}">
                      <a16:colId xmlns:a16="http://schemas.microsoft.com/office/drawing/2014/main" val="241699518"/>
                    </a:ext>
                  </a:extLst>
                </a:gridCol>
                <a:gridCol w="641055">
                  <a:extLst>
                    <a:ext uri="{9D8B030D-6E8A-4147-A177-3AD203B41FA5}">
                      <a16:colId xmlns:a16="http://schemas.microsoft.com/office/drawing/2014/main" val="174744712"/>
                    </a:ext>
                  </a:extLst>
                </a:gridCol>
                <a:gridCol w="1946059">
                  <a:extLst>
                    <a:ext uri="{9D8B030D-6E8A-4147-A177-3AD203B41FA5}">
                      <a16:colId xmlns:a16="http://schemas.microsoft.com/office/drawing/2014/main" val="1571266584"/>
                    </a:ext>
                  </a:extLst>
                </a:gridCol>
              </a:tblGrid>
              <a:tr h="0">
                <a:tc>
                  <a:txBody>
                    <a:bodyPr/>
                    <a:lstStyle/>
                    <a:p>
                      <a:pPr>
                        <a:lnSpc>
                          <a:spcPct val="115000"/>
                        </a:lnSpc>
                        <a:spcAft>
                          <a:spcPts val="1000"/>
                        </a:spcAft>
                      </a:pPr>
                      <a:r>
                        <a:rPr lang="en-US" sz="1800">
                          <a:effectLst/>
                        </a:rPr>
                        <a:t>8</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let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nazad</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ja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pere-exa-l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v</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Gamburg.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3078083"/>
                  </a:ext>
                </a:extLst>
              </a:tr>
              <a:tr h="0">
                <a:tc>
                  <a:txBody>
                    <a:bodyPr/>
                    <a:lstStyle/>
                    <a:p>
                      <a:pPr>
                        <a:lnSpc>
                          <a:spcPct val="115000"/>
                        </a:lnSpc>
                        <a:spcAft>
                          <a:spcPts val="1000"/>
                        </a:spcAft>
                      </a:pPr>
                      <a:r>
                        <a:rPr lang="en-US" sz="1800">
                          <a:effectLst/>
                        </a:rPr>
                        <a:t>[8</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year.</a:t>
                      </a:r>
                      <a:r>
                        <a:rPr lang="en-US" sz="1800" cap="small">
                          <a:effectLst/>
                        </a:rPr>
                        <a:t>gen.pl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ago</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a:effectLst/>
                        </a:rPr>
                        <a:t>1sg.nom</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dirty="0">
                          <a:effectLst/>
                        </a:rPr>
                        <a:t>transfer</a:t>
                      </a:r>
                      <a:r>
                        <a:rPr lang="en-US" sz="1800" dirty="0">
                          <a:effectLst/>
                        </a:rPr>
                        <a:t>-ride-</a:t>
                      </a:r>
                      <a:r>
                        <a:rPr lang="en-US" sz="1800" cap="small" dirty="0" err="1">
                          <a:effectLst/>
                        </a:rPr>
                        <a:t>pst.m.sg</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to</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Hamburg.</a:t>
                      </a:r>
                      <a:r>
                        <a:rPr lang="en-US" sz="1800" cap="small" dirty="0" err="1">
                          <a:effectLst/>
                        </a:rPr>
                        <a:t>acc</a:t>
                      </a:r>
                      <a:r>
                        <a:rPr lang="en-US" sz="1800" cap="small"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1327136"/>
                  </a:ext>
                </a:extLst>
              </a:tr>
            </a:tbl>
          </a:graphicData>
        </a:graphic>
      </p:graphicFrame>
      <p:sp>
        <p:nvSpPr>
          <p:cNvPr id="3" name="TextBox 2">
            <a:extLst>
              <a:ext uri="{FF2B5EF4-FFF2-40B4-BE49-F238E27FC236}">
                <a16:creationId xmlns:a16="http://schemas.microsoft.com/office/drawing/2014/main" id="{37209330-C82B-7931-723D-031ED6476032}"/>
              </a:ext>
            </a:extLst>
          </p:cNvPr>
          <p:cNvSpPr txBox="1"/>
          <p:nvPr/>
        </p:nvSpPr>
        <p:spPr>
          <a:xfrm>
            <a:off x="773326" y="5827989"/>
            <a:ext cx="103209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‘8 years ago I moved to Hamburg.’ [</a:t>
            </a:r>
            <a:r>
              <a:rPr lang="en-US" sz="1800" dirty="0" err="1">
                <a:effectLst/>
                <a:latin typeface="Open Sans" panose="020B0606030504020204" pitchFamily="34" charset="0"/>
                <a:ea typeface="Calibri" panose="020F0502020204030204" pitchFamily="34" charset="0"/>
              </a:rPr>
              <a:t>Byli</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vy</a:t>
            </a:r>
            <a:r>
              <a:rPr lang="en-US" sz="1800" dirty="0">
                <a:effectLst/>
                <a:latin typeface="Open Sans" panose="020B0606030504020204" pitchFamily="34" charset="0"/>
                <a:ea typeface="Calibri" panose="020F0502020204030204" pitchFamily="34" charset="0"/>
              </a:rPr>
              <a:t> v </a:t>
            </a:r>
            <a:r>
              <a:rPr lang="en-US" sz="1800" dirty="0" err="1">
                <a:effectLst/>
                <a:latin typeface="Open Sans" panose="020B0606030504020204" pitchFamily="34" charset="0"/>
                <a:ea typeface="Calibri" panose="020F0502020204030204" pitchFamily="34" charset="0"/>
              </a:rPr>
              <a:t>strane</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prepodavaemogo</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jazyka</a:t>
            </a:r>
            <a:r>
              <a:rPr lang="en-US" sz="1800" dirty="0">
                <a:effectLst/>
                <a:latin typeface="Open Sans" panose="020B0606030504020204" pitchFamily="34" charset="0"/>
                <a:ea typeface="Calibri" panose="020F0502020204030204" pitchFamily="34" charset="0"/>
              </a:rPr>
              <a:t>? (2008-2011)]</a:t>
            </a:r>
            <a:r>
              <a:rPr lang="en-NO" dirty="0">
                <a:effectLst/>
              </a:rPr>
              <a:t> </a:t>
            </a:r>
            <a:endParaRPr lang="en-NO" dirty="0"/>
          </a:p>
        </p:txBody>
      </p:sp>
      <p:sp>
        <p:nvSpPr>
          <p:cNvPr id="4" name="Rounded Rectangle 3">
            <a:extLst>
              <a:ext uri="{FF2B5EF4-FFF2-40B4-BE49-F238E27FC236}">
                <a16:creationId xmlns:a16="http://schemas.microsoft.com/office/drawing/2014/main" id="{E68EE1D6-62EA-D8A2-01D1-00AAD8089441}"/>
              </a:ext>
            </a:extLst>
          </p:cNvPr>
          <p:cNvSpPr/>
          <p:nvPr/>
        </p:nvSpPr>
        <p:spPr>
          <a:xfrm>
            <a:off x="9232900" y="2617224"/>
            <a:ext cx="2959100" cy="20979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effectLst/>
                <a:ea typeface="Calibri" panose="020F0502020204030204" pitchFamily="34" charset="0"/>
              </a:rPr>
              <a:t>a typical morphological reanalysis</a:t>
            </a:r>
            <a:r>
              <a:rPr lang="en-NO" sz="3200" dirty="0">
                <a:effectLst/>
              </a:rPr>
              <a:t> </a:t>
            </a:r>
            <a:endParaRPr lang="en-NO" sz="3200" dirty="0"/>
          </a:p>
        </p:txBody>
      </p:sp>
      <p:sp>
        <p:nvSpPr>
          <p:cNvPr id="5" name="Rounded Rectangle 4">
            <a:extLst>
              <a:ext uri="{FF2B5EF4-FFF2-40B4-BE49-F238E27FC236}">
                <a16:creationId xmlns:a16="http://schemas.microsoft.com/office/drawing/2014/main" id="{067AF131-FE9A-E1C3-8976-209F9AE0B2E6}"/>
              </a:ext>
            </a:extLst>
          </p:cNvPr>
          <p:cNvSpPr/>
          <p:nvPr/>
        </p:nvSpPr>
        <p:spPr>
          <a:xfrm>
            <a:off x="4940300" y="324564"/>
            <a:ext cx="4500262" cy="6020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noun (referential lexeme)</a:t>
            </a:r>
          </a:p>
        </p:txBody>
      </p:sp>
      <p:sp>
        <p:nvSpPr>
          <p:cNvPr id="6" name="Rounded Rectangle 5">
            <a:extLst>
              <a:ext uri="{FF2B5EF4-FFF2-40B4-BE49-F238E27FC236}">
                <a16:creationId xmlns:a16="http://schemas.microsoft.com/office/drawing/2014/main" id="{5E216D7C-C1A6-34FA-AB4A-3518469EF227}"/>
              </a:ext>
            </a:extLst>
          </p:cNvPr>
          <p:cNvSpPr/>
          <p:nvPr/>
        </p:nvSpPr>
        <p:spPr>
          <a:xfrm>
            <a:off x="5497383" y="2361407"/>
            <a:ext cx="3735517" cy="800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bound morpheme in spatial adverb</a:t>
            </a:r>
          </a:p>
        </p:txBody>
      </p:sp>
      <p:sp>
        <p:nvSpPr>
          <p:cNvPr id="8" name="Rounded Rectangle 7">
            <a:extLst>
              <a:ext uri="{FF2B5EF4-FFF2-40B4-BE49-F238E27FC236}">
                <a16:creationId xmlns:a16="http://schemas.microsoft.com/office/drawing/2014/main" id="{7613DE84-5786-55C7-5C8C-82FFF4DD1587}"/>
              </a:ext>
            </a:extLst>
          </p:cNvPr>
          <p:cNvSpPr/>
          <p:nvPr/>
        </p:nvSpPr>
        <p:spPr>
          <a:xfrm>
            <a:off x="5497382" y="4315054"/>
            <a:ext cx="3735517" cy="800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bound morpheme in temporal postposition</a:t>
            </a:r>
          </a:p>
        </p:txBody>
      </p:sp>
      <p:sp>
        <p:nvSpPr>
          <p:cNvPr id="9" name="Down Arrow 8">
            <a:extLst>
              <a:ext uri="{FF2B5EF4-FFF2-40B4-BE49-F238E27FC236}">
                <a16:creationId xmlns:a16="http://schemas.microsoft.com/office/drawing/2014/main" id="{B8455824-3782-82C6-CD84-04C9875BA7C7}"/>
              </a:ext>
            </a:extLst>
          </p:cNvPr>
          <p:cNvSpPr/>
          <p:nvPr/>
        </p:nvSpPr>
        <p:spPr>
          <a:xfrm>
            <a:off x="2425700" y="2051067"/>
            <a:ext cx="889000" cy="584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Down Arrow 9">
            <a:extLst>
              <a:ext uri="{FF2B5EF4-FFF2-40B4-BE49-F238E27FC236}">
                <a16:creationId xmlns:a16="http://schemas.microsoft.com/office/drawing/2014/main" id="{CA84168F-542D-225C-8B3F-A42B9EB22290}"/>
              </a:ext>
            </a:extLst>
          </p:cNvPr>
          <p:cNvSpPr/>
          <p:nvPr/>
        </p:nvSpPr>
        <p:spPr>
          <a:xfrm>
            <a:off x="2425700" y="4183781"/>
            <a:ext cx="889000" cy="584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4" name="Right Arrow 13">
            <a:extLst>
              <a:ext uri="{FF2B5EF4-FFF2-40B4-BE49-F238E27FC236}">
                <a16:creationId xmlns:a16="http://schemas.microsoft.com/office/drawing/2014/main" id="{6427234B-38B7-E454-9F3B-8A84A115AEE5}"/>
              </a:ext>
            </a:extLst>
          </p:cNvPr>
          <p:cNvSpPr/>
          <p:nvPr/>
        </p:nvSpPr>
        <p:spPr>
          <a:xfrm rot="5400000">
            <a:off x="-2565400" y="3039577"/>
            <a:ext cx="6133241" cy="826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b="1" dirty="0"/>
              <a:t>increasing grammaticalization</a:t>
            </a:r>
          </a:p>
        </p:txBody>
      </p:sp>
    </p:spTree>
    <p:extLst>
      <p:ext uri="{BB962C8B-B14F-4D97-AF65-F5344CB8AC3E}">
        <p14:creationId xmlns:p14="http://schemas.microsoft.com/office/powerpoint/2010/main" val="99868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9F92A48-408B-3632-A031-0E3178607616}"/>
              </a:ext>
            </a:extLst>
          </p:cNvPr>
          <p:cNvSpPr txBox="1"/>
          <p:nvPr/>
        </p:nvSpPr>
        <p:spPr>
          <a:xfrm>
            <a:off x="775387" y="439347"/>
            <a:ext cx="6098058"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(1a) Russian </a:t>
            </a:r>
            <a:r>
              <a:rPr lang="en-US" sz="1800" i="1" dirty="0" err="1">
                <a:effectLst/>
                <a:latin typeface="Open Sans" panose="020B0606030504020204" pitchFamily="34" charset="0"/>
                <a:ea typeface="Calibri" panose="020F0502020204030204" pitchFamily="34" charset="0"/>
              </a:rPr>
              <a:t>zad</a:t>
            </a:r>
            <a:r>
              <a:rPr lang="en-US" sz="1800" dirty="0">
                <a:effectLst/>
                <a:latin typeface="Open Sans" panose="020B0606030504020204" pitchFamily="34" charset="0"/>
                <a:ea typeface="Calibri" panose="020F0502020204030204" pitchFamily="34" charset="0"/>
              </a:rPr>
              <a:t> ‘backside (body part)’</a:t>
            </a:r>
            <a:r>
              <a:rPr lang="en-NO" dirty="0">
                <a:effectLst/>
              </a:rPr>
              <a:t> </a:t>
            </a:r>
            <a:endParaRPr lang="en-NO" dirty="0"/>
          </a:p>
        </p:txBody>
      </p:sp>
      <p:graphicFrame>
        <p:nvGraphicFramePr>
          <p:cNvPr id="13" name="Table 12">
            <a:extLst>
              <a:ext uri="{FF2B5EF4-FFF2-40B4-BE49-F238E27FC236}">
                <a16:creationId xmlns:a16="http://schemas.microsoft.com/office/drawing/2014/main" id="{02AE2B1C-7347-BADA-043D-3B0EE4633CE8}"/>
              </a:ext>
            </a:extLst>
          </p:cNvPr>
          <p:cNvGraphicFramePr>
            <a:graphicFrameLocks noGrp="1"/>
          </p:cNvGraphicFramePr>
          <p:nvPr/>
        </p:nvGraphicFramePr>
        <p:xfrm>
          <a:off x="775388" y="893408"/>
          <a:ext cx="8665174" cy="592074"/>
        </p:xfrm>
        <a:graphic>
          <a:graphicData uri="http://schemas.openxmlformats.org/drawingml/2006/table">
            <a:tbl>
              <a:tblPr firstRow="1" firstCol="1" bandRow="1">
                <a:tableStyleId>{5940675A-B579-460E-94D1-54222C63F5DA}</a:tableStyleId>
              </a:tblPr>
              <a:tblGrid>
                <a:gridCol w="2718976">
                  <a:extLst>
                    <a:ext uri="{9D8B030D-6E8A-4147-A177-3AD203B41FA5}">
                      <a16:colId xmlns:a16="http://schemas.microsoft.com/office/drawing/2014/main" val="3890037568"/>
                    </a:ext>
                  </a:extLst>
                </a:gridCol>
                <a:gridCol w="745557">
                  <a:extLst>
                    <a:ext uri="{9D8B030D-6E8A-4147-A177-3AD203B41FA5}">
                      <a16:colId xmlns:a16="http://schemas.microsoft.com/office/drawing/2014/main" val="742517299"/>
                    </a:ext>
                  </a:extLst>
                </a:gridCol>
                <a:gridCol w="753242">
                  <a:extLst>
                    <a:ext uri="{9D8B030D-6E8A-4147-A177-3AD203B41FA5}">
                      <a16:colId xmlns:a16="http://schemas.microsoft.com/office/drawing/2014/main" val="2209442663"/>
                    </a:ext>
                  </a:extLst>
                </a:gridCol>
                <a:gridCol w="547638">
                  <a:extLst>
                    <a:ext uri="{9D8B030D-6E8A-4147-A177-3AD203B41FA5}">
                      <a16:colId xmlns:a16="http://schemas.microsoft.com/office/drawing/2014/main" val="3283560746"/>
                    </a:ext>
                  </a:extLst>
                </a:gridCol>
                <a:gridCol w="3899761">
                  <a:extLst>
                    <a:ext uri="{9D8B030D-6E8A-4147-A177-3AD203B41FA5}">
                      <a16:colId xmlns:a16="http://schemas.microsoft.com/office/drawing/2014/main" val="2804665540"/>
                    </a:ext>
                  </a:extLst>
                </a:gridCol>
              </a:tblGrid>
              <a:tr h="0">
                <a:tc>
                  <a:txBody>
                    <a:bodyPr/>
                    <a:lstStyle/>
                    <a:p>
                      <a:pPr>
                        <a:lnSpc>
                          <a:spcPct val="115000"/>
                        </a:lnSpc>
                        <a:spcAft>
                          <a:spcPts val="1000"/>
                        </a:spcAft>
                      </a:pPr>
                      <a:r>
                        <a:rPr lang="en-US" sz="1800" dirty="0" err="1">
                          <a:effectLst/>
                        </a:rPr>
                        <a:t>uboja</a:t>
                      </a:r>
                      <a:r>
                        <a:rPr lang="en-US" sz="1800" dirty="0">
                          <a:effectLst/>
                        </a:rPr>
                        <a:t>-l-</a:t>
                      </a:r>
                      <a:r>
                        <a:rPr lang="en-US" sz="1800" dirty="0" err="1">
                          <a:effectLst/>
                        </a:rPr>
                        <a:t>i</a:t>
                      </a:r>
                      <a:r>
                        <a:rPr lang="en-US" sz="1800" dirty="0">
                          <a:effectLst/>
                        </a:rPr>
                        <a:t>-sʹ,</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kak</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by</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ne</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oprokinu-l-sja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5838647"/>
                  </a:ext>
                </a:extLst>
              </a:tr>
              <a:tr h="0">
                <a:tc>
                  <a:txBody>
                    <a:bodyPr/>
                    <a:lstStyle/>
                    <a:p>
                      <a:pPr>
                        <a:lnSpc>
                          <a:spcPct val="115000"/>
                        </a:lnSpc>
                        <a:spcAft>
                          <a:spcPts val="1000"/>
                        </a:spcAft>
                      </a:pPr>
                      <a:r>
                        <a:rPr lang="en-US" sz="1800" dirty="0" err="1">
                          <a:effectLst/>
                        </a:rPr>
                        <a:t>fear.</a:t>
                      </a:r>
                      <a:r>
                        <a:rPr lang="en-US" sz="1800" cap="small" dirty="0" err="1">
                          <a:effectLst/>
                        </a:rPr>
                        <a:t>pfv-pst-nom.pl-refl</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how</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dirty="0" err="1">
                          <a:effectLst/>
                        </a:rPr>
                        <a:t>cond</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not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err="1">
                          <a:effectLst/>
                        </a:rPr>
                        <a:t>topple.</a:t>
                      </a:r>
                      <a:r>
                        <a:rPr lang="nb-NO" sz="1800" cap="small" dirty="0" err="1">
                          <a:effectLst/>
                        </a:rPr>
                        <a:t>pfv-pst.m.sg-refl</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70869688"/>
                  </a:ext>
                </a:extLst>
              </a:tr>
            </a:tbl>
          </a:graphicData>
        </a:graphic>
      </p:graphicFrame>
      <p:sp>
        <p:nvSpPr>
          <p:cNvPr id="15" name="TextBox 14">
            <a:extLst>
              <a:ext uri="{FF2B5EF4-FFF2-40B4-BE49-F238E27FC236}">
                <a16:creationId xmlns:a16="http://schemas.microsoft.com/office/drawing/2014/main" id="{2B788386-D66D-7837-7507-7DF9048819ED}"/>
              </a:ext>
            </a:extLst>
          </p:cNvPr>
          <p:cNvSpPr txBox="1"/>
          <p:nvPr/>
        </p:nvSpPr>
        <p:spPr>
          <a:xfrm>
            <a:off x="775386" y="1697163"/>
            <a:ext cx="10889391"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‘they were afraid that he would fall over on his butt.’ [</a:t>
            </a:r>
            <a:r>
              <a:rPr lang="en-US" sz="1800" dirty="0" err="1">
                <a:effectLst/>
                <a:latin typeface="Open Sans" panose="020B0606030504020204" pitchFamily="34" charset="0"/>
                <a:ea typeface="Calibri" panose="020F0502020204030204" pitchFamily="34" charset="0"/>
              </a:rPr>
              <a:t>Vasilij</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Aksenov</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Tainstvennaja</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strast</a:t>
            </a:r>
            <a:r>
              <a:rPr lang="en-US" sz="1800" dirty="0">
                <a:effectLst/>
                <a:latin typeface="Arial" panose="020B0604020202020204" pitchFamily="34" charset="0"/>
                <a:ea typeface="Calibri" panose="020F0502020204030204" pitchFamily="34" charset="0"/>
              </a:rPr>
              <a:t>ʹ</a:t>
            </a:r>
            <a:r>
              <a:rPr lang="en-US" sz="1800" dirty="0">
                <a:effectLst/>
                <a:latin typeface="Open Sans" panose="020B0606030504020204" pitchFamily="34" charset="0"/>
                <a:ea typeface="Calibri" panose="020F0502020204030204" pitchFamily="34" charset="0"/>
              </a:rPr>
              <a:t> (2007)]</a:t>
            </a:r>
            <a:r>
              <a:rPr lang="en-NO" dirty="0">
                <a:effectLst/>
              </a:rPr>
              <a:t> </a:t>
            </a:r>
            <a:endParaRPr lang="en-NO" dirty="0"/>
          </a:p>
        </p:txBody>
      </p:sp>
      <p:graphicFrame>
        <p:nvGraphicFramePr>
          <p:cNvPr id="16" name="Table 15">
            <a:extLst>
              <a:ext uri="{FF2B5EF4-FFF2-40B4-BE49-F238E27FC236}">
                <a16:creationId xmlns:a16="http://schemas.microsoft.com/office/drawing/2014/main" id="{6460B756-1D8F-0BAB-A847-C21D31A3E1C9}"/>
              </a:ext>
            </a:extLst>
          </p:cNvPr>
          <p:cNvGraphicFramePr>
            <a:graphicFrameLocks noGrp="1"/>
          </p:cNvGraphicFramePr>
          <p:nvPr/>
        </p:nvGraphicFramePr>
        <p:xfrm>
          <a:off x="8287334" y="888155"/>
          <a:ext cx="5725160" cy="590296"/>
        </p:xfrm>
        <a:graphic>
          <a:graphicData uri="http://schemas.openxmlformats.org/drawingml/2006/table">
            <a:tbl>
              <a:tblPr firstRow="1" firstCol="1" bandRow="1">
                <a:tableStyleId>{5940675A-B579-460E-94D1-54222C63F5DA}</a:tableStyleId>
              </a:tblPr>
              <a:tblGrid>
                <a:gridCol w="447040">
                  <a:extLst>
                    <a:ext uri="{9D8B030D-6E8A-4147-A177-3AD203B41FA5}">
                      <a16:colId xmlns:a16="http://schemas.microsoft.com/office/drawing/2014/main" val="75363019"/>
                    </a:ext>
                  </a:extLst>
                </a:gridCol>
                <a:gridCol w="3369310">
                  <a:extLst>
                    <a:ext uri="{9D8B030D-6E8A-4147-A177-3AD203B41FA5}">
                      <a16:colId xmlns:a16="http://schemas.microsoft.com/office/drawing/2014/main" val="3269682943"/>
                    </a:ext>
                  </a:extLst>
                </a:gridCol>
                <a:gridCol w="1908810">
                  <a:extLst>
                    <a:ext uri="{9D8B030D-6E8A-4147-A177-3AD203B41FA5}">
                      <a16:colId xmlns:a16="http://schemas.microsoft.com/office/drawing/2014/main" val="1314459213"/>
                    </a:ext>
                  </a:extLst>
                </a:gridCol>
              </a:tblGrid>
              <a:tr h="0">
                <a:tc>
                  <a:txBody>
                    <a:bodyPr/>
                    <a:lstStyle/>
                    <a:p>
                      <a:pPr>
                        <a:lnSpc>
                          <a:spcPct val="115000"/>
                        </a:lnSpc>
                        <a:spcAft>
                          <a:spcPts val="1000"/>
                        </a:spcAft>
                      </a:pPr>
                      <a:r>
                        <a:rPr lang="en-US" sz="1800">
                          <a:effectLst/>
                        </a:rPr>
                        <a:t>na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err="1">
                          <a:effectLst/>
                        </a:rPr>
                        <a:t>zad</a:t>
                      </a:r>
                      <a:r>
                        <a:rPr lang="nb-NO" sz="1800"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a:effectLst/>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0214918"/>
                  </a:ext>
                </a:extLst>
              </a:tr>
              <a:tr h="0">
                <a:tc>
                  <a:txBody>
                    <a:bodyPr/>
                    <a:lstStyle/>
                    <a:p>
                      <a:pPr>
                        <a:lnSpc>
                          <a:spcPct val="115000"/>
                        </a:lnSpc>
                        <a:spcAft>
                          <a:spcPts val="1000"/>
                        </a:spcAft>
                      </a:pPr>
                      <a:r>
                        <a:rPr lang="nb-NO" sz="1800">
                          <a:effectLst/>
                        </a:rPr>
                        <a:t>on</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backside.</a:t>
                      </a:r>
                      <a:r>
                        <a:rPr lang="en-US" sz="1800" cap="small">
                          <a:effectLst/>
                        </a:rPr>
                        <a:t>acc.sg]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nb-NO" sz="1800" dirty="0">
                          <a:effectLst/>
                        </a:rPr>
                        <a:t> </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236723"/>
                  </a:ext>
                </a:extLst>
              </a:tr>
            </a:tbl>
          </a:graphicData>
        </a:graphic>
      </p:graphicFrame>
      <p:sp>
        <p:nvSpPr>
          <p:cNvPr id="18" name="TextBox 17">
            <a:extLst>
              <a:ext uri="{FF2B5EF4-FFF2-40B4-BE49-F238E27FC236}">
                <a16:creationId xmlns:a16="http://schemas.microsoft.com/office/drawing/2014/main" id="{1F2911EB-4B32-F24A-2F06-66EEE41458B6}"/>
              </a:ext>
            </a:extLst>
          </p:cNvPr>
          <p:cNvSpPr txBox="1"/>
          <p:nvPr/>
        </p:nvSpPr>
        <p:spPr>
          <a:xfrm>
            <a:off x="775386" y="2617224"/>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(1b) Russian </a:t>
            </a:r>
            <a:r>
              <a:rPr lang="en-US" sz="1800" i="1" dirty="0" err="1">
                <a:effectLst/>
                <a:latin typeface="Open Sans" panose="020B0606030504020204" pitchFamily="34" charset="0"/>
                <a:ea typeface="Calibri" panose="020F0502020204030204" pitchFamily="34" charset="0"/>
              </a:rPr>
              <a:t>nazad</a:t>
            </a:r>
            <a:r>
              <a:rPr lang="en-US" sz="1800" dirty="0">
                <a:effectLst/>
                <a:latin typeface="Open Sans" panose="020B0606030504020204" pitchFamily="34" charset="0"/>
                <a:ea typeface="Calibri" panose="020F0502020204030204" pitchFamily="34" charset="0"/>
              </a:rPr>
              <a:t> ‘back (spatial direction)’</a:t>
            </a:r>
            <a:r>
              <a:rPr lang="en-NO" dirty="0">
                <a:effectLst/>
              </a:rPr>
              <a:t> </a:t>
            </a:r>
            <a:endParaRPr lang="en-NO" dirty="0"/>
          </a:p>
        </p:txBody>
      </p:sp>
      <p:graphicFrame>
        <p:nvGraphicFramePr>
          <p:cNvPr id="19" name="Table 18">
            <a:extLst>
              <a:ext uri="{FF2B5EF4-FFF2-40B4-BE49-F238E27FC236}">
                <a16:creationId xmlns:a16="http://schemas.microsoft.com/office/drawing/2014/main" id="{6D29A426-BF5E-8938-38A1-5B538AC59340}"/>
              </a:ext>
            </a:extLst>
          </p:cNvPr>
          <p:cNvGraphicFramePr>
            <a:graphicFrameLocks noGrp="1"/>
          </p:cNvGraphicFramePr>
          <p:nvPr/>
        </p:nvGraphicFramePr>
        <p:xfrm>
          <a:off x="775386" y="3099218"/>
          <a:ext cx="6098058" cy="590296"/>
        </p:xfrm>
        <a:graphic>
          <a:graphicData uri="http://schemas.openxmlformats.org/drawingml/2006/table">
            <a:tbl>
              <a:tblPr firstRow="1" firstCol="1" bandRow="1">
                <a:tableStyleId>{5940675A-B579-460E-94D1-54222C63F5DA}</a:tableStyleId>
              </a:tblPr>
              <a:tblGrid>
                <a:gridCol w="1986808">
                  <a:extLst>
                    <a:ext uri="{9D8B030D-6E8A-4147-A177-3AD203B41FA5}">
                      <a16:colId xmlns:a16="http://schemas.microsoft.com/office/drawing/2014/main" val="2941530786"/>
                    </a:ext>
                  </a:extLst>
                </a:gridCol>
                <a:gridCol w="2120697">
                  <a:extLst>
                    <a:ext uri="{9D8B030D-6E8A-4147-A177-3AD203B41FA5}">
                      <a16:colId xmlns:a16="http://schemas.microsoft.com/office/drawing/2014/main" val="4089599013"/>
                    </a:ext>
                  </a:extLst>
                </a:gridCol>
                <a:gridCol w="1990553">
                  <a:extLst>
                    <a:ext uri="{9D8B030D-6E8A-4147-A177-3AD203B41FA5}">
                      <a16:colId xmlns:a16="http://schemas.microsoft.com/office/drawing/2014/main" val="2444034515"/>
                    </a:ext>
                  </a:extLst>
                </a:gridCol>
              </a:tblGrid>
              <a:tr h="0">
                <a:tc>
                  <a:txBody>
                    <a:bodyPr/>
                    <a:lstStyle/>
                    <a:p>
                      <a:pPr>
                        <a:lnSpc>
                          <a:spcPct val="115000"/>
                        </a:lnSpc>
                        <a:spcAft>
                          <a:spcPts val="1000"/>
                        </a:spcAft>
                      </a:pPr>
                      <a:r>
                        <a:rPr lang="en-US" sz="1800" dirty="0">
                          <a:effectLst/>
                        </a:rPr>
                        <a:t>me</a:t>
                      </a:r>
                      <a:r>
                        <a:rPr lang="cs-CZ" sz="1800" dirty="0" err="1">
                          <a:effectLst/>
                        </a:rPr>
                        <a:t>č</a:t>
                      </a:r>
                      <a:r>
                        <a:rPr lang="nb-NO" sz="1800" dirty="0" err="1">
                          <a:effectLst/>
                        </a:rPr>
                        <a:t>taj</a:t>
                      </a:r>
                      <a:r>
                        <a:rPr lang="nb-NO" sz="1800" dirty="0">
                          <a:effectLst/>
                        </a:rPr>
                        <a:t>-ut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vernu</a:t>
                      </a:r>
                      <a:r>
                        <a:rPr lang="en-US" sz="1800" dirty="0">
                          <a:effectLst/>
                        </a:rPr>
                        <a:t>-t’-</a:t>
                      </a:r>
                      <a:r>
                        <a:rPr lang="en-US" sz="1800" dirty="0" err="1">
                          <a:effectLst/>
                        </a:rPr>
                        <a:t>sja</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nazad.</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7411530"/>
                  </a:ext>
                </a:extLst>
              </a:tr>
              <a:tr h="0">
                <a:tc>
                  <a:txBody>
                    <a:bodyPr/>
                    <a:lstStyle/>
                    <a:p>
                      <a:pPr>
                        <a:lnSpc>
                          <a:spcPct val="115000"/>
                        </a:lnSpc>
                        <a:spcAft>
                          <a:spcPts val="1000"/>
                        </a:spcAft>
                      </a:pPr>
                      <a:r>
                        <a:rPr lang="en-US" sz="1800">
                          <a:effectLst/>
                        </a:rPr>
                        <a:t>dream.</a:t>
                      </a:r>
                      <a:r>
                        <a:rPr lang="en-US" sz="1800" cap="small">
                          <a:effectLst/>
                        </a:rPr>
                        <a:t>prs-3pl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return-</a:t>
                      </a:r>
                      <a:r>
                        <a:rPr lang="en-US" sz="1800" cap="small">
                          <a:effectLst/>
                        </a:rPr>
                        <a:t>inf-refl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back]</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6802296"/>
                  </a:ext>
                </a:extLst>
              </a:tr>
            </a:tbl>
          </a:graphicData>
        </a:graphic>
      </p:graphicFrame>
      <p:sp>
        <p:nvSpPr>
          <p:cNvPr id="21" name="TextBox 20">
            <a:extLst>
              <a:ext uri="{FF2B5EF4-FFF2-40B4-BE49-F238E27FC236}">
                <a16:creationId xmlns:a16="http://schemas.microsoft.com/office/drawing/2014/main" id="{2C6831B8-4FA2-501E-66CA-71F15B2E2C9B}"/>
              </a:ext>
            </a:extLst>
          </p:cNvPr>
          <p:cNvSpPr txBox="1"/>
          <p:nvPr/>
        </p:nvSpPr>
        <p:spPr>
          <a:xfrm>
            <a:off x="775386" y="3851604"/>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‘they dream of going back.’ [</a:t>
            </a:r>
            <a:r>
              <a:rPr lang="cs-CZ" sz="1800" dirty="0" err="1">
                <a:effectLst/>
                <a:latin typeface="Open Sans" panose="020B0606030504020204" pitchFamily="34" charset="0"/>
                <a:ea typeface="Calibri" panose="020F0502020204030204" pitchFamily="34" charset="0"/>
              </a:rPr>
              <a:t>Ž</a:t>
            </a:r>
            <a:r>
              <a:rPr lang="en-US" sz="1800" dirty="0" err="1">
                <a:effectLst/>
                <a:latin typeface="Open Sans" panose="020B0606030504020204" pitchFamily="34" charset="0"/>
                <a:ea typeface="Calibri" panose="020F0502020204030204" pitchFamily="34" charset="0"/>
              </a:rPr>
              <a:t>izn</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nacional’nostej</a:t>
            </a:r>
            <a:r>
              <a:rPr lang="en-US" sz="1800" dirty="0">
                <a:effectLst/>
                <a:latin typeface="Open Sans" panose="020B0606030504020204" pitchFamily="34" charset="0"/>
                <a:ea typeface="Calibri" panose="020F0502020204030204" pitchFamily="34" charset="0"/>
              </a:rPr>
              <a:t>, 18.06.2003]</a:t>
            </a:r>
            <a:r>
              <a:rPr lang="en-NO" dirty="0">
                <a:effectLst/>
              </a:rPr>
              <a:t> </a:t>
            </a:r>
            <a:endParaRPr lang="en-NO" dirty="0"/>
          </a:p>
        </p:txBody>
      </p:sp>
      <p:sp>
        <p:nvSpPr>
          <p:cNvPr id="23" name="TextBox 22">
            <a:extLst>
              <a:ext uri="{FF2B5EF4-FFF2-40B4-BE49-F238E27FC236}">
                <a16:creationId xmlns:a16="http://schemas.microsoft.com/office/drawing/2014/main" id="{1E9F3556-89A0-104A-A815-655107E2F3EF}"/>
              </a:ext>
            </a:extLst>
          </p:cNvPr>
          <p:cNvSpPr txBox="1"/>
          <p:nvPr/>
        </p:nvSpPr>
        <p:spPr>
          <a:xfrm>
            <a:off x="775386" y="4715203"/>
            <a:ext cx="70062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(1c) Russian </a:t>
            </a:r>
            <a:r>
              <a:rPr lang="en-US" sz="1800" i="1" dirty="0" err="1">
                <a:effectLst/>
                <a:latin typeface="Open Sans" panose="020B0606030504020204" pitchFamily="34" charset="0"/>
                <a:ea typeface="Calibri" panose="020F0502020204030204" pitchFamily="34" charset="0"/>
              </a:rPr>
              <a:t>nazad</a:t>
            </a:r>
            <a:r>
              <a:rPr lang="en-US" sz="1800" dirty="0">
                <a:effectLst/>
                <a:latin typeface="Open Sans" panose="020B0606030504020204" pitchFamily="34" charset="0"/>
                <a:ea typeface="Calibri" panose="020F0502020204030204" pitchFamily="34" charset="0"/>
              </a:rPr>
              <a:t> ‘ago’</a:t>
            </a:r>
            <a:r>
              <a:rPr lang="en-NO" dirty="0">
                <a:effectLst/>
              </a:rPr>
              <a:t> </a:t>
            </a:r>
            <a:endParaRPr lang="en-NO" dirty="0"/>
          </a:p>
        </p:txBody>
      </p:sp>
      <p:graphicFrame>
        <p:nvGraphicFramePr>
          <p:cNvPr id="24" name="Table 23">
            <a:extLst>
              <a:ext uri="{FF2B5EF4-FFF2-40B4-BE49-F238E27FC236}">
                <a16:creationId xmlns:a16="http://schemas.microsoft.com/office/drawing/2014/main" id="{DD10D570-E205-D834-B80C-5E4E8FA79CC1}"/>
              </a:ext>
            </a:extLst>
          </p:cNvPr>
          <p:cNvGraphicFramePr>
            <a:graphicFrameLocks noGrp="1"/>
          </p:cNvGraphicFramePr>
          <p:nvPr/>
        </p:nvGraphicFramePr>
        <p:xfrm>
          <a:off x="775387" y="5125031"/>
          <a:ext cx="10320980" cy="590296"/>
        </p:xfrm>
        <a:graphic>
          <a:graphicData uri="http://schemas.openxmlformats.org/drawingml/2006/table">
            <a:tbl>
              <a:tblPr firstRow="1" firstCol="1" bandRow="1">
                <a:tableStyleId>{5940675A-B579-460E-94D1-54222C63F5DA}</a:tableStyleId>
              </a:tblPr>
              <a:tblGrid>
                <a:gridCol w="476212">
                  <a:extLst>
                    <a:ext uri="{9D8B030D-6E8A-4147-A177-3AD203B41FA5}">
                      <a16:colId xmlns:a16="http://schemas.microsoft.com/office/drawing/2014/main" val="2680270270"/>
                    </a:ext>
                  </a:extLst>
                </a:gridCol>
                <a:gridCol w="1639268">
                  <a:extLst>
                    <a:ext uri="{9D8B030D-6E8A-4147-A177-3AD203B41FA5}">
                      <a16:colId xmlns:a16="http://schemas.microsoft.com/office/drawing/2014/main" val="1057351414"/>
                    </a:ext>
                  </a:extLst>
                </a:gridCol>
                <a:gridCol w="1018819">
                  <a:extLst>
                    <a:ext uri="{9D8B030D-6E8A-4147-A177-3AD203B41FA5}">
                      <a16:colId xmlns:a16="http://schemas.microsoft.com/office/drawing/2014/main" val="771847042"/>
                    </a:ext>
                  </a:extLst>
                </a:gridCol>
                <a:gridCol w="1242043">
                  <a:extLst>
                    <a:ext uri="{9D8B030D-6E8A-4147-A177-3AD203B41FA5}">
                      <a16:colId xmlns:a16="http://schemas.microsoft.com/office/drawing/2014/main" val="3639851994"/>
                    </a:ext>
                  </a:extLst>
                </a:gridCol>
                <a:gridCol w="3357524">
                  <a:extLst>
                    <a:ext uri="{9D8B030D-6E8A-4147-A177-3AD203B41FA5}">
                      <a16:colId xmlns:a16="http://schemas.microsoft.com/office/drawing/2014/main" val="241699518"/>
                    </a:ext>
                  </a:extLst>
                </a:gridCol>
                <a:gridCol w="641055">
                  <a:extLst>
                    <a:ext uri="{9D8B030D-6E8A-4147-A177-3AD203B41FA5}">
                      <a16:colId xmlns:a16="http://schemas.microsoft.com/office/drawing/2014/main" val="174744712"/>
                    </a:ext>
                  </a:extLst>
                </a:gridCol>
                <a:gridCol w="1946059">
                  <a:extLst>
                    <a:ext uri="{9D8B030D-6E8A-4147-A177-3AD203B41FA5}">
                      <a16:colId xmlns:a16="http://schemas.microsoft.com/office/drawing/2014/main" val="1571266584"/>
                    </a:ext>
                  </a:extLst>
                </a:gridCol>
              </a:tblGrid>
              <a:tr h="0">
                <a:tc>
                  <a:txBody>
                    <a:bodyPr/>
                    <a:lstStyle/>
                    <a:p>
                      <a:pPr>
                        <a:lnSpc>
                          <a:spcPct val="115000"/>
                        </a:lnSpc>
                        <a:spcAft>
                          <a:spcPts val="1000"/>
                        </a:spcAft>
                      </a:pPr>
                      <a:r>
                        <a:rPr lang="en-US" sz="1800">
                          <a:effectLst/>
                        </a:rPr>
                        <a:t>8</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let</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nazad</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ja</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pere-exa-l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v</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Gamburg.</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3078083"/>
                  </a:ext>
                </a:extLst>
              </a:tr>
              <a:tr h="0">
                <a:tc>
                  <a:txBody>
                    <a:bodyPr/>
                    <a:lstStyle/>
                    <a:p>
                      <a:pPr>
                        <a:lnSpc>
                          <a:spcPct val="115000"/>
                        </a:lnSpc>
                        <a:spcAft>
                          <a:spcPts val="1000"/>
                        </a:spcAft>
                      </a:pPr>
                      <a:r>
                        <a:rPr lang="en-US" sz="1800">
                          <a:effectLst/>
                        </a:rPr>
                        <a:t>[8</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year.</a:t>
                      </a:r>
                      <a:r>
                        <a:rPr lang="en-US" sz="1800" cap="small">
                          <a:effectLst/>
                        </a:rPr>
                        <a:t>gen.pl</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a:effectLst/>
                        </a:rPr>
                        <a:t>ago</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a:effectLst/>
                        </a:rPr>
                        <a:t>1sg.nom</a:t>
                      </a:r>
                      <a:endParaRPr lang="en-NO"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cap="small" dirty="0">
                          <a:effectLst/>
                        </a:rPr>
                        <a:t>transfer</a:t>
                      </a:r>
                      <a:r>
                        <a:rPr lang="en-US" sz="1800" dirty="0">
                          <a:effectLst/>
                        </a:rPr>
                        <a:t>-ride-</a:t>
                      </a:r>
                      <a:r>
                        <a:rPr lang="en-US" sz="1800" cap="small" dirty="0" err="1">
                          <a:effectLst/>
                        </a:rPr>
                        <a:t>pst.m.sg</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a:effectLst/>
                        </a:rPr>
                        <a:t>to</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nSpc>
                          <a:spcPct val="115000"/>
                        </a:lnSpc>
                        <a:spcAft>
                          <a:spcPts val="1000"/>
                        </a:spcAft>
                      </a:pPr>
                      <a:r>
                        <a:rPr lang="en-US" sz="1800" dirty="0" err="1">
                          <a:effectLst/>
                        </a:rPr>
                        <a:t>Hamburg.</a:t>
                      </a:r>
                      <a:r>
                        <a:rPr lang="en-US" sz="1800" cap="small" dirty="0" err="1">
                          <a:effectLst/>
                        </a:rPr>
                        <a:t>acc</a:t>
                      </a:r>
                      <a:r>
                        <a:rPr lang="en-US" sz="1800" cap="small" dirty="0">
                          <a:effectLst/>
                        </a:rPr>
                        <a:t>]</a:t>
                      </a:r>
                      <a:endParaRPr lang="en-NO"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1327136"/>
                  </a:ext>
                </a:extLst>
              </a:tr>
            </a:tbl>
          </a:graphicData>
        </a:graphic>
      </p:graphicFrame>
      <p:sp>
        <p:nvSpPr>
          <p:cNvPr id="3" name="TextBox 2">
            <a:extLst>
              <a:ext uri="{FF2B5EF4-FFF2-40B4-BE49-F238E27FC236}">
                <a16:creationId xmlns:a16="http://schemas.microsoft.com/office/drawing/2014/main" id="{37209330-C82B-7931-723D-031ED6476032}"/>
              </a:ext>
            </a:extLst>
          </p:cNvPr>
          <p:cNvSpPr txBox="1"/>
          <p:nvPr/>
        </p:nvSpPr>
        <p:spPr>
          <a:xfrm>
            <a:off x="773326" y="5827989"/>
            <a:ext cx="10320980" cy="369332"/>
          </a:xfrm>
          <a:prstGeom prst="rect">
            <a:avLst/>
          </a:prstGeom>
          <a:noFill/>
        </p:spPr>
        <p:txBody>
          <a:bodyPr wrap="square">
            <a:spAutoFit/>
          </a:bodyPr>
          <a:lstStyle/>
          <a:p>
            <a:r>
              <a:rPr lang="en-US" sz="1800" dirty="0">
                <a:effectLst/>
                <a:latin typeface="Open Sans" panose="020B0606030504020204" pitchFamily="34" charset="0"/>
                <a:ea typeface="Calibri" panose="020F0502020204030204" pitchFamily="34" charset="0"/>
              </a:rPr>
              <a:t>‘8 years ago I moved to Hamburg.’ [</a:t>
            </a:r>
            <a:r>
              <a:rPr lang="en-US" sz="1800" dirty="0" err="1">
                <a:effectLst/>
                <a:latin typeface="Open Sans" panose="020B0606030504020204" pitchFamily="34" charset="0"/>
                <a:ea typeface="Calibri" panose="020F0502020204030204" pitchFamily="34" charset="0"/>
              </a:rPr>
              <a:t>Byli</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vy</a:t>
            </a:r>
            <a:r>
              <a:rPr lang="en-US" sz="1800" dirty="0">
                <a:effectLst/>
                <a:latin typeface="Open Sans" panose="020B0606030504020204" pitchFamily="34" charset="0"/>
                <a:ea typeface="Calibri" panose="020F0502020204030204" pitchFamily="34" charset="0"/>
              </a:rPr>
              <a:t> v </a:t>
            </a:r>
            <a:r>
              <a:rPr lang="en-US" sz="1800" dirty="0" err="1">
                <a:effectLst/>
                <a:latin typeface="Open Sans" panose="020B0606030504020204" pitchFamily="34" charset="0"/>
                <a:ea typeface="Calibri" panose="020F0502020204030204" pitchFamily="34" charset="0"/>
              </a:rPr>
              <a:t>strane</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prepodavaemogo</a:t>
            </a:r>
            <a:r>
              <a:rPr lang="en-US" sz="1800" dirty="0">
                <a:effectLst/>
                <a:latin typeface="Open Sans" panose="020B0606030504020204" pitchFamily="34" charset="0"/>
                <a:ea typeface="Calibri" panose="020F0502020204030204" pitchFamily="34" charset="0"/>
              </a:rPr>
              <a:t> </a:t>
            </a:r>
            <a:r>
              <a:rPr lang="en-US" sz="1800" dirty="0" err="1">
                <a:effectLst/>
                <a:latin typeface="Open Sans" panose="020B0606030504020204" pitchFamily="34" charset="0"/>
                <a:ea typeface="Calibri" panose="020F0502020204030204" pitchFamily="34" charset="0"/>
              </a:rPr>
              <a:t>jazyka</a:t>
            </a:r>
            <a:r>
              <a:rPr lang="en-US" sz="1800" dirty="0">
                <a:effectLst/>
                <a:latin typeface="Open Sans" panose="020B0606030504020204" pitchFamily="34" charset="0"/>
                <a:ea typeface="Calibri" panose="020F0502020204030204" pitchFamily="34" charset="0"/>
              </a:rPr>
              <a:t>? (2008-2011)]</a:t>
            </a:r>
            <a:r>
              <a:rPr lang="en-NO" dirty="0">
                <a:effectLst/>
              </a:rPr>
              <a:t> </a:t>
            </a:r>
            <a:endParaRPr lang="en-NO" dirty="0"/>
          </a:p>
        </p:txBody>
      </p:sp>
      <p:sp>
        <p:nvSpPr>
          <p:cNvPr id="4" name="Rounded Rectangle 3">
            <a:extLst>
              <a:ext uri="{FF2B5EF4-FFF2-40B4-BE49-F238E27FC236}">
                <a16:creationId xmlns:a16="http://schemas.microsoft.com/office/drawing/2014/main" id="{E68EE1D6-62EA-D8A2-01D1-00AAD8089441}"/>
              </a:ext>
            </a:extLst>
          </p:cNvPr>
          <p:cNvSpPr/>
          <p:nvPr/>
        </p:nvSpPr>
        <p:spPr>
          <a:xfrm>
            <a:off x="9232900" y="2617224"/>
            <a:ext cx="2959100" cy="20979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effectLst/>
                <a:ea typeface="Calibri" panose="020F0502020204030204" pitchFamily="34" charset="0"/>
              </a:rPr>
              <a:t>a typical morphological reanalysis</a:t>
            </a:r>
            <a:r>
              <a:rPr lang="en-NO" sz="3200" dirty="0">
                <a:effectLst/>
              </a:rPr>
              <a:t> </a:t>
            </a:r>
            <a:endParaRPr lang="en-NO" sz="3200" dirty="0"/>
          </a:p>
        </p:txBody>
      </p:sp>
      <p:sp>
        <p:nvSpPr>
          <p:cNvPr id="5" name="Rounded Rectangle 4">
            <a:extLst>
              <a:ext uri="{FF2B5EF4-FFF2-40B4-BE49-F238E27FC236}">
                <a16:creationId xmlns:a16="http://schemas.microsoft.com/office/drawing/2014/main" id="{067AF131-FE9A-E1C3-8976-209F9AE0B2E6}"/>
              </a:ext>
            </a:extLst>
          </p:cNvPr>
          <p:cNvSpPr/>
          <p:nvPr/>
        </p:nvSpPr>
        <p:spPr>
          <a:xfrm>
            <a:off x="4940300" y="324564"/>
            <a:ext cx="3009900" cy="6020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body part</a:t>
            </a:r>
          </a:p>
        </p:txBody>
      </p:sp>
      <p:sp>
        <p:nvSpPr>
          <p:cNvPr id="6" name="Rounded Rectangle 5">
            <a:extLst>
              <a:ext uri="{FF2B5EF4-FFF2-40B4-BE49-F238E27FC236}">
                <a16:creationId xmlns:a16="http://schemas.microsoft.com/office/drawing/2014/main" id="{5E216D7C-C1A6-34FA-AB4A-3518469EF227}"/>
              </a:ext>
            </a:extLst>
          </p:cNvPr>
          <p:cNvSpPr/>
          <p:nvPr/>
        </p:nvSpPr>
        <p:spPr>
          <a:xfrm>
            <a:off x="5497383" y="2361407"/>
            <a:ext cx="3735517" cy="800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direction in space</a:t>
            </a:r>
          </a:p>
        </p:txBody>
      </p:sp>
      <p:sp>
        <p:nvSpPr>
          <p:cNvPr id="8" name="Rounded Rectangle 7">
            <a:extLst>
              <a:ext uri="{FF2B5EF4-FFF2-40B4-BE49-F238E27FC236}">
                <a16:creationId xmlns:a16="http://schemas.microsoft.com/office/drawing/2014/main" id="{7613DE84-5786-55C7-5C8C-82FFF4DD1587}"/>
              </a:ext>
            </a:extLst>
          </p:cNvPr>
          <p:cNvSpPr/>
          <p:nvPr/>
        </p:nvSpPr>
        <p:spPr>
          <a:xfrm>
            <a:off x="5497382" y="4315054"/>
            <a:ext cx="3735517" cy="800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i="1" dirty="0"/>
              <a:t>zad</a:t>
            </a:r>
            <a:r>
              <a:rPr lang="en-NO" sz="2400" dirty="0"/>
              <a:t> = direction in time</a:t>
            </a:r>
          </a:p>
        </p:txBody>
      </p:sp>
      <p:sp>
        <p:nvSpPr>
          <p:cNvPr id="9" name="Down Arrow 8">
            <a:extLst>
              <a:ext uri="{FF2B5EF4-FFF2-40B4-BE49-F238E27FC236}">
                <a16:creationId xmlns:a16="http://schemas.microsoft.com/office/drawing/2014/main" id="{B8455824-3782-82C6-CD84-04C9875BA7C7}"/>
              </a:ext>
            </a:extLst>
          </p:cNvPr>
          <p:cNvSpPr/>
          <p:nvPr/>
        </p:nvSpPr>
        <p:spPr>
          <a:xfrm>
            <a:off x="1061758" y="2051577"/>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metonymy</a:t>
            </a:r>
          </a:p>
        </p:txBody>
      </p:sp>
      <p:sp>
        <p:nvSpPr>
          <p:cNvPr id="14" name="Right Arrow 13">
            <a:extLst>
              <a:ext uri="{FF2B5EF4-FFF2-40B4-BE49-F238E27FC236}">
                <a16:creationId xmlns:a16="http://schemas.microsoft.com/office/drawing/2014/main" id="{6427234B-38B7-E454-9F3B-8A84A115AEE5}"/>
              </a:ext>
            </a:extLst>
          </p:cNvPr>
          <p:cNvSpPr/>
          <p:nvPr/>
        </p:nvSpPr>
        <p:spPr>
          <a:xfrm rot="5400000">
            <a:off x="-2565400" y="3039577"/>
            <a:ext cx="6133241" cy="8261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b="1" dirty="0"/>
              <a:t>meaning shift</a:t>
            </a:r>
          </a:p>
        </p:txBody>
      </p:sp>
      <p:sp>
        <p:nvSpPr>
          <p:cNvPr id="7" name="Down Arrow 6">
            <a:extLst>
              <a:ext uri="{FF2B5EF4-FFF2-40B4-BE49-F238E27FC236}">
                <a16:creationId xmlns:a16="http://schemas.microsoft.com/office/drawing/2014/main" id="{C2929298-4E28-32D4-7AF2-10D6FFDCC0A4}"/>
              </a:ext>
            </a:extLst>
          </p:cNvPr>
          <p:cNvSpPr/>
          <p:nvPr/>
        </p:nvSpPr>
        <p:spPr>
          <a:xfrm>
            <a:off x="1061758" y="4211847"/>
            <a:ext cx="3878542" cy="584815"/>
          </a:xfrm>
          <a:prstGeom prst="downArrow">
            <a:avLst>
              <a:gd name="adj1" fmla="val 50000"/>
              <a:gd name="adj2" fmla="val 478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400" dirty="0"/>
              <a:t>metaphor</a:t>
            </a:r>
          </a:p>
        </p:txBody>
      </p:sp>
    </p:spTree>
    <p:extLst>
      <p:ext uri="{BB962C8B-B14F-4D97-AF65-F5344CB8AC3E}">
        <p14:creationId xmlns:p14="http://schemas.microsoft.com/office/powerpoint/2010/main" val="140721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86D5-C023-4009-20B8-B4AB044283A7}"/>
              </a:ext>
            </a:extLst>
          </p:cNvPr>
          <p:cNvSpPr>
            <a:spLocks noGrp="1"/>
          </p:cNvSpPr>
          <p:nvPr>
            <p:ph type="title"/>
          </p:nvPr>
        </p:nvSpPr>
        <p:spPr/>
        <p:txBody>
          <a:bodyPr/>
          <a:lstStyle/>
          <a:p>
            <a:r>
              <a:rPr lang="en-NO" b="1" dirty="0"/>
              <a:t>Definition of morphological reanalysis</a:t>
            </a:r>
          </a:p>
        </p:txBody>
      </p:sp>
      <p:sp>
        <p:nvSpPr>
          <p:cNvPr id="3" name="Content Placeholder 2">
            <a:extLst>
              <a:ext uri="{FF2B5EF4-FFF2-40B4-BE49-F238E27FC236}">
                <a16:creationId xmlns:a16="http://schemas.microsoft.com/office/drawing/2014/main" id="{4BC36447-B334-6586-2B27-B679E821DD6C}"/>
              </a:ext>
            </a:extLst>
          </p:cNvPr>
          <p:cNvSpPr>
            <a:spLocks noGrp="1"/>
          </p:cNvSpPr>
          <p:nvPr>
            <p:ph idx="1"/>
          </p:nvPr>
        </p:nvSpPr>
        <p:spPr/>
        <p:txBody>
          <a:bodyPr>
            <a:normAutofit/>
          </a:bodyPr>
          <a:lstStyle/>
          <a:p>
            <a:pPr marL="0" indent="0">
              <a:buNone/>
            </a:pPr>
            <a:r>
              <a:rPr lang="en-NO" sz="4400" dirty="0"/>
              <a:t>A </a:t>
            </a:r>
            <a:r>
              <a:rPr lang="en-GB" sz="4400" dirty="0"/>
              <a:t>diachronic process of Source to Target shifts, involving both function and meaning. Functionally the trend is toward increasing grammaticalization and the Target is a morpheme. Meaning typically becomes more abstract, often motivated by metaphor and metonymy. </a:t>
            </a:r>
            <a:endParaRPr lang="en-NO" sz="4400" dirty="0"/>
          </a:p>
        </p:txBody>
      </p:sp>
    </p:spTree>
    <p:extLst>
      <p:ext uri="{BB962C8B-B14F-4D97-AF65-F5344CB8AC3E}">
        <p14:creationId xmlns:p14="http://schemas.microsoft.com/office/powerpoint/2010/main" val="342497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F580-3475-85EB-618F-52A41343314C}"/>
              </a:ext>
            </a:extLst>
          </p:cNvPr>
          <p:cNvSpPr>
            <a:spLocks noGrp="1"/>
          </p:cNvSpPr>
          <p:nvPr>
            <p:ph type="title"/>
          </p:nvPr>
        </p:nvSpPr>
        <p:spPr/>
        <p:txBody>
          <a:bodyPr/>
          <a:lstStyle/>
          <a:p>
            <a:r>
              <a:rPr lang="nb-NO" dirty="0"/>
              <a:t>Cf. </a:t>
            </a:r>
            <a:r>
              <a:rPr lang="nb-NO" dirty="0" err="1"/>
              <a:t>Langacker’s</a:t>
            </a:r>
            <a:r>
              <a:rPr lang="nb-NO" dirty="0"/>
              <a:t> </a:t>
            </a:r>
            <a:r>
              <a:rPr lang="nb-NO" dirty="0" err="1"/>
              <a:t>definition</a:t>
            </a:r>
            <a:r>
              <a:rPr lang="nb-NO" dirty="0"/>
              <a:t> </a:t>
            </a:r>
            <a:r>
              <a:rPr lang="nb-NO" dirty="0" err="1"/>
              <a:t>of</a:t>
            </a:r>
            <a:r>
              <a:rPr lang="nb-NO" dirty="0"/>
              <a:t> </a:t>
            </a:r>
            <a:br>
              <a:rPr lang="nb-NO" dirty="0"/>
            </a:br>
            <a:r>
              <a:rPr lang="nb-NO" dirty="0" err="1"/>
              <a:t>syntactic</a:t>
            </a:r>
            <a:r>
              <a:rPr lang="nb-NO" dirty="0"/>
              <a:t> </a:t>
            </a:r>
            <a:r>
              <a:rPr lang="nb-NO" dirty="0" err="1"/>
              <a:t>reanalysis</a:t>
            </a:r>
            <a:endParaRPr lang="nb-NO" dirty="0"/>
          </a:p>
        </p:txBody>
      </p:sp>
      <p:sp>
        <p:nvSpPr>
          <p:cNvPr id="4" name="Title 1">
            <a:extLst>
              <a:ext uri="{FF2B5EF4-FFF2-40B4-BE49-F238E27FC236}">
                <a16:creationId xmlns:a16="http://schemas.microsoft.com/office/drawing/2014/main" id="{F91C6DE1-BA96-1C83-B02C-8728F1BD1269}"/>
              </a:ext>
            </a:extLst>
          </p:cNvPr>
          <p:cNvSpPr txBox="1">
            <a:spLocks/>
          </p:cNvSpPr>
          <p:nvPr/>
        </p:nvSpPr>
        <p:spPr>
          <a:xfrm>
            <a:off x="838200" y="2103437"/>
            <a:ext cx="10515600" cy="32470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change</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in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the</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structure</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of</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an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expression</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or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class</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of</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expressions</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that</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does</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not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involve</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any</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immediate or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intrinsic</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modification</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of</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its</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surface</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manifestation</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lang="nb-NO" sz="40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Langacker</a:t>
            </a:r>
            <a:r>
              <a:rPr lang="nb-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1977: 58)</a:t>
            </a:r>
            <a:endParaRPr lang="en-NO" sz="4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03914868"/>
      </p:ext>
    </p:extLst>
  </p:cSld>
  <p:clrMapOvr>
    <a:masterClrMapping/>
  </p:clrMapOvr>
</p:sld>
</file>

<file path=ppt/theme/theme1.xml><?xml version="1.0" encoding="utf-8"?>
<a:theme xmlns:a="http://schemas.openxmlformats.org/drawingml/2006/main" name="Čuovgat minstarii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 PowerPoint samisk.potx" id="{E8B0E770-A85D-46D2-843C-7500BB3DA89D}" vid="{7333D2CD-0B1B-483A-A3BB-0487F5992E8A}"/>
    </a:ext>
  </a:extLst>
</a:theme>
</file>

<file path=ppt/theme/theme2.xml><?xml version="1.0" encoding="utf-8"?>
<a:theme xmlns:a="http://schemas.openxmlformats.org/drawingml/2006/main" name="Čuovgat minstara haga">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 PowerPoint samisk.potx" id="{E8B0E770-A85D-46D2-843C-7500BB3DA89D}" vid="{6F76BCF1-D8C8-49C8-BD21-060C347D80C1}"/>
    </a:ext>
  </a:extLst>
</a:theme>
</file>

<file path=ppt/theme/theme3.xml><?xml version="1.0" encoding="utf-8"?>
<a:theme xmlns:a="http://schemas.openxmlformats.org/drawingml/2006/main" name="Seavdnjat minstariin">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 PowerPoint samisk.potx" id="{E8B0E770-A85D-46D2-843C-7500BB3DA89D}" vid="{FD7A3FB9-299B-4C31-A6DE-DDDF81F75ACC}"/>
    </a:ext>
  </a:extLst>
</a:theme>
</file>

<file path=ppt/theme/theme4.xml><?xml version="1.0" encoding="utf-8"?>
<a:theme xmlns:a="http://schemas.openxmlformats.org/drawingml/2006/main" name="Seavdnjat minstara haga">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 PowerPoint samisk.potx" id="{E8B0E770-A85D-46D2-843C-7500BB3DA89D}" vid="{0482B9C7-423D-43E2-A685-28ED2AC3AE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0CF74B9924A90429AFF83904CD5AC51" ma:contentTypeVersion="10" ma:contentTypeDescription="Create a new document." ma:contentTypeScope="" ma:versionID="c219061678790ba91acd956595d5746d">
  <xsd:schema xmlns:xsd="http://www.w3.org/2001/XMLSchema" xmlns:xs="http://www.w3.org/2001/XMLSchema" xmlns:p="http://schemas.microsoft.com/office/2006/metadata/properties" xmlns:ns2="6c86f083-272a-4d16-a1ee-41e11cc1f196" xmlns:ns3="398a922c-8803-48c8-8c4d-45441d0c0e87" targetNamespace="http://schemas.microsoft.com/office/2006/metadata/properties" ma:root="true" ma:fieldsID="0367899129e833eb231d53942e145767" ns2:_="" ns3:_="">
    <xsd:import namespace="6c86f083-272a-4d16-a1ee-41e11cc1f196"/>
    <xsd:import namespace="398a922c-8803-48c8-8c4d-45441d0c0e8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6f083-272a-4d16-a1ee-41e11cc1f1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8a922c-8803-48c8-8c4d-45441d0c0e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05FEAB-2328-4206-889B-36B6912FDE07}">
  <ds:schemaRefs>
    <ds:schemaRef ds:uri="6c86f083-272a-4d16-a1ee-41e11cc1f196"/>
    <ds:schemaRef ds:uri="http://purl.org/dc/elements/1.1/"/>
    <ds:schemaRef ds:uri="http://purl.org/dc/dcmitype/"/>
    <ds:schemaRef ds:uri="http://schemas.microsoft.com/office/2006/metadata/properties"/>
    <ds:schemaRef ds:uri="http://schemas.openxmlformats.org/package/2006/metadata/core-properties"/>
    <ds:schemaRef ds:uri="http://purl.org/dc/terms/"/>
    <ds:schemaRef ds:uri="http://schemas.microsoft.com/office/2006/documentManagement/types"/>
    <ds:schemaRef ds:uri="398a922c-8803-48c8-8c4d-45441d0c0e87"/>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F90B68E-D52F-4203-902B-4489BF83E8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86f083-272a-4d16-a1ee-41e11cc1f196"/>
    <ds:schemaRef ds:uri="398a922c-8803-48c8-8c4d-45441d0c0e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3225C4F-9F91-4619-AF01-430AED6736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Čuovgat minstariin</Template>
  <TotalTime>1885</TotalTime>
  <Words>5823</Words>
  <Application>Microsoft Macintosh PowerPoint</Application>
  <PresentationFormat>Widescreen</PresentationFormat>
  <Paragraphs>940</Paragraphs>
  <Slides>59</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59</vt:i4>
      </vt:variant>
    </vt:vector>
  </HeadingPairs>
  <TitlesOfParts>
    <vt:vector size="66" baseType="lpstr">
      <vt:lpstr>Arial</vt:lpstr>
      <vt:lpstr>Calibri</vt:lpstr>
      <vt:lpstr>Open Sans</vt:lpstr>
      <vt:lpstr>Čuovgat minstariin</vt:lpstr>
      <vt:lpstr>Čuovgat minstara haga</vt:lpstr>
      <vt:lpstr>Seavdnjat minstariin</vt:lpstr>
      <vt:lpstr>Seavdnjat minstara haga</vt:lpstr>
      <vt:lpstr>The Birth of  Grammatical Morphemes </vt:lpstr>
      <vt:lpstr>Motive</vt:lpstr>
      <vt:lpstr>Overview</vt:lpstr>
      <vt:lpstr>Take-home points</vt:lpstr>
      <vt:lpstr>What is morphological reanalysis? </vt:lpstr>
      <vt:lpstr>PowerPoint Presentation</vt:lpstr>
      <vt:lpstr>PowerPoint Presentation</vt:lpstr>
      <vt:lpstr>Definition of morphological reanalysis</vt:lpstr>
      <vt:lpstr>Cf. Langacker’s definition of  syntactic reanalysis</vt:lpstr>
      <vt:lpstr>Reanalysis: Source &gt;&gt; Target</vt:lpstr>
      <vt:lpstr>Target is a morpheme</vt:lpstr>
      <vt:lpstr>Grammaticalization, degrammaticalization, and analogy </vt:lpstr>
      <vt:lpstr>Grammaticalization</vt:lpstr>
      <vt:lpstr>Degrammaticalization: Czech bych</vt:lpstr>
      <vt:lpstr>Degrammaticalization: N. Sámi -naga</vt:lpstr>
      <vt:lpstr>Analogy: “the capacity of speakers to produce meaningful linguistic forms that they may have never before encountered, based on patterns they discern across other forms belonging to the same linguistic system” Fertig (2013: 12)</vt:lpstr>
      <vt:lpstr>Morphological reanalysis and analogy go in cycles: French negation</vt:lpstr>
      <vt:lpstr>Motivation via abduction</vt:lpstr>
      <vt:lpstr>Charles Sanders Peirce (1903): three types of logical inference </vt:lpstr>
      <vt:lpstr>Charles Sanders Peirce (1903): three types of logical inference </vt:lpstr>
      <vt:lpstr>Abduction by means of  metonymy and metaphor</vt:lpstr>
      <vt:lpstr>Abduction via metaphor and metonymy: French de ‘from’ preposition &gt; Partitive marker</vt:lpstr>
      <vt:lpstr>Metaphor, metonymy, or both: Does it matter?</vt:lpstr>
      <vt:lpstr>Exaptation:  Another route for abduction</vt:lpstr>
      <vt:lpstr>Common meaning shift, solitary context: Typological patterns</vt:lpstr>
      <vt:lpstr>Kuteva et al. (2019)  World Lexicon of Grammaticalization</vt:lpstr>
      <vt:lpstr>PowerPoint Presentation</vt:lpstr>
      <vt:lpstr>PowerPoint Presentation</vt:lpstr>
      <vt:lpstr>PowerPoint Presentation</vt:lpstr>
      <vt:lpstr>Time: state, time, phase</vt:lpstr>
      <vt:lpstr>PowerPoint Presentation</vt:lpstr>
      <vt:lpstr>Space: location, trajectory</vt:lpstr>
      <vt:lpstr>PowerPoint Presentation</vt:lpstr>
      <vt:lpstr>Other frequent conceptual domains:  body part, action, quantifier, reference </vt:lpstr>
      <vt:lpstr>My findings from Kuteva et al. 2019: Exclusivity of concepts</vt:lpstr>
      <vt:lpstr>My findings from Kuteva et al. 2019: Directionality of changes </vt:lpstr>
      <vt:lpstr>Bidirectional grammaticalization: exist &lt;&gt; h-possessive</vt:lpstr>
      <vt:lpstr>My findings from Kuteva et al. 2019: Low recursivity</vt:lpstr>
      <vt:lpstr>Hypothetical 3-step chain: HERE &gt; DEMONSTRATIVE &gt; DEFINITE &gt; ERGATIVE</vt:lpstr>
      <vt:lpstr>Summary for Common meaning shift, solitary context</vt:lpstr>
      <vt:lpstr>Typologically common meaning shift, convergent context: Classifier systems</vt:lpstr>
      <vt:lpstr>Classifiers and classifier systems</vt:lpstr>
      <vt:lpstr>Persian numeral classifiers</vt:lpstr>
      <vt:lpstr>Examples of Persian classifiers evolved from nouns</vt:lpstr>
      <vt:lpstr>Slavic verb classifiers</vt:lpstr>
      <vt:lpstr>Slavic Spatial adpositions &gt;&gt;  Perfective aspect markers (Russian exx. pt. 1)</vt:lpstr>
      <vt:lpstr>PowerPoint Presentation</vt:lpstr>
      <vt:lpstr>Summary for Common meaning shift, convergent context</vt:lpstr>
      <vt:lpstr>Typologically uncommon meaning shift, solitary context: Exaptation</vt:lpstr>
      <vt:lpstr>Exaptation</vt:lpstr>
      <vt:lpstr>Polish Dual &gt;&gt; Virile</vt:lpstr>
      <vt:lpstr>‘He had two young sons’</vt:lpstr>
      <vt:lpstr>North Sámi Possessive Constructions: NPx and ReflN</vt:lpstr>
      <vt:lpstr>NOM.SG.PX used as Vocatives in a novel for young adults</vt:lpstr>
      <vt:lpstr>Summary for  uncommon meaning shift, solitary context</vt:lpstr>
      <vt:lpstr>Conclusion</vt:lpstr>
      <vt:lpstr>Morphological reanalysis: summary</vt:lpstr>
      <vt:lpstr>Opportunism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Recycled morphemes from a macro perspective</dc:title>
  <dc:creator>Laura Alexis Janda</dc:creator>
  <cp:lastModifiedBy>Laura Alexis Janda</cp:lastModifiedBy>
  <cp:revision>5</cp:revision>
  <dcterms:created xsi:type="dcterms:W3CDTF">2023-01-23T19:42:51Z</dcterms:created>
  <dcterms:modified xsi:type="dcterms:W3CDTF">2023-11-12T11:04:23Z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0x01010090CF74B9924A90429AFF83904CD5AC51</vt:lpwstr>
  </property>
</Properties>
</file>