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493" r:id="rId2"/>
    <p:sldId id="494" r:id="rId3"/>
    <p:sldId id="496" r:id="rId4"/>
    <p:sldId id="495" r:id="rId5"/>
    <p:sldId id="508" r:id="rId6"/>
    <p:sldId id="506" r:id="rId7"/>
    <p:sldId id="505" r:id="rId8"/>
    <p:sldId id="527" r:id="rId9"/>
    <p:sldId id="507" r:id="rId10"/>
    <p:sldId id="257" r:id="rId11"/>
    <p:sldId id="509" r:id="rId12"/>
    <p:sldId id="517" r:id="rId13"/>
    <p:sldId id="359" r:id="rId14"/>
    <p:sldId id="518" r:id="rId15"/>
    <p:sldId id="512" r:id="rId16"/>
    <p:sldId id="513" r:id="rId17"/>
    <p:sldId id="514" r:id="rId18"/>
    <p:sldId id="515" r:id="rId19"/>
    <p:sldId id="516" r:id="rId20"/>
    <p:sldId id="520" r:id="rId21"/>
    <p:sldId id="521" r:id="rId22"/>
    <p:sldId id="522" r:id="rId23"/>
    <p:sldId id="523" r:id="rId24"/>
    <p:sldId id="510" r:id="rId25"/>
    <p:sldId id="524" r:id="rId26"/>
    <p:sldId id="262" r:id="rId27"/>
    <p:sldId id="525" r:id="rId28"/>
    <p:sldId id="272" r:id="rId29"/>
    <p:sldId id="271" r:id="rId30"/>
    <p:sldId id="270" r:id="rId31"/>
    <p:sldId id="266" r:id="rId32"/>
    <p:sldId id="280" r:id="rId33"/>
    <p:sldId id="281" r:id="rId34"/>
    <p:sldId id="282" r:id="rId35"/>
    <p:sldId id="284" r:id="rId36"/>
    <p:sldId id="526" r:id="rId3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D3229-E450-F544-84DA-9468E5C1797F}" v="104" dt="2021-10-22T09:19:56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9"/>
    <p:restoredTop sz="96328"/>
  </p:normalViewPr>
  <p:slideViewPr>
    <p:cSldViewPr snapToGrid="0" snapToObjects="1">
      <p:cViewPr varScale="1">
        <p:scale>
          <a:sx n="151" d="100"/>
          <a:sy n="151" d="100"/>
        </p:scale>
        <p:origin x="23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918D3229-E450-F544-84DA-9468E5C1797F}"/>
    <pc:docChg chg="undo redo custSel addSld delSld modSld sldOrd">
      <pc:chgData name="Laura A Janda" userId="1f227e26-6259-47d3-b693-dce21943f79e" providerId="ADAL" clId="{918D3229-E450-F544-84DA-9468E5C1797F}" dt="2021-10-22T09:21:12.630" v="2617" actId="27636"/>
      <pc:docMkLst>
        <pc:docMk/>
      </pc:docMkLst>
      <pc:sldChg chg="modSp add mod">
        <pc:chgData name="Laura A Janda" userId="1f227e26-6259-47d3-b693-dce21943f79e" providerId="ADAL" clId="{918D3229-E450-F544-84DA-9468E5C1797F}" dt="2021-10-21T11:23:17.036" v="1097" actId="14100"/>
        <pc:sldMkLst>
          <pc:docMk/>
          <pc:sldMk cId="3170270143" sldId="262"/>
        </pc:sldMkLst>
        <pc:spChg chg="mod">
          <ac:chgData name="Laura A Janda" userId="1f227e26-6259-47d3-b693-dce21943f79e" providerId="ADAL" clId="{918D3229-E450-F544-84DA-9468E5C1797F}" dt="2021-10-21T11:23:17.036" v="1097" actId="14100"/>
          <ac:spMkLst>
            <pc:docMk/>
            <pc:sldMk cId="3170270143" sldId="262"/>
            <ac:spMk id="18434" creationId="{9C4394FE-7F4A-B747-9757-DDC38B41EA15}"/>
          </ac:spMkLst>
        </pc:spChg>
      </pc:sldChg>
      <pc:sldChg chg="modSp add mod">
        <pc:chgData name="Laura A Janda" userId="1f227e26-6259-47d3-b693-dce21943f79e" providerId="ADAL" clId="{918D3229-E450-F544-84DA-9468E5C1797F}" dt="2021-10-21T11:43:44.071" v="1591" actId="20577"/>
        <pc:sldMkLst>
          <pc:docMk/>
          <pc:sldMk cId="3351880500" sldId="266"/>
        </pc:sldMkLst>
        <pc:spChg chg="mod">
          <ac:chgData name="Laura A Janda" userId="1f227e26-6259-47d3-b693-dce21943f79e" providerId="ADAL" clId="{918D3229-E450-F544-84DA-9468E5C1797F}" dt="2021-10-21T11:42:01.514" v="1533" actId="20577"/>
          <ac:spMkLst>
            <pc:docMk/>
            <pc:sldMk cId="3351880500" sldId="266"/>
            <ac:spMk id="37890" creationId="{3093D18E-DAFB-694A-9353-76ED59DB0A3C}"/>
          </ac:spMkLst>
        </pc:spChg>
        <pc:spChg chg="mod">
          <ac:chgData name="Laura A Janda" userId="1f227e26-6259-47d3-b693-dce21943f79e" providerId="ADAL" clId="{918D3229-E450-F544-84DA-9468E5C1797F}" dt="2021-10-21T11:43:44.071" v="1591" actId="20577"/>
          <ac:spMkLst>
            <pc:docMk/>
            <pc:sldMk cId="3351880500" sldId="266"/>
            <ac:spMk id="37891" creationId="{36B9F3E4-115F-5C49-A831-6DCF30804D19}"/>
          </ac:spMkLst>
        </pc:spChg>
      </pc:sldChg>
      <pc:sldChg chg="add del">
        <pc:chgData name="Laura A Janda" userId="1f227e26-6259-47d3-b693-dce21943f79e" providerId="ADAL" clId="{918D3229-E450-F544-84DA-9468E5C1797F}" dt="2021-10-21T11:27:30.918" v="1103" actId="2696"/>
        <pc:sldMkLst>
          <pc:docMk/>
          <pc:sldMk cId="4226071963" sldId="267"/>
        </pc:sldMkLst>
      </pc:sldChg>
      <pc:sldChg chg="addSp modSp add">
        <pc:chgData name="Laura A Janda" userId="1f227e26-6259-47d3-b693-dce21943f79e" providerId="ADAL" clId="{918D3229-E450-F544-84DA-9468E5C1797F}" dt="2021-10-21T11:38:52.985" v="1453" actId="1076"/>
        <pc:sldMkLst>
          <pc:docMk/>
          <pc:sldMk cId="3571546763" sldId="270"/>
        </pc:sldMkLst>
        <pc:picChg chg="add mod">
          <ac:chgData name="Laura A Janda" userId="1f227e26-6259-47d3-b693-dce21943f79e" providerId="ADAL" clId="{918D3229-E450-F544-84DA-9468E5C1797F}" dt="2021-10-21T11:38:52.985" v="1453" actId="1076"/>
          <ac:picMkLst>
            <pc:docMk/>
            <pc:sldMk cId="3571546763" sldId="270"/>
            <ac:picMk id="1026" creationId="{D0AC3FB7-46C4-7142-9D64-D9C407CFD94D}"/>
          </ac:picMkLst>
        </pc:picChg>
      </pc:sldChg>
      <pc:sldChg chg="modSp add mod">
        <pc:chgData name="Laura A Janda" userId="1f227e26-6259-47d3-b693-dce21943f79e" providerId="ADAL" clId="{918D3229-E450-F544-84DA-9468E5C1797F}" dt="2021-10-21T11:36:48.579" v="1447" actId="20577"/>
        <pc:sldMkLst>
          <pc:docMk/>
          <pc:sldMk cId="3721185100" sldId="271"/>
        </pc:sldMkLst>
        <pc:spChg chg="mod">
          <ac:chgData name="Laura A Janda" userId="1f227e26-6259-47d3-b693-dce21943f79e" providerId="ADAL" clId="{918D3229-E450-F544-84DA-9468E5C1797F}" dt="2021-10-21T11:34:44.191" v="1421" actId="20577"/>
          <ac:spMkLst>
            <pc:docMk/>
            <pc:sldMk cId="3721185100" sldId="271"/>
            <ac:spMk id="30723" creationId="{700BA676-F8E7-BE48-A422-635814034D9B}"/>
          </ac:spMkLst>
        </pc:spChg>
        <pc:spChg chg="mod">
          <ac:chgData name="Laura A Janda" userId="1f227e26-6259-47d3-b693-dce21943f79e" providerId="ADAL" clId="{918D3229-E450-F544-84DA-9468E5C1797F}" dt="2021-10-21T11:36:48.579" v="1447" actId="20577"/>
          <ac:spMkLst>
            <pc:docMk/>
            <pc:sldMk cId="3721185100" sldId="271"/>
            <ac:spMk id="30724" creationId="{79C3BE4B-7493-324E-A5A7-066CE66A4E49}"/>
          </ac:spMkLst>
        </pc:spChg>
      </pc:sldChg>
      <pc:sldChg chg="add">
        <pc:chgData name="Laura A Janda" userId="1f227e26-6259-47d3-b693-dce21943f79e" providerId="ADAL" clId="{918D3229-E450-F544-84DA-9468E5C1797F}" dt="2021-10-21T11:26:42.356" v="1100"/>
        <pc:sldMkLst>
          <pc:docMk/>
          <pc:sldMk cId="3377017101" sldId="272"/>
        </pc:sldMkLst>
      </pc:sldChg>
      <pc:sldChg chg="delSp add del setBg delDesignElem">
        <pc:chgData name="Laura A Janda" userId="1f227e26-6259-47d3-b693-dce21943f79e" providerId="ADAL" clId="{918D3229-E450-F544-84DA-9468E5C1797F}" dt="2021-10-21T11:26:59.952" v="1101" actId="2696"/>
        <pc:sldMkLst>
          <pc:docMk/>
          <pc:sldMk cId="2322202612" sldId="273"/>
        </pc:sldMkLst>
        <pc:cxnChg chg="del">
          <ac:chgData name="Laura A Janda" userId="1f227e26-6259-47d3-b693-dce21943f79e" providerId="ADAL" clId="{918D3229-E450-F544-84DA-9468E5C1797F}" dt="2021-10-21T11:26:00.547" v="1099"/>
          <ac:cxnSpMkLst>
            <pc:docMk/>
            <pc:sldMk cId="2322202612" sldId="273"/>
            <ac:cxnSpMk id="72" creationId="{A7F400EE-A8A5-48AF-B4D6-291B52C6F0B0}"/>
          </ac:cxnSpMkLst>
        </pc:cxnChg>
      </pc:sldChg>
      <pc:sldChg chg="add">
        <pc:chgData name="Laura A Janda" userId="1f227e26-6259-47d3-b693-dce21943f79e" providerId="ADAL" clId="{918D3229-E450-F544-84DA-9468E5C1797F}" dt="2021-10-21T11:26:00.547" v="1099"/>
        <pc:sldMkLst>
          <pc:docMk/>
          <pc:sldMk cId="2215451157" sldId="280"/>
        </pc:sldMkLst>
      </pc:sldChg>
      <pc:sldChg chg="add">
        <pc:chgData name="Laura A Janda" userId="1f227e26-6259-47d3-b693-dce21943f79e" providerId="ADAL" clId="{918D3229-E450-F544-84DA-9468E5C1797F}" dt="2021-10-21T11:26:00.547" v="1099"/>
        <pc:sldMkLst>
          <pc:docMk/>
          <pc:sldMk cId="2971121417" sldId="281"/>
        </pc:sldMkLst>
      </pc:sldChg>
      <pc:sldChg chg="modSp add mod">
        <pc:chgData name="Laura A Janda" userId="1f227e26-6259-47d3-b693-dce21943f79e" providerId="ADAL" clId="{918D3229-E450-F544-84DA-9468E5C1797F}" dt="2021-10-21T11:44:22.810" v="1603" actId="20577"/>
        <pc:sldMkLst>
          <pc:docMk/>
          <pc:sldMk cId="2735350082" sldId="282"/>
        </pc:sldMkLst>
        <pc:spChg chg="mod">
          <ac:chgData name="Laura A Janda" userId="1f227e26-6259-47d3-b693-dce21943f79e" providerId="ADAL" clId="{918D3229-E450-F544-84DA-9468E5C1797F}" dt="2021-10-21T11:44:22.810" v="1603" actId="20577"/>
          <ac:spMkLst>
            <pc:docMk/>
            <pc:sldMk cId="2735350082" sldId="282"/>
            <ac:spMk id="45058" creationId="{59AD3C63-6343-AD46-BFCE-DD9577D02D43}"/>
          </ac:spMkLst>
        </pc:spChg>
      </pc:sldChg>
      <pc:sldChg chg="modSp add mod">
        <pc:chgData name="Laura A Janda" userId="1f227e26-6259-47d3-b693-dce21943f79e" providerId="ADAL" clId="{918D3229-E450-F544-84DA-9468E5C1797F}" dt="2021-10-21T11:55:55.270" v="1872" actId="20577"/>
        <pc:sldMkLst>
          <pc:docMk/>
          <pc:sldMk cId="751647978" sldId="284"/>
        </pc:sldMkLst>
        <pc:graphicFrameChg chg="modGraphic">
          <ac:chgData name="Laura A Janda" userId="1f227e26-6259-47d3-b693-dce21943f79e" providerId="ADAL" clId="{918D3229-E450-F544-84DA-9468E5C1797F}" dt="2021-10-21T11:55:55.270" v="1872" actId="20577"/>
          <ac:graphicFrameMkLst>
            <pc:docMk/>
            <pc:sldMk cId="751647978" sldId="284"/>
            <ac:graphicFrameMk id="4" creationId="{E3B33727-E9D8-E647-806C-E92C7B501EFE}"/>
          </ac:graphicFrameMkLst>
        </pc:graphicFrameChg>
      </pc:sldChg>
      <pc:sldChg chg="del">
        <pc:chgData name="Laura A Janda" userId="1f227e26-6259-47d3-b693-dce21943f79e" providerId="ADAL" clId="{918D3229-E450-F544-84DA-9468E5C1797F}" dt="2021-10-19T15:58:13.288" v="167" actId="2696"/>
        <pc:sldMkLst>
          <pc:docMk/>
          <pc:sldMk cId="2847899997" sldId="358"/>
        </pc:sldMkLst>
      </pc:sldChg>
      <pc:sldChg chg="modSp del mod">
        <pc:chgData name="Laura A Janda" userId="1f227e26-6259-47d3-b693-dce21943f79e" providerId="ADAL" clId="{918D3229-E450-F544-84DA-9468E5C1797F}" dt="2021-10-21T11:28:42.509" v="1104" actId="2696"/>
        <pc:sldMkLst>
          <pc:docMk/>
          <pc:sldMk cId="352782956" sldId="376"/>
        </pc:sldMkLst>
        <pc:spChg chg="mod">
          <ac:chgData name="Laura A Janda" userId="1f227e26-6259-47d3-b693-dce21943f79e" providerId="ADAL" clId="{918D3229-E450-F544-84DA-9468E5C1797F}" dt="2021-10-19T15:58:08.341" v="166" actId="20577"/>
          <ac:spMkLst>
            <pc:docMk/>
            <pc:sldMk cId="352782956" sldId="376"/>
            <ac:spMk id="3" creationId="{7E2537FD-6334-4A4E-8C2D-72E3CA905D09}"/>
          </ac:spMkLst>
        </pc:spChg>
      </pc:sldChg>
      <pc:sldChg chg="modSp">
        <pc:chgData name="Laura A Janda" userId="1f227e26-6259-47d3-b693-dce21943f79e" providerId="ADAL" clId="{918D3229-E450-F544-84DA-9468E5C1797F}" dt="2021-10-22T09:09:37.188" v="2545" actId="1038"/>
        <pc:sldMkLst>
          <pc:docMk/>
          <pc:sldMk cId="2452476412" sldId="494"/>
        </pc:sldMkLst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2" creationId="{7B1B8A2F-30DF-BB49-BCFE-04D7437A4E28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0" creationId="{8EA3C791-7626-1842-A8CE-9C126A24A64C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1" creationId="{A82D37B6-9C17-004A-9CEE-12705C014CE4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2" creationId="{B5084BBC-1EB2-7A48-B0C6-69F61262B24F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3" creationId="{E871CBC6-BD74-0E4D-9C69-2CD929AEC6BB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4" creationId="{45C6EF97-CA61-2544-88B3-364B3E1D8E9D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5" creationId="{76E6AA6D-6675-1E4A-8623-BBBE0C11A26C}"/>
          </ac:spMkLst>
        </pc:spChg>
        <pc:spChg chg="mod">
          <ac:chgData name="Laura A Janda" userId="1f227e26-6259-47d3-b693-dce21943f79e" providerId="ADAL" clId="{918D3229-E450-F544-84DA-9468E5C1797F}" dt="2021-10-22T09:09:37.188" v="2545" actId="1038"/>
          <ac:spMkLst>
            <pc:docMk/>
            <pc:sldMk cId="2452476412" sldId="494"/>
            <ac:spMk id="16" creationId="{6DEA2EB4-38F9-9849-BF49-287817C883CC}"/>
          </ac:spMkLst>
        </pc:sp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3" creationId="{CD77426F-2108-9342-9B69-B2D8D3D9BA75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4" creationId="{00F42912-9E00-6E47-ADB4-D320AA40CF49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5" creationId="{FFA41626-CBB6-1F4E-9260-D2A389F84C6A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6" creationId="{B696E2CD-DA57-3E42-AF78-B7BE30A5BAF1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7" creationId="{6296483F-A7AA-AA42-9DC7-78B3C7E1F774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8" creationId="{56C29A72-673F-F64E-AF51-181C3DA0684B}"/>
          </ac:picMkLst>
        </pc:picChg>
        <pc:picChg chg="mod">
          <ac:chgData name="Laura A Janda" userId="1f227e26-6259-47d3-b693-dce21943f79e" providerId="ADAL" clId="{918D3229-E450-F544-84DA-9468E5C1797F}" dt="2021-10-22T09:09:37.188" v="2545" actId="1038"/>
          <ac:picMkLst>
            <pc:docMk/>
            <pc:sldMk cId="2452476412" sldId="494"/>
            <ac:picMk id="9" creationId="{146D745E-5A1A-E04E-8130-951633692C1D}"/>
          </ac:picMkLst>
        </pc:picChg>
      </pc:sldChg>
      <pc:sldChg chg="addSp modSp mod">
        <pc:chgData name="Laura A Janda" userId="1f227e26-6259-47d3-b693-dce21943f79e" providerId="ADAL" clId="{918D3229-E450-F544-84DA-9468E5C1797F}" dt="2021-10-22T09:15:57.139" v="2610" actId="1036"/>
        <pc:sldMkLst>
          <pc:docMk/>
          <pc:sldMk cId="1514860406" sldId="505"/>
        </pc:sldMkLst>
        <pc:spChg chg="add mod">
          <ac:chgData name="Laura A Janda" userId="1f227e26-6259-47d3-b693-dce21943f79e" providerId="ADAL" clId="{918D3229-E450-F544-84DA-9468E5C1797F}" dt="2021-10-22T09:15:57.139" v="2610" actId="1036"/>
          <ac:spMkLst>
            <pc:docMk/>
            <pc:sldMk cId="1514860406" sldId="505"/>
            <ac:spMk id="7" creationId="{0F776130-BF00-4543-B8B5-126A3335099B}"/>
          </ac:spMkLst>
        </pc:spChg>
      </pc:sldChg>
      <pc:sldChg chg="addSp delSp modSp mod">
        <pc:chgData name="Laura A Janda" userId="1f227e26-6259-47d3-b693-dce21943f79e" providerId="ADAL" clId="{918D3229-E450-F544-84DA-9468E5C1797F}" dt="2021-10-22T09:15:45.943" v="2605" actId="21"/>
        <pc:sldMkLst>
          <pc:docMk/>
          <pc:sldMk cId="1903026654" sldId="506"/>
        </pc:sldMkLst>
        <pc:spChg chg="add del mod">
          <ac:chgData name="Laura A Janda" userId="1f227e26-6259-47d3-b693-dce21943f79e" providerId="ADAL" clId="{918D3229-E450-F544-84DA-9468E5C1797F}" dt="2021-10-22T09:15:45.943" v="2605" actId="21"/>
          <ac:spMkLst>
            <pc:docMk/>
            <pc:sldMk cId="1903026654" sldId="506"/>
            <ac:spMk id="4" creationId="{3362B463-4844-FE43-A2CB-1F5505D81D29}"/>
          </ac:spMkLst>
        </pc:spChg>
      </pc:sldChg>
      <pc:sldChg chg="modSp mod">
        <pc:chgData name="Laura A Janda" userId="1f227e26-6259-47d3-b693-dce21943f79e" providerId="ADAL" clId="{918D3229-E450-F544-84DA-9468E5C1797F}" dt="2021-10-19T14:07:27.674" v="6"/>
        <pc:sldMkLst>
          <pc:docMk/>
          <pc:sldMk cId="1812266592" sldId="512"/>
        </pc:sldMkLst>
        <pc:spChg chg="mod">
          <ac:chgData name="Laura A Janda" userId="1f227e26-6259-47d3-b693-dce21943f79e" providerId="ADAL" clId="{918D3229-E450-F544-84DA-9468E5C1797F}" dt="2021-10-19T14:06:00.380" v="0"/>
          <ac:spMkLst>
            <pc:docMk/>
            <pc:sldMk cId="1812266592" sldId="512"/>
            <ac:spMk id="4" creationId="{78B0B3A8-7714-C84D-BDD2-59F7159B664B}"/>
          </ac:spMkLst>
        </pc:spChg>
        <pc:spChg chg="mod">
          <ac:chgData name="Laura A Janda" userId="1f227e26-6259-47d3-b693-dce21943f79e" providerId="ADAL" clId="{918D3229-E450-F544-84DA-9468E5C1797F}" dt="2021-10-19T14:07:27.674" v="6"/>
          <ac:spMkLst>
            <pc:docMk/>
            <pc:sldMk cId="1812266592" sldId="512"/>
            <ac:spMk id="8" creationId="{77FB77D5-A9BA-4640-88FC-9E333F637BE5}"/>
          </ac:spMkLst>
        </pc:spChg>
      </pc:sldChg>
      <pc:sldChg chg="modSp mod">
        <pc:chgData name="Laura A Janda" userId="1f227e26-6259-47d3-b693-dce21943f79e" providerId="ADAL" clId="{918D3229-E450-F544-84DA-9468E5C1797F}" dt="2021-10-19T14:09:04.780" v="11"/>
        <pc:sldMkLst>
          <pc:docMk/>
          <pc:sldMk cId="481326118" sldId="513"/>
        </pc:sldMkLst>
        <pc:spChg chg="mod">
          <ac:chgData name="Laura A Janda" userId="1f227e26-6259-47d3-b693-dce21943f79e" providerId="ADAL" clId="{918D3229-E450-F544-84DA-9468E5C1797F}" dt="2021-10-19T14:09:04.780" v="11"/>
          <ac:spMkLst>
            <pc:docMk/>
            <pc:sldMk cId="481326118" sldId="513"/>
            <ac:spMk id="6" creationId="{31B920F5-69BE-4649-8872-E06ECCF570BA}"/>
          </ac:spMkLst>
        </pc:spChg>
      </pc:sldChg>
      <pc:sldChg chg="modSp mod">
        <pc:chgData name="Laura A Janda" userId="1f227e26-6259-47d3-b693-dce21943f79e" providerId="ADAL" clId="{918D3229-E450-F544-84DA-9468E5C1797F}" dt="2021-10-19T14:15:01.356" v="25" actId="20577"/>
        <pc:sldMkLst>
          <pc:docMk/>
          <pc:sldMk cId="2739483586" sldId="514"/>
        </pc:sldMkLst>
        <pc:spChg chg="mod">
          <ac:chgData name="Laura A Janda" userId="1f227e26-6259-47d3-b693-dce21943f79e" providerId="ADAL" clId="{918D3229-E450-F544-84DA-9468E5C1797F}" dt="2021-10-19T14:15:01.356" v="25" actId="20577"/>
          <ac:spMkLst>
            <pc:docMk/>
            <pc:sldMk cId="2739483586" sldId="514"/>
            <ac:spMk id="4" creationId="{76E2F629-6E09-5447-A46D-83F04BF2BEBD}"/>
          </ac:spMkLst>
        </pc:spChg>
        <pc:spChg chg="mod">
          <ac:chgData name="Laura A Janda" userId="1f227e26-6259-47d3-b693-dce21943f79e" providerId="ADAL" clId="{918D3229-E450-F544-84DA-9468E5C1797F}" dt="2021-10-19T14:11:17.726" v="17"/>
          <ac:spMkLst>
            <pc:docMk/>
            <pc:sldMk cId="2739483586" sldId="514"/>
            <ac:spMk id="6" creationId="{31B920F5-69BE-4649-8872-E06ECCF570BA}"/>
          </ac:spMkLst>
        </pc:spChg>
      </pc:sldChg>
      <pc:sldChg chg="modSp mod">
        <pc:chgData name="Laura A Janda" userId="1f227e26-6259-47d3-b693-dce21943f79e" providerId="ADAL" clId="{918D3229-E450-F544-84DA-9468E5C1797F}" dt="2021-10-19T15:53:37.218" v="102"/>
        <pc:sldMkLst>
          <pc:docMk/>
          <pc:sldMk cId="1373580260" sldId="515"/>
        </pc:sldMkLst>
        <pc:spChg chg="mod">
          <ac:chgData name="Laura A Janda" userId="1f227e26-6259-47d3-b693-dce21943f79e" providerId="ADAL" clId="{918D3229-E450-F544-84DA-9468E5C1797F}" dt="2021-10-19T15:53:37.218" v="102"/>
          <ac:spMkLst>
            <pc:docMk/>
            <pc:sldMk cId="1373580260" sldId="515"/>
            <ac:spMk id="4" creationId="{76E2F629-6E09-5447-A46D-83F04BF2BEBD}"/>
          </ac:spMkLst>
        </pc:spChg>
        <pc:spChg chg="mod">
          <ac:chgData name="Laura A Janda" userId="1f227e26-6259-47d3-b693-dce21943f79e" providerId="ADAL" clId="{918D3229-E450-F544-84DA-9468E5C1797F}" dt="2021-10-19T14:19:02.747" v="97" actId="1038"/>
          <ac:spMkLst>
            <pc:docMk/>
            <pc:sldMk cId="1373580260" sldId="515"/>
            <ac:spMk id="6" creationId="{31B920F5-69BE-4649-8872-E06ECCF570BA}"/>
          </ac:spMkLst>
        </pc:spChg>
      </pc:sldChg>
      <pc:sldChg chg="modSp mod">
        <pc:chgData name="Laura A Janda" userId="1f227e26-6259-47d3-b693-dce21943f79e" providerId="ADAL" clId="{918D3229-E450-F544-84DA-9468E5C1797F}" dt="2021-10-19T15:54:56.260" v="108"/>
        <pc:sldMkLst>
          <pc:docMk/>
          <pc:sldMk cId="2419165167" sldId="516"/>
        </pc:sldMkLst>
        <pc:spChg chg="mod">
          <ac:chgData name="Laura A Janda" userId="1f227e26-6259-47d3-b693-dce21943f79e" providerId="ADAL" clId="{918D3229-E450-F544-84DA-9468E5C1797F}" dt="2021-10-19T15:54:56.260" v="108"/>
          <ac:spMkLst>
            <pc:docMk/>
            <pc:sldMk cId="2419165167" sldId="516"/>
            <ac:spMk id="6" creationId="{31B920F5-69BE-4649-8872-E06ECCF570BA}"/>
          </ac:spMkLst>
        </pc:spChg>
      </pc:sldChg>
      <pc:sldChg chg="delSp modSp add del mod ord">
        <pc:chgData name="Laura A Janda" userId="1f227e26-6259-47d3-b693-dce21943f79e" providerId="ADAL" clId="{918D3229-E450-F544-84DA-9468E5C1797F}" dt="2021-10-21T11:28:42.509" v="1104" actId="2696"/>
        <pc:sldMkLst>
          <pc:docMk/>
          <pc:sldMk cId="931168003" sldId="519"/>
        </pc:sldMkLst>
        <pc:spChg chg="del">
          <ac:chgData name="Laura A Janda" userId="1f227e26-6259-47d3-b693-dce21943f79e" providerId="ADAL" clId="{918D3229-E450-F544-84DA-9468E5C1797F}" dt="2021-10-19T15:58:35.107" v="172" actId="478"/>
          <ac:spMkLst>
            <pc:docMk/>
            <pc:sldMk cId="931168003" sldId="519"/>
            <ac:spMk id="7" creationId="{794880E6-063C-814F-B416-B66DA4337363}"/>
          </ac:spMkLst>
        </pc:spChg>
        <pc:spChg chg="del">
          <ac:chgData name="Laura A Janda" userId="1f227e26-6259-47d3-b693-dce21943f79e" providerId="ADAL" clId="{918D3229-E450-F544-84DA-9468E5C1797F}" dt="2021-10-19T15:58:32.284" v="171" actId="478"/>
          <ac:spMkLst>
            <pc:docMk/>
            <pc:sldMk cId="931168003" sldId="519"/>
            <ac:spMk id="8" creationId="{17B0A17A-89D1-8741-A488-3716B8E55BE2}"/>
          </ac:spMkLst>
        </pc:spChg>
        <pc:spChg chg="del mod">
          <ac:chgData name="Laura A Janda" userId="1f227e26-6259-47d3-b693-dce21943f79e" providerId="ADAL" clId="{918D3229-E450-F544-84DA-9468E5C1797F}" dt="2021-10-19T15:58:29.621" v="170" actId="478"/>
          <ac:spMkLst>
            <pc:docMk/>
            <pc:sldMk cId="931168003" sldId="519"/>
            <ac:spMk id="9" creationId="{715763BB-A61F-7D4E-9171-26490EB1E64E}"/>
          </ac:spMkLst>
        </pc:spChg>
      </pc:sldChg>
      <pc:sldChg chg="addSp modSp add mod ord">
        <pc:chgData name="Laura A Janda" userId="1f227e26-6259-47d3-b693-dce21943f79e" providerId="ADAL" clId="{918D3229-E450-F544-84DA-9468E5C1797F}" dt="2021-10-20T11:35:28.942" v="216"/>
        <pc:sldMkLst>
          <pc:docMk/>
          <pc:sldMk cId="1014693212" sldId="520"/>
        </pc:sldMkLst>
        <pc:spChg chg="mod">
          <ac:chgData name="Laura A Janda" userId="1f227e26-6259-47d3-b693-dce21943f79e" providerId="ADAL" clId="{918D3229-E450-F544-84DA-9468E5C1797F}" dt="2021-10-20T11:29:29.082" v="177" actId="207"/>
          <ac:spMkLst>
            <pc:docMk/>
            <pc:sldMk cId="1014693212" sldId="520"/>
            <ac:spMk id="3" creationId="{C3723C58-3646-F349-B515-7C80DE99F6C7}"/>
          </ac:spMkLst>
        </pc:spChg>
        <pc:spChg chg="mod">
          <ac:chgData name="Laura A Janda" userId="1f227e26-6259-47d3-b693-dce21943f79e" providerId="ADAL" clId="{918D3229-E450-F544-84DA-9468E5C1797F}" dt="2021-10-20T11:35:28.942" v="216"/>
          <ac:spMkLst>
            <pc:docMk/>
            <pc:sldMk cId="1014693212" sldId="520"/>
            <ac:spMk id="4" creationId="{76E2F629-6E09-5447-A46D-83F04BF2BEBD}"/>
          </ac:spMkLst>
        </pc:spChg>
        <pc:spChg chg="mod">
          <ac:chgData name="Laura A Janda" userId="1f227e26-6259-47d3-b693-dce21943f79e" providerId="ADAL" clId="{918D3229-E450-F544-84DA-9468E5C1797F}" dt="2021-10-20T11:29:37.353" v="178" actId="1076"/>
          <ac:spMkLst>
            <pc:docMk/>
            <pc:sldMk cId="1014693212" sldId="520"/>
            <ac:spMk id="5" creationId="{895895B6-CE4B-7C42-A850-451431BEA37F}"/>
          </ac:spMkLst>
        </pc:spChg>
        <pc:spChg chg="mod">
          <ac:chgData name="Laura A Janda" userId="1f227e26-6259-47d3-b693-dce21943f79e" providerId="ADAL" clId="{918D3229-E450-F544-84DA-9468E5C1797F}" dt="2021-10-20T11:33:51.289" v="207"/>
          <ac:spMkLst>
            <pc:docMk/>
            <pc:sldMk cId="1014693212" sldId="520"/>
            <ac:spMk id="6" creationId="{31B920F5-69BE-4649-8872-E06ECCF570BA}"/>
          </ac:spMkLst>
        </pc:spChg>
        <pc:spChg chg="add mod">
          <ac:chgData name="Laura A Janda" userId="1f227e26-6259-47d3-b693-dce21943f79e" providerId="ADAL" clId="{918D3229-E450-F544-84DA-9468E5C1797F}" dt="2021-10-20T11:30:18.551" v="192" actId="14100"/>
          <ac:spMkLst>
            <pc:docMk/>
            <pc:sldMk cId="1014693212" sldId="520"/>
            <ac:spMk id="8" creationId="{1783081D-4FA5-2B4E-8D88-11E0ECCCD663}"/>
          </ac:spMkLst>
        </pc:spChg>
      </pc:sldChg>
      <pc:sldChg chg="addSp modSp add mod ord">
        <pc:chgData name="Laura A Janda" userId="1f227e26-6259-47d3-b693-dce21943f79e" providerId="ADAL" clId="{918D3229-E450-F544-84DA-9468E5C1797F}" dt="2021-10-22T09:18:23.900" v="2612" actId="20577"/>
        <pc:sldMkLst>
          <pc:docMk/>
          <pc:sldMk cId="801853909" sldId="521"/>
        </pc:sldMkLst>
        <pc:spChg chg="mod">
          <ac:chgData name="Laura A Janda" userId="1f227e26-6259-47d3-b693-dce21943f79e" providerId="ADAL" clId="{918D3229-E450-F544-84DA-9468E5C1797F}" dt="2021-10-20T11:43:15.054" v="258" actId="1076"/>
          <ac:spMkLst>
            <pc:docMk/>
            <pc:sldMk cId="801853909" sldId="521"/>
            <ac:spMk id="2" creationId="{B5ADC8A5-CFE1-304D-9B38-D55A97D700FA}"/>
          </ac:spMkLst>
        </pc:spChg>
        <pc:spChg chg="mod">
          <ac:chgData name="Laura A Janda" userId="1f227e26-6259-47d3-b693-dce21943f79e" providerId="ADAL" clId="{918D3229-E450-F544-84DA-9468E5C1797F}" dt="2021-10-20T11:44:40.443" v="263"/>
          <ac:spMkLst>
            <pc:docMk/>
            <pc:sldMk cId="801853909" sldId="521"/>
            <ac:spMk id="4" creationId="{78B0B3A8-7714-C84D-BDD2-59F7159B664B}"/>
          </ac:spMkLst>
        </pc:spChg>
        <pc:spChg chg="mod">
          <ac:chgData name="Laura A Janda" userId="1f227e26-6259-47d3-b693-dce21943f79e" providerId="ADAL" clId="{918D3229-E450-F544-84DA-9468E5C1797F}" dt="2021-10-20T11:41:46.690" v="251"/>
          <ac:spMkLst>
            <pc:docMk/>
            <pc:sldMk cId="801853909" sldId="521"/>
            <ac:spMk id="7" creationId="{9BB2BAA6-883B-8E44-B0B4-973E3345EE69}"/>
          </ac:spMkLst>
        </pc:spChg>
        <pc:spChg chg="mod">
          <ac:chgData name="Laura A Janda" userId="1f227e26-6259-47d3-b693-dce21943f79e" providerId="ADAL" clId="{918D3229-E450-F544-84DA-9468E5C1797F}" dt="2021-10-20T11:42:54.983" v="257"/>
          <ac:spMkLst>
            <pc:docMk/>
            <pc:sldMk cId="801853909" sldId="521"/>
            <ac:spMk id="8" creationId="{77FB77D5-A9BA-4640-88FC-9E333F637BE5}"/>
          </ac:spMkLst>
        </pc:spChg>
        <pc:spChg chg="mod">
          <ac:chgData name="Laura A Janda" userId="1f227e26-6259-47d3-b693-dce21943f79e" providerId="ADAL" clId="{918D3229-E450-F544-84DA-9468E5C1797F}" dt="2021-10-20T11:38:19.238" v="234" actId="20577"/>
          <ac:spMkLst>
            <pc:docMk/>
            <pc:sldMk cId="801853909" sldId="521"/>
            <ac:spMk id="10" creationId="{6E2B1802-E77D-684C-9B06-7FAB44D2DF98}"/>
          </ac:spMkLst>
        </pc:spChg>
        <pc:spChg chg="add mod">
          <ac:chgData name="Laura A Janda" userId="1f227e26-6259-47d3-b693-dce21943f79e" providerId="ADAL" clId="{918D3229-E450-F544-84DA-9468E5C1797F}" dt="2021-10-22T09:18:23.900" v="2612" actId="20577"/>
          <ac:spMkLst>
            <pc:docMk/>
            <pc:sldMk cId="801853909" sldId="521"/>
            <ac:spMk id="11" creationId="{928BEF22-536D-BB4A-9F78-49EA3EF6BE71}"/>
          </ac:spMkLst>
        </pc:spChg>
        <pc:spChg chg="add mod">
          <ac:chgData name="Laura A Janda" userId="1f227e26-6259-47d3-b693-dce21943f79e" providerId="ADAL" clId="{918D3229-E450-F544-84DA-9468E5C1797F}" dt="2021-10-20T11:37:14.754" v="219"/>
          <ac:spMkLst>
            <pc:docMk/>
            <pc:sldMk cId="801853909" sldId="521"/>
            <ac:spMk id="12" creationId="{5A98516D-6CA9-2F49-BDBE-DD11EDA4271B}"/>
          </ac:spMkLst>
        </pc:spChg>
      </pc:sldChg>
      <pc:sldChg chg="addSp delSp modSp new mod">
        <pc:chgData name="Laura A Janda" userId="1f227e26-6259-47d3-b693-dce21943f79e" providerId="ADAL" clId="{918D3229-E450-F544-84DA-9468E5C1797F}" dt="2021-10-22T09:19:02.049" v="2613" actId="113"/>
        <pc:sldMkLst>
          <pc:docMk/>
          <pc:sldMk cId="2871366225" sldId="522"/>
        </pc:sldMkLst>
        <pc:spChg chg="mod">
          <ac:chgData name="Laura A Janda" userId="1f227e26-6259-47d3-b693-dce21943f79e" providerId="ADAL" clId="{918D3229-E450-F544-84DA-9468E5C1797F}" dt="2021-10-20T11:51:05.173" v="307" actId="20577"/>
          <ac:spMkLst>
            <pc:docMk/>
            <pc:sldMk cId="2871366225" sldId="522"/>
            <ac:spMk id="2" creationId="{209B1157-43EF-B846-9089-A6ABD4BDA495}"/>
          </ac:spMkLst>
        </pc:spChg>
        <pc:spChg chg="add del">
          <ac:chgData name="Laura A Janda" userId="1f227e26-6259-47d3-b693-dce21943f79e" providerId="ADAL" clId="{918D3229-E450-F544-84DA-9468E5C1797F}" dt="2021-10-20T11:58:21.394" v="309" actId="22"/>
          <ac:spMkLst>
            <pc:docMk/>
            <pc:sldMk cId="2871366225" sldId="522"/>
            <ac:spMk id="4" creationId="{08C6778F-CA13-7047-B59D-411FAE092787}"/>
          </ac:spMkLst>
        </pc:spChg>
        <pc:spChg chg="add del mod">
          <ac:chgData name="Laura A Janda" userId="1f227e26-6259-47d3-b693-dce21943f79e" providerId="ADAL" clId="{918D3229-E450-F544-84DA-9468E5C1797F}" dt="2021-10-20T11:58:54.147" v="325" actId="478"/>
          <ac:spMkLst>
            <pc:docMk/>
            <pc:sldMk cId="2871366225" sldId="522"/>
            <ac:spMk id="5" creationId="{8EE1DBAC-7BE8-5B48-A6A5-8BB8A1DF2F9E}"/>
          </ac:spMkLst>
        </pc:spChg>
        <pc:spChg chg="add del mod">
          <ac:chgData name="Laura A Janda" userId="1f227e26-6259-47d3-b693-dce21943f79e" providerId="ADAL" clId="{918D3229-E450-F544-84DA-9468E5C1797F}" dt="2021-10-20T11:58:52.888" v="324" actId="478"/>
          <ac:spMkLst>
            <pc:docMk/>
            <pc:sldMk cId="2871366225" sldId="522"/>
            <ac:spMk id="6" creationId="{75D335DA-7F79-BA4F-95A4-3A321E9C93F2}"/>
          </ac:spMkLst>
        </pc:spChg>
        <pc:spChg chg="add mod">
          <ac:chgData name="Laura A Janda" userId="1f227e26-6259-47d3-b693-dce21943f79e" providerId="ADAL" clId="{918D3229-E450-F544-84DA-9468E5C1797F}" dt="2021-10-20T11:58:46.835" v="322" actId="14100"/>
          <ac:spMkLst>
            <pc:docMk/>
            <pc:sldMk cId="2871366225" sldId="522"/>
            <ac:spMk id="7" creationId="{5B436A37-40A7-E742-A33E-8676D4BE21A7}"/>
          </ac:spMkLst>
        </pc:spChg>
        <pc:spChg chg="add mod">
          <ac:chgData name="Laura A Janda" userId="1f227e26-6259-47d3-b693-dce21943f79e" providerId="ADAL" clId="{918D3229-E450-F544-84DA-9468E5C1797F}" dt="2021-10-20T12:03:18.492" v="459" actId="1076"/>
          <ac:spMkLst>
            <pc:docMk/>
            <pc:sldMk cId="2871366225" sldId="522"/>
            <ac:spMk id="8" creationId="{5FED699B-5F02-2444-A066-C28873750235}"/>
          </ac:spMkLst>
        </pc:spChg>
        <pc:spChg chg="add mod">
          <ac:chgData name="Laura A Janda" userId="1f227e26-6259-47d3-b693-dce21943f79e" providerId="ADAL" clId="{918D3229-E450-F544-84DA-9468E5C1797F}" dt="2021-10-20T11:59:44.457" v="354" actId="1076"/>
          <ac:spMkLst>
            <pc:docMk/>
            <pc:sldMk cId="2871366225" sldId="522"/>
            <ac:spMk id="9" creationId="{3258B533-C189-C344-9CF3-3C6F2344E358}"/>
          </ac:spMkLst>
        </pc:spChg>
        <pc:spChg chg="add mod">
          <ac:chgData name="Laura A Janda" userId="1f227e26-6259-47d3-b693-dce21943f79e" providerId="ADAL" clId="{918D3229-E450-F544-84DA-9468E5C1797F}" dt="2021-10-22T09:19:02.049" v="2613" actId="113"/>
          <ac:spMkLst>
            <pc:docMk/>
            <pc:sldMk cId="2871366225" sldId="522"/>
            <ac:spMk id="10" creationId="{F8E901BF-7E62-A64C-95FE-B287671F500F}"/>
          </ac:spMkLst>
        </pc:spChg>
        <pc:spChg chg="add mod">
          <ac:chgData name="Laura A Janda" userId="1f227e26-6259-47d3-b693-dce21943f79e" providerId="ADAL" clId="{918D3229-E450-F544-84DA-9468E5C1797F}" dt="2021-10-21T09:50:31.422" v="708" actId="1076"/>
          <ac:spMkLst>
            <pc:docMk/>
            <pc:sldMk cId="2871366225" sldId="522"/>
            <ac:spMk id="11" creationId="{A7A80D28-64CB-3548-9069-FFBB431E6389}"/>
          </ac:spMkLst>
        </pc:spChg>
        <pc:spChg chg="add mod">
          <ac:chgData name="Laura A Janda" userId="1f227e26-6259-47d3-b693-dce21943f79e" providerId="ADAL" clId="{918D3229-E450-F544-84DA-9468E5C1797F}" dt="2021-10-21T09:52:01.493" v="767" actId="1076"/>
          <ac:spMkLst>
            <pc:docMk/>
            <pc:sldMk cId="2871366225" sldId="522"/>
            <ac:spMk id="12" creationId="{6216C982-3D7D-1A4E-99AE-DEC3B8C3DB91}"/>
          </ac:spMkLst>
        </pc:spChg>
      </pc:sldChg>
      <pc:sldChg chg="addSp delSp modSp add mod">
        <pc:chgData name="Laura A Janda" userId="1f227e26-6259-47d3-b693-dce21943f79e" providerId="ADAL" clId="{918D3229-E450-F544-84DA-9468E5C1797F}" dt="2021-10-21T09:57:15.356" v="875" actId="1076"/>
        <pc:sldMkLst>
          <pc:docMk/>
          <pc:sldMk cId="2932975228" sldId="523"/>
        </pc:sldMkLst>
        <pc:spChg chg="mod">
          <ac:chgData name="Laura A Janda" userId="1f227e26-6259-47d3-b693-dce21943f79e" providerId="ADAL" clId="{918D3229-E450-F544-84DA-9468E5C1797F}" dt="2021-10-21T09:54:00.427" v="770" actId="20577"/>
          <ac:spMkLst>
            <pc:docMk/>
            <pc:sldMk cId="2932975228" sldId="523"/>
            <ac:spMk id="10" creationId="{F8E901BF-7E62-A64C-95FE-B287671F500F}"/>
          </ac:spMkLst>
        </pc:spChg>
        <pc:spChg chg="mod">
          <ac:chgData name="Laura A Janda" userId="1f227e26-6259-47d3-b693-dce21943f79e" providerId="ADAL" clId="{918D3229-E450-F544-84DA-9468E5C1797F}" dt="2021-10-21T09:57:15.356" v="875" actId="1076"/>
          <ac:spMkLst>
            <pc:docMk/>
            <pc:sldMk cId="2932975228" sldId="523"/>
            <ac:spMk id="11" creationId="{A7A80D28-64CB-3548-9069-FFBB431E6389}"/>
          </ac:spMkLst>
        </pc:spChg>
        <pc:spChg chg="mod">
          <ac:chgData name="Laura A Janda" userId="1f227e26-6259-47d3-b693-dce21943f79e" providerId="ADAL" clId="{918D3229-E450-F544-84DA-9468E5C1797F}" dt="2021-10-21T09:55:31.306" v="811" actId="113"/>
          <ac:spMkLst>
            <pc:docMk/>
            <pc:sldMk cId="2932975228" sldId="523"/>
            <ac:spMk id="12" creationId="{6216C982-3D7D-1A4E-99AE-DEC3B8C3DB91}"/>
          </ac:spMkLst>
        </pc:spChg>
        <pc:spChg chg="add mod">
          <ac:chgData name="Laura A Janda" userId="1f227e26-6259-47d3-b693-dce21943f79e" providerId="ADAL" clId="{918D3229-E450-F544-84DA-9468E5C1797F}" dt="2021-10-21T09:54:51.495" v="806" actId="14100"/>
          <ac:spMkLst>
            <pc:docMk/>
            <pc:sldMk cId="2932975228" sldId="523"/>
            <ac:spMk id="13" creationId="{3FC7701D-2D01-6C4A-A250-7CA0DD18EF2A}"/>
          </ac:spMkLst>
        </pc:spChg>
        <pc:spChg chg="add del mod">
          <ac:chgData name="Laura A Janda" userId="1f227e26-6259-47d3-b693-dce21943f79e" providerId="ADAL" clId="{918D3229-E450-F544-84DA-9468E5C1797F}" dt="2021-10-21T09:55:10.890" v="808"/>
          <ac:spMkLst>
            <pc:docMk/>
            <pc:sldMk cId="2932975228" sldId="523"/>
            <ac:spMk id="14" creationId="{90E0A3A7-51F4-4146-AEE3-E2102E7324CD}"/>
          </ac:spMkLst>
        </pc:spChg>
        <pc:spChg chg="add mod">
          <ac:chgData name="Laura A Janda" userId="1f227e26-6259-47d3-b693-dce21943f79e" providerId="ADAL" clId="{918D3229-E450-F544-84DA-9468E5C1797F}" dt="2021-10-21T09:56:52.455" v="874" actId="14100"/>
          <ac:spMkLst>
            <pc:docMk/>
            <pc:sldMk cId="2932975228" sldId="523"/>
            <ac:spMk id="15" creationId="{A81F2B1F-5F6F-4D4C-B8AC-9BB8A8EFABE8}"/>
          </ac:spMkLst>
        </pc:spChg>
      </pc:sldChg>
      <pc:sldChg chg="addSp modSp new mod">
        <pc:chgData name="Laura A Janda" userId="1f227e26-6259-47d3-b693-dce21943f79e" providerId="ADAL" clId="{918D3229-E450-F544-84DA-9468E5C1797F}" dt="2021-10-22T09:21:12.630" v="2617" actId="27636"/>
        <pc:sldMkLst>
          <pc:docMk/>
          <pc:sldMk cId="937472118" sldId="524"/>
        </pc:sldMkLst>
        <pc:spChg chg="mod">
          <ac:chgData name="Laura A Janda" userId="1f227e26-6259-47d3-b693-dce21943f79e" providerId="ADAL" clId="{918D3229-E450-F544-84DA-9468E5C1797F}" dt="2021-10-21T10:26:21.374" v="988" actId="113"/>
          <ac:spMkLst>
            <pc:docMk/>
            <pc:sldMk cId="937472118" sldId="524"/>
            <ac:spMk id="2" creationId="{4B623F4E-F728-B64A-BB9B-E1C5E89EF293}"/>
          </ac:spMkLst>
        </pc:spChg>
        <pc:spChg chg="mod">
          <ac:chgData name="Laura A Janda" userId="1f227e26-6259-47d3-b693-dce21943f79e" providerId="ADAL" clId="{918D3229-E450-F544-84DA-9468E5C1797F}" dt="2021-10-22T09:21:12.630" v="2617" actId="27636"/>
          <ac:spMkLst>
            <pc:docMk/>
            <pc:sldMk cId="937472118" sldId="524"/>
            <ac:spMk id="3" creationId="{DF596BCF-2E42-1B48-AC47-DD5C48AF9A29}"/>
          </ac:spMkLst>
        </pc:spChg>
        <pc:picChg chg="add mod">
          <ac:chgData name="Laura A Janda" userId="1f227e26-6259-47d3-b693-dce21943f79e" providerId="ADAL" clId="{918D3229-E450-F544-84DA-9468E5C1797F}" dt="2021-10-21T10:25:14.523" v="980" actId="1076"/>
          <ac:picMkLst>
            <pc:docMk/>
            <pc:sldMk cId="937472118" sldId="524"/>
            <ac:picMk id="4" creationId="{6BB41B8D-8AF3-0746-B883-6851531CBE7B}"/>
          </ac:picMkLst>
        </pc:picChg>
        <pc:picChg chg="add mod">
          <ac:chgData name="Laura A Janda" userId="1f227e26-6259-47d3-b693-dce21943f79e" providerId="ADAL" clId="{918D3229-E450-F544-84DA-9468E5C1797F}" dt="2021-10-22T09:19:56.647" v="2615" actId="1038"/>
          <ac:picMkLst>
            <pc:docMk/>
            <pc:sldMk cId="937472118" sldId="524"/>
            <ac:picMk id="5" creationId="{80432E61-CB86-5043-A722-4E3545EB62E5}"/>
          </ac:picMkLst>
        </pc:picChg>
      </pc:sldChg>
      <pc:sldChg chg="addSp delSp modSp new mod modClrScheme chgLayout">
        <pc:chgData name="Laura A Janda" userId="1f227e26-6259-47d3-b693-dce21943f79e" providerId="ADAL" clId="{918D3229-E450-F544-84DA-9468E5C1797F}" dt="2021-10-21T11:32:06.919" v="1387"/>
        <pc:sldMkLst>
          <pc:docMk/>
          <pc:sldMk cId="1500844168" sldId="525"/>
        </pc:sldMkLst>
        <pc:spChg chg="mod ord">
          <ac:chgData name="Laura A Janda" userId="1f227e26-6259-47d3-b693-dce21943f79e" providerId="ADAL" clId="{918D3229-E450-F544-84DA-9468E5C1797F}" dt="2021-10-21T11:29:47.881" v="1160" actId="700"/>
          <ac:spMkLst>
            <pc:docMk/>
            <pc:sldMk cId="1500844168" sldId="525"/>
            <ac:spMk id="2" creationId="{B4508644-E802-0347-8EA9-8955077E1166}"/>
          </ac:spMkLst>
        </pc:spChg>
        <pc:spChg chg="del mod ord">
          <ac:chgData name="Laura A Janda" userId="1f227e26-6259-47d3-b693-dce21943f79e" providerId="ADAL" clId="{918D3229-E450-F544-84DA-9468E5C1797F}" dt="2021-10-21T11:29:47.881" v="1160" actId="700"/>
          <ac:spMkLst>
            <pc:docMk/>
            <pc:sldMk cId="1500844168" sldId="525"/>
            <ac:spMk id="3" creationId="{158BB8DE-EC4F-D140-BA46-65AE71A55E73}"/>
          </ac:spMkLst>
        </pc:spChg>
        <pc:spChg chg="del mod ord">
          <ac:chgData name="Laura A Janda" userId="1f227e26-6259-47d3-b693-dce21943f79e" providerId="ADAL" clId="{918D3229-E450-F544-84DA-9468E5C1797F}" dt="2021-10-21T11:29:47.881" v="1160" actId="700"/>
          <ac:spMkLst>
            <pc:docMk/>
            <pc:sldMk cId="1500844168" sldId="525"/>
            <ac:spMk id="4" creationId="{933E56B3-D8F7-AE4D-B55E-4EB5B1270F83}"/>
          </ac:spMkLst>
        </pc:spChg>
        <pc:spChg chg="add mod ord">
          <ac:chgData name="Laura A Janda" userId="1f227e26-6259-47d3-b693-dce21943f79e" providerId="ADAL" clId="{918D3229-E450-F544-84DA-9468E5C1797F}" dt="2021-10-21T11:30:25.426" v="1212" actId="255"/>
          <ac:spMkLst>
            <pc:docMk/>
            <pc:sldMk cId="1500844168" sldId="525"/>
            <ac:spMk id="5" creationId="{3DB23EBB-77C2-3B4F-AE7A-5B983C3B0C1F}"/>
          </ac:spMkLst>
        </pc:spChg>
        <pc:spChg chg="add mod ord">
          <ac:chgData name="Laura A Janda" userId="1f227e26-6259-47d3-b693-dce21943f79e" providerId="ADAL" clId="{918D3229-E450-F544-84DA-9468E5C1797F}" dt="2021-10-21T11:31:53.788" v="1382" actId="20577"/>
          <ac:spMkLst>
            <pc:docMk/>
            <pc:sldMk cId="1500844168" sldId="525"/>
            <ac:spMk id="6" creationId="{B145D317-2A66-4B43-A8FB-89CBF865932B}"/>
          </ac:spMkLst>
        </pc:spChg>
        <pc:spChg chg="add mod ord">
          <ac:chgData name="Laura A Janda" userId="1f227e26-6259-47d3-b693-dce21943f79e" providerId="ADAL" clId="{918D3229-E450-F544-84DA-9468E5C1797F}" dt="2021-10-21T11:30:32.409" v="1213" actId="255"/>
          <ac:spMkLst>
            <pc:docMk/>
            <pc:sldMk cId="1500844168" sldId="525"/>
            <ac:spMk id="7" creationId="{D2F24250-9A33-EB4B-A9F3-F55822170B31}"/>
          </ac:spMkLst>
        </pc:spChg>
        <pc:spChg chg="add mod ord">
          <ac:chgData name="Laura A Janda" userId="1f227e26-6259-47d3-b693-dce21943f79e" providerId="ADAL" clId="{918D3229-E450-F544-84DA-9468E5C1797F}" dt="2021-10-21T11:32:06.919" v="1387"/>
          <ac:spMkLst>
            <pc:docMk/>
            <pc:sldMk cId="1500844168" sldId="525"/>
            <ac:spMk id="8" creationId="{994BED04-8D83-E74F-9995-432282C42893}"/>
          </ac:spMkLst>
        </pc:spChg>
      </pc:sldChg>
      <pc:sldChg chg="modSp add mod ord">
        <pc:chgData name="Laura A Janda" userId="1f227e26-6259-47d3-b693-dce21943f79e" providerId="ADAL" clId="{918D3229-E450-F544-84DA-9468E5C1797F}" dt="2021-10-22T09:08:53.371" v="2513" actId="27636"/>
        <pc:sldMkLst>
          <pc:docMk/>
          <pc:sldMk cId="846353691" sldId="526"/>
        </pc:sldMkLst>
        <pc:spChg chg="mod">
          <ac:chgData name="Laura A Janda" userId="1f227e26-6259-47d3-b693-dce21943f79e" providerId="ADAL" clId="{918D3229-E450-F544-84DA-9468E5C1797F}" dt="2021-10-22T08:59:14.215" v="1884" actId="20577"/>
          <ac:spMkLst>
            <pc:docMk/>
            <pc:sldMk cId="846353691" sldId="526"/>
            <ac:spMk id="2" creationId="{FD619CD5-6E29-404D-87CC-CF6614B2B5E0}"/>
          </ac:spMkLst>
        </pc:spChg>
        <pc:spChg chg="mod">
          <ac:chgData name="Laura A Janda" userId="1f227e26-6259-47d3-b693-dce21943f79e" providerId="ADAL" clId="{918D3229-E450-F544-84DA-9468E5C1797F}" dt="2021-10-22T09:08:53.371" v="2513" actId="27636"/>
          <ac:spMkLst>
            <pc:docMk/>
            <pc:sldMk cId="846353691" sldId="526"/>
            <ac:spMk id="3" creationId="{93CDF00F-DE3C-0B40-8873-D9F0DFCB5F0B}"/>
          </ac:spMkLst>
        </pc:spChg>
      </pc:sldChg>
      <pc:sldChg chg="addSp modSp new mod ord">
        <pc:chgData name="Laura A Janda" userId="1f227e26-6259-47d3-b693-dce21943f79e" providerId="ADAL" clId="{918D3229-E450-F544-84DA-9468E5C1797F}" dt="2021-10-22T09:16:01.305" v="2611" actId="20578"/>
        <pc:sldMkLst>
          <pc:docMk/>
          <pc:sldMk cId="3397236641" sldId="527"/>
        </pc:sldMkLst>
        <pc:picChg chg="add mod">
          <ac:chgData name="Laura A Janda" userId="1f227e26-6259-47d3-b693-dce21943f79e" providerId="ADAL" clId="{918D3229-E450-F544-84DA-9468E5C1797F}" dt="2021-10-22T09:14:58.138" v="2604" actId="962"/>
          <ac:picMkLst>
            <pc:docMk/>
            <pc:sldMk cId="3397236641" sldId="527"/>
            <ac:picMk id="3" creationId="{5BB3CF1C-799F-AF45-9CED-9A00ED9BE8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E0347-E400-AA45-A44D-F214B836F7B2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0C80-F390-0A45-BC0F-F77FC57068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9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370B-5039-1044-BE3B-626BDE3F0426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929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63A1-DCB4-0C44-9F22-1CDD872EF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4BB08-0C56-3242-9627-C46F6CCE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E028-7EE9-864F-B06E-231FEA1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DFB4-E332-5941-BE8C-11E54BEE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66DC-C3C8-D043-B01D-0DCFA9B7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69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87DF-9E32-E84B-AE73-E8E8493F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1578-0EE5-B243-9945-6BF400F11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3CEA-6B3E-2C42-97CC-67A7075C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E060-2EF1-5343-BD6B-F678EE5B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5A43-148E-1A40-AA44-992B1A7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671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8EE19-3420-474F-9ABE-F533BBE1F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6E6AA-E2C5-4142-A2E2-51D54C8F4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402A-1AA9-2340-9AF7-CF84334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6CA8-6F32-0E4C-841E-9D02AE8C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595B2-0A0F-0C41-AE81-CC368C2A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885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68791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6865-A024-C144-ADF7-D860AED0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B374-810B-AA4A-A949-6922D53C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8468C-E305-5145-BA19-CA56ADF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ECC5-5696-034B-8794-CCE8B6AD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7DAF-83B9-7E48-9B70-2AB8A5BC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767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CE77-628D-F04F-A554-4A42A543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6EB4-568D-2449-B549-F786FE79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DCC9-E1D4-1F4C-8B99-6AABEB60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919A-BCD9-7C4E-A00E-EF121A107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46C3-7049-1E4F-AF4F-EC17FC69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1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0E04-499D-134E-8E2D-9CFD8E2C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9F47-EDDD-CB47-86C0-8E252CFC9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160AA-1E26-164E-B1CA-08B14523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534B-0D43-714E-AC7E-A2BE8412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B663-7152-E144-9230-521F1961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78E1-4228-E449-A95A-6119EAD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989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397D-E7F8-0245-A34F-439A2AD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32A7-4770-A14E-B991-F57910959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4670-EC06-AF47-ABB4-95734C3DE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3C197-F787-8745-8D50-A4B9A45E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E7A63-0C4E-8F49-998D-E264BC28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A6F55-F130-F946-B773-83584C72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81CEB-C58E-D341-B1CA-CA300007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2B19E-A3FF-9C42-A602-EA7D928B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47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FDF7-A781-5048-B152-D5D2DD97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1953F-C40F-7742-BA58-105EDB84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C40F5-B8FB-D34C-AD34-E331F5CB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2B285-1DE4-324D-9B29-BBD867F8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54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776D6-53B9-C740-8EF4-4CDCE6CD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7B6DA-5BE7-B448-A2CE-295B8024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CF9BD-E46B-4E40-98C3-A125A47A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001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D5D6-3D5F-C94A-9B63-7B8FDE4B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D97B-DB24-6940-B647-B9F8CA64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E052A-A328-B84A-BB1D-713D86C0B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DAB84-1E52-C14F-8955-8DB9641E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0B112-488D-5A46-A002-588F403B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3759-7218-B641-9AC2-3ECDCDE9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0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1E57-318B-FE42-A9A4-ED74BEE5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0D98B-AFB7-7E4C-9811-C4CF578C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FD7D2-C5A5-9D42-94A9-4D875C9A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8D3DE-768B-B548-8066-1B4E60E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E88D0-60A6-D44B-A5F0-9ED85595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8668-28C2-9C4B-BB97-C7E4DB46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872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90BB-9F9F-0D4F-9D7A-C534FCA3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B559-91EA-7548-B6EE-7CBF63CC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8321-B957-FE43-B960-C7114136E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B40F-10A4-E14A-B41A-DE2D3460E10B}" type="datetimeFigureOut">
              <a:rPr lang="nb-NO" smtClean="0"/>
              <a:t>22.10.2021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23E1-B2F4-DF4B-8B0D-27A06BA57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3049-01D8-E244-B628-03C3E809E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0DE5-BE2F-FA4B-8BE5-9E3733FB101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7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016/j.lingua.2015.09.00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31" y="1736262"/>
            <a:ext cx="11126478" cy="1442152"/>
          </a:xfrm>
        </p:spPr>
        <p:txBody>
          <a:bodyPr>
            <a:noAutofit/>
          </a:bodyPr>
          <a:lstStyle/>
          <a:p>
            <a:r>
              <a:rPr lang="en-US" sz="4400" b="1" dirty="0"/>
              <a:t>Following the paths of Slavic aspectual prefixes</a:t>
            </a:r>
            <a:r>
              <a:rPr lang="en-NO" sz="4400" b="1" dirty="0"/>
              <a:t> </a:t>
            </a:r>
            <a:endParaRPr lang="en-GB" sz="4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5A35F6-3814-D248-AA3C-C5941066D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431" y="3178414"/>
            <a:ext cx="6012000" cy="924029"/>
          </a:xfrm>
        </p:spPr>
        <p:txBody>
          <a:bodyPr>
            <a:normAutofit/>
          </a:bodyPr>
          <a:lstStyle/>
          <a:p>
            <a:r>
              <a:rPr lang="en-NO" sz="3200" dirty="0"/>
              <a:t>Laura A. Janda</a:t>
            </a:r>
          </a:p>
        </p:txBody>
      </p:sp>
    </p:spTree>
    <p:extLst>
      <p:ext uri="{BB962C8B-B14F-4D97-AF65-F5344CB8AC3E}">
        <p14:creationId xmlns:p14="http://schemas.microsoft.com/office/powerpoint/2010/main" val="82371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E3A9F3-9FD3-794A-912B-9FEED6702303}"/>
              </a:ext>
            </a:extLst>
          </p:cNvPr>
          <p:cNvSpPr/>
          <p:nvPr/>
        </p:nvSpPr>
        <p:spPr>
          <a:xfrm>
            <a:off x="8560510" y="1914934"/>
            <a:ext cx="1494631" cy="133847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72BF7-7FEA-A642-8158-2FB9FC39F75E}"/>
              </a:ext>
            </a:extLst>
          </p:cNvPr>
          <p:cNvSpPr/>
          <p:nvPr/>
        </p:nvSpPr>
        <p:spPr>
          <a:xfrm>
            <a:off x="6753020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590941-C574-4C42-899C-89E3786DEB2D}"/>
              </a:ext>
            </a:extLst>
          </p:cNvPr>
          <p:cNvSpPr/>
          <p:nvPr/>
        </p:nvSpPr>
        <p:spPr>
          <a:xfrm>
            <a:off x="8560511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5159E9-2DF9-E345-81F1-97DD9CA776A5}"/>
              </a:ext>
            </a:extLst>
          </p:cNvPr>
          <p:cNvSpPr/>
          <p:nvPr/>
        </p:nvSpPr>
        <p:spPr>
          <a:xfrm>
            <a:off x="7621042" y="5297567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18EF3D-A6D8-C848-BFED-97AF62C1B083}"/>
              </a:ext>
            </a:extLst>
          </p:cNvPr>
          <p:cNvSpPr/>
          <p:nvPr/>
        </p:nvSpPr>
        <p:spPr>
          <a:xfrm>
            <a:off x="10368004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63747D-2E54-DC48-ABDC-8C8167E5FC8D}"/>
              </a:ext>
            </a:extLst>
          </p:cNvPr>
          <p:cNvSpPr/>
          <p:nvPr/>
        </p:nvSpPr>
        <p:spPr>
          <a:xfrm>
            <a:off x="10368004" y="752056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7801D6-19AC-DF4F-9BD0-3F914F005FF3}"/>
              </a:ext>
            </a:extLst>
          </p:cNvPr>
          <p:cNvSpPr/>
          <p:nvPr/>
        </p:nvSpPr>
        <p:spPr>
          <a:xfrm>
            <a:off x="6753020" y="752050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414016-1BD8-B842-BB08-FFD09F431099}"/>
              </a:ext>
            </a:extLst>
          </p:cNvPr>
          <p:cNvCxnSpPr>
            <a:stCxn id="4" idx="0"/>
            <a:endCxn id="14" idx="3"/>
          </p:cNvCxnSpPr>
          <p:nvPr/>
        </p:nvCxnSpPr>
        <p:spPr>
          <a:xfrm flipH="1" flipV="1">
            <a:off x="8247651" y="1421286"/>
            <a:ext cx="1060175" cy="49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FF647C-42D5-E246-9BCF-701109DD31D3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9307826" y="1421292"/>
            <a:ext cx="1060178" cy="49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914B6-3F4A-E04F-BF04-908C5163BD04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7500336" y="2584170"/>
            <a:ext cx="1060174" cy="10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6600D-86A6-E441-B1A3-6D38757DA15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055142" y="2584170"/>
            <a:ext cx="1060178" cy="10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7FB6E-1531-BF42-8761-85EF7AE6997B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9307826" y="3253406"/>
            <a:ext cx="1" cy="351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FAEF7D-D42F-6A49-B072-492AF63392D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247651" y="4273830"/>
            <a:ext cx="312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64DC62-5430-A94B-A892-CF943DB075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10055142" y="4273830"/>
            <a:ext cx="312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908D9-1FDA-5A48-9C4F-E7E7ECBE8FF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500336" y="4943066"/>
            <a:ext cx="868022" cy="354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C53888-30A5-2840-81B6-A08890C527A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368358" y="4943066"/>
            <a:ext cx="939469" cy="354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6A0F68-DBF6-B34E-A1E0-568D3E35FFA0}"/>
              </a:ext>
            </a:extLst>
          </p:cNvPr>
          <p:cNvSpPr txBox="1"/>
          <p:nvPr/>
        </p:nvSpPr>
        <p:spPr>
          <a:xfrm>
            <a:off x="8599901" y="1999393"/>
            <a:ext cx="11267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APART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резать</a:t>
            </a:r>
            <a:endParaRPr lang="en-NO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[APART-cut]</a:t>
            </a: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‘cut up’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6A497-8548-D244-A679-EDA139936336}"/>
              </a:ext>
            </a:extLst>
          </p:cNvPr>
          <p:cNvSpPr txBox="1"/>
          <p:nvPr/>
        </p:nvSpPr>
        <p:spPr>
          <a:xfrm>
            <a:off x="10553306" y="923137"/>
            <a:ext cx="967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UN-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[UN-load]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‘unload’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1CC447-8E1E-DD44-A82B-A02BA98125C2}"/>
              </a:ext>
            </a:extLst>
          </p:cNvPr>
          <p:cNvSpPr txBox="1"/>
          <p:nvPr/>
        </p:nvSpPr>
        <p:spPr>
          <a:xfrm>
            <a:off x="6963648" y="92313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CRUSH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CRUSH</a:t>
            </a:r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-crush]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‘crush’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0A17E8-D9D1-FD4E-B6E4-A4D501F277FD}"/>
              </a:ext>
            </a:extLst>
          </p:cNvPr>
          <p:cNvSpPr txBox="1"/>
          <p:nvPr/>
        </p:nvSpPr>
        <p:spPr>
          <a:xfrm>
            <a:off x="6910013" y="3704167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SPREAD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ветвиться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[SPREAD-branch]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‘branch out’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6DA50-A877-174E-8C68-223D1CA1C770}"/>
              </a:ext>
            </a:extLst>
          </p:cNvPr>
          <p:cNvSpPr txBox="1"/>
          <p:nvPr/>
        </p:nvSpPr>
        <p:spPr>
          <a:xfrm>
            <a:off x="8649925" y="3656142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SWELL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[SWELL-blow]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‘inflate’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B5659D-3DA4-4E43-BEF5-4F054A42658E}"/>
              </a:ext>
            </a:extLst>
          </p:cNvPr>
          <p:cNvSpPr txBox="1"/>
          <p:nvPr/>
        </p:nvSpPr>
        <p:spPr>
          <a:xfrm>
            <a:off x="10553306" y="3681539"/>
            <a:ext cx="139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DISSOLVE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таять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[DISSOLVE-melt]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‘melt’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24011-74D1-4D41-8AFB-684FD07C476A}"/>
              </a:ext>
            </a:extLst>
          </p:cNvPr>
          <p:cNvSpPr txBox="1"/>
          <p:nvPr/>
        </p:nvSpPr>
        <p:spPr>
          <a:xfrm>
            <a:off x="7714066" y="5455790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EXCITEMENT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[EXCITEMENT-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‘make red-hot’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3AEC2-E748-2C40-B95A-45B6AF654C05}"/>
              </a:ext>
            </a:extLst>
          </p:cNvPr>
          <p:cNvSpPr txBox="1"/>
          <p:nvPr/>
        </p:nvSpPr>
        <p:spPr>
          <a:xfrm>
            <a:off x="685800" y="1303020"/>
            <a:ext cx="5625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 err="1"/>
              <a:t>Example</a:t>
            </a:r>
            <a:r>
              <a:rPr lang="nb-NO" sz="4800" dirty="0"/>
              <a:t> </a:t>
            </a:r>
            <a:r>
              <a:rPr lang="nb-NO" sz="4800" dirty="0" err="1"/>
              <a:t>of</a:t>
            </a:r>
            <a:r>
              <a:rPr lang="nb-NO" sz="4800" dirty="0"/>
              <a:t> </a:t>
            </a:r>
            <a:r>
              <a:rPr lang="nb-NO" sz="4800" dirty="0" err="1"/>
              <a:t>polysemy</a:t>
            </a:r>
            <a:r>
              <a:rPr lang="nb-NO" sz="4800" dirty="0"/>
              <a:t>:</a:t>
            </a:r>
          </a:p>
          <a:p>
            <a:r>
              <a:rPr lang="nb-NO" sz="4800" dirty="0"/>
              <a:t>Russian </a:t>
            </a:r>
            <a:r>
              <a:rPr lang="nb-NO" sz="4800" dirty="0" err="1"/>
              <a:t>prefix</a:t>
            </a:r>
            <a:r>
              <a:rPr lang="nb-NO" sz="4800" dirty="0"/>
              <a:t> </a:t>
            </a:r>
            <a:r>
              <a:rPr lang="ru-RU" sz="4800" i="1" dirty="0"/>
              <a:t>раз</a:t>
            </a:r>
            <a:r>
              <a:rPr lang="nb-NO" sz="4800" i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18745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840614-809A-4D48-B12E-917771E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Verbal Prefixes: Paths as Prototypes and Polysemy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15E008-6452-8C4B-942A-65059BB6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89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F15-6D8C-144E-8759-BD5320CA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3" y="72955"/>
            <a:ext cx="10515600" cy="930898"/>
          </a:xfrm>
        </p:spPr>
        <p:txBody>
          <a:bodyPr/>
          <a:lstStyle/>
          <a:p>
            <a:r>
              <a:rPr lang="en-NO" dirty="0">
                <a:latin typeface="Arial" panose="020B0604020202020204" pitchFamily="34" charset="0"/>
                <a:cs typeface="Arial" panose="020B0604020202020204" pitchFamily="34" charset="0"/>
              </a:rPr>
              <a:t>Russian has 17 perfectivizing prefixes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BBF59-83BF-BF46-9BAB-B36E84E593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214" y="948229"/>
          <a:ext cx="12083847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144421744"/>
                    </a:ext>
                  </a:extLst>
                </a:gridCol>
                <a:gridCol w="1794553">
                  <a:extLst>
                    <a:ext uri="{9D8B030D-6E8A-4147-A177-3AD203B41FA5}">
                      <a16:colId xmlns:a16="http://schemas.microsoft.com/office/drawing/2014/main" val="3841132029"/>
                    </a:ext>
                  </a:extLst>
                </a:gridCol>
                <a:gridCol w="9379974">
                  <a:extLst>
                    <a:ext uri="{9D8B030D-6E8A-4147-A177-3AD203B41FA5}">
                      <a16:colId xmlns:a16="http://schemas.microsoft.com/office/drawing/2014/main" val="1491805731"/>
                    </a:ext>
                  </a:extLst>
                </a:gridCol>
              </a:tblGrid>
              <a:tr h="4512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Prefix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Prototypical path meaning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Related meanings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89240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reach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excess, add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595461"/>
                  </a:ext>
                </a:extLst>
              </a:tr>
              <a:tr h="253575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of a container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empty a container, exhaustive result, exhaust a surface, negative exhaustion, make out of, decline/deviate, acquire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615703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на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surface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accumulate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328944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б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around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pass, overdo, mistake, affect many, affect a surface, envelop, impose/acquire a new feature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318282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bounce, unstick, remove, make non-functional, stop at the endpoint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760754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transfer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superiority, overdo, redo, duration/overcome, bridge, turn over, mix, divide, seriatim, thorough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58463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 out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result, some, distribute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46185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под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apply to bottom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horizontal approach, adjust, increment, secretly, minimal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86463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при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attach, add, attenuate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713071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thorough, duration, distance, pass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132460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apart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crush, spread, swell, soften/dissolve, excitement, un‑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832404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together, once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734544"/>
                  </a:ext>
                </a:extLst>
              </a:tr>
              <a:tr h="287102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away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downwards, control, reduce, harm, perceive, place/fit, keep/save, cover completely, depart from norm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14628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into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562720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(o)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upward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agitate, resist, rebuild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139920"/>
                  </a:ext>
                </a:extLst>
              </a:tr>
              <a:tr h="451203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вы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of a container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empty a container, exhaustive result, exhaust a surface, negative exhaustion, create an image on a surface, make out of, decline/deviate, acquire, endure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78971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deflect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excess, begin, exchange, attachment, cover, fill, change to a fixed state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76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F15-6D8C-144E-8759-BD5320CA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3" y="72955"/>
            <a:ext cx="10515600" cy="930898"/>
          </a:xfrm>
        </p:spPr>
        <p:txBody>
          <a:bodyPr/>
          <a:lstStyle/>
          <a:p>
            <a:r>
              <a:rPr lang="en-NO" dirty="0">
                <a:latin typeface="Arial" panose="020B0604020202020204" pitchFamily="34" charset="0"/>
                <a:cs typeface="Arial" panose="020B0604020202020204" pitchFamily="34" charset="0"/>
              </a:rPr>
              <a:t>Russian has 17 perfectivizing prefixes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EBBF59-83BF-BF46-9BAB-B36E84E59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847754"/>
              </p:ext>
            </p:extLst>
          </p:nvPr>
        </p:nvGraphicFramePr>
        <p:xfrm>
          <a:off x="98214" y="948229"/>
          <a:ext cx="12083847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20">
                  <a:extLst>
                    <a:ext uri="{9D8B030D-6E8A-4147-A177-3AD203B41FA5}">
                      <a16:colId xmlns:a16="http://schemas.microsoft.com/office/drawing/2014/main" val="144421744"/>
                    </a:ext>
                  </a:extLst>
                </a:gridCol>
                <a:gridCol w="1794553">
                  <a:extLst>
                    <a:ext uri="{9D8B030D-6E8A-4147-A177-3AD203B41FA5}">
                      <a16:colId xmlns:a16="http://schemas.microsoft.com/office/drawing/2014/main" val="3841132029"/>
                    </a:ext>
                  </a:extLst>
                </a:gridCol>
                <a:gridCol w="9379974">
                  <a:extLst>
                    <a:ext uri="{9D8B030D-6E8A-4147-A177-3AD203B41FA5}">
                      <a16:colId xmlns:a16="http://schemas.microsoft.com/office/drawing/2014/main" val="1491805731"/>
                    </a:ext>
                  </a:extLst>
                </a:gridCol>
              </a:tblGrid>
              <a:tr h="4512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Prefix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Prototypical path meaning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Related meanings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89240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reach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excess, add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5595461"/>
                  </a:ext>
                </a:extLst>
              </a:tr>
              <a:tr h="253575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of a container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empty a container, exhaustive result, exhaust a surface, negative exhaustion, make out of, decline/deviate, acquire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615703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на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surface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accumulate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328944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o(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б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around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pass, overdo, mistake, affect many, affect a surface, envelop, impose/acquire a new feature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7318282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т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bounce, unstick, remove, make non-functional, stop at the endpoint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760754"/>
                  </a:ext>
                </a:extLst>
              </a:tr>
              <a:tr h="271370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пере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transfer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superiority, overdo, redo, duration/overcome, bridge, turn over, mix, divide, seriatim, thorough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58463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 out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result, some, distribute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846185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под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apply to bottom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horizontal approach, adjust, increment, secretly, minimal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86463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при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arrive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attach, add, attenuate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713071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thorough, duration, distance, pass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132460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apart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crush, spread, swell, soften/dissolve, excitement, un‑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832404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down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together, once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734544"/>
                  </a:ext>
                </a:extLst>
              </a:tr>
              <a:tr h="287102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у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away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downwards, control, reduce, harm, perceive, place/fit, keep/save, cover completely, depart from norm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146289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into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562720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(o)</a:t>
                      </a:r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move upward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agitate, resist, rebuild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139920"/>
                  </a:ext>
                </a:extLst>
              </a:tr>
              <a:tr h="451203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вы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out of a container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empty a container, exhaustive result, exhaust a surface, negative exhaustion, create an image on a surface, make out of, decline/deviate, acquire, endure</a:t>
                      </a:r>
                      <a:endParaRPr lang="en-NO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178971"/>
                  </a:ext>
                </a:extLst>
              </a:tr>
              <a:tr h="225601">
                <a:tc>
                  <a:txBody>
                    <a:bodyPr/>
                    <a:lstStyle/>
                    <a:p>
                      <a:r>
                        <a:rPr lang="ru-RU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</a:t>
                      </a:r>
                      <a:r>
                        <a:rPr lang="en-US" sz="1800" b="1" i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a‑</a:t>
                      </a:r>
                      <a:endParaRPr lang="en-NO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deflect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excess, begin, exchange, attachment, cover, fill, change to a fixed state</a:t>
                      </a:r>
                      <a:endParaRPr lang="en-NO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768744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6B80951E-E022-7A43-AF7F-E5BB9339604A}"/>
              </a:ext>
            </a:extLst>
          </p:cNvPr>
          <p:cNvSpPr/>
          <p:nvPr/>
        </p:nvSpPr>
        <p:spPr>
          <a:xfrm>
            <a:off x="63924" y="4343400"/>
            <a:ext cx="8154246" cy="35433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70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E3A9F3-9FD3-794A-912B-9FEED6702303}"/>
              </a:ext>
            </a:extLst>
          </p:cNvPr>
          <p:cNvSpPr/>
          <p:nvPr/>
        </p:nvSpPr>
        <p:spPr>
          <a:xfrm>
            <a:off x="8560510" y="1914934"/>
            <a:ext cx="1494631" cy="1338472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B572BF7-7FEA-A642-8158-2FB9FC39F75E}"/>
              </a:ext>
            </a:extLst>
          </p:cNvPr>
          <p:cNvSpPr/>
          <p:nvPr/>
        </p:nvSpPr>
        <p:spPr>
          <a:xfrm>
            <a:off x="6753020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590941-C574-4C42-899C-89E3786DEB2D}"/>
              </a:ext>
            </a:extLst>
          </p:cNvPr>
          <p:cNvSpPr/>
          <p:nvPr/>
        </p:nvSpPr>
        <p:spPr>
          <a:xfrm>
            <a:off x="8560511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15159E9-2DF9-E345-81F1-97DD9CA776A5}"/>
              </a:ext>
            </a:extLst>
          </p:cNvPr>
          <p:cNvSpPr/>
          <p:nvPr/>
        </p:nvSpPr>
        <p:spPr>
          <a:xfrm>
            <a:off x="7621042" y="5297567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18EF3D-A6D8-C848-BFED-97AF62C1B083}"/>
              </a:ext>
            </a:extLst>
          </p:cNvPr>
          <p:cNvSpPr/>
          <p:nvPr/>
        </p:nvSpPr>
        <p:spPr>
          <a:xfrm>
            <a:off x="10368004" y="3604594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63747D-2E54-DC48-ABDC-8C8167E5FC8D}"/>
              </a:ext>
            </a:extLst>
          </p:cNvPr>
          <p:cNvSpPr/>
          <p:nvPr/>
        </p:nvSpPr>
        <p:spPr>
          <a:xfrm>
            <a:off x="10368004" y="752056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57801D6-19AC-DF4F-9BD0-3F914F005FF3}"/>
              </a:ext>
            </a:extLst>
          </p:cNvPr>
          <p:cNvSpPr/>
          <p:nvPr/>
        </p:nvSpPr>
        <p:spPr>
          <a:xfrm>
            <a:off x="6753020" y="752050"/>
            <a:ext cx="1494631" cy="1338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414016-1BD8-B842-BB08-FFD09F431099}"/>
              </a:ext>
            </a:extLst>
          </p:cNvPr>
          <p:cNvCxnSpPr>
            <a:stCxn id="4" idx="0"/>
            <a:endCxn id="14" idx="3"/>
          </p:cNvCxnSpPr>
          <p:nvPr/>
        </p:nvCxnSpPr>
        <p:spPr>
          <a:xfrm flipH="1" flipV="1">
            <a:off x="8247651" y="1421286"/>
            <a:ext cx="1060175" cy="493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FF647C-42D5-E246-9BCF-701109DD31D3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9307826" y="1421292"/>
            <a:ext cx="1060178" cy="49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914B6-3F4A-E04F-BF04-908C5163BD04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7500336" y="2584170"/>
            <a:ext cx="1060174" cy="10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6600D-86A6-E441-B1A3-6D38757DA15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055142" y="2584170"/>
            <a:ext cx="1060178" cy="10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27FB6E-1531-BF42-8761-85EF7AE6997B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9307826" y="3253406"/>
            <a:ext cx="1" cy="351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FAEF7D-D42F-6A49-B072-492AF63392D2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8247651" y="4273830"/>
            <a:ext cx="312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64DC62-5430-A94B-A892-CF943DB075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10055142" y="4273830"/>
            <a:ext cx="312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908D9-1FDA-5A48-9C4F-E7E7ECBE8FF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500336" y="4943066"/>
            <a:ext cx="868022" cy="354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C53888-30A5-2840-81B6-A08890C527A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8368358" y="4943066"/>
            <a:ext cx="939469" cy="354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6A0F68-DBF6-B34E-A1E0-568D3E35FFA0}"/>
              </a:ext>
            </a:extLst>
          </p:cNvPr>
          <p:cNvSpPr txBox="1"/>
          <p:nvPr/>
        </p:nvSpPr>
        <p:spPr>
          <a:xfrm>
            <a:off x="8599901" y="1999393"/>
            <a:ext cx="11267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APART</a:t>
            </a:r>
          </a:p>
          <a:p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резать</a:t>
            </a:r>
            <a:endParaRPr lang="en-NO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[APART-cut]</a:t>
            </a:r>
          </a:p>
          <a:p>
            <a:r>
              <a:rPr lang="en-N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‘cut up’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6A497-8548-D244-A679-EDA139936336}"/>
              </a:ext>
            </a:extLst>
          </p:cNvPr>
          <p:cNvSpPr txBox="1"/>
          <p:nvPr/>
        </p:nvSpPr>
        <p:spPr>
          <a:xfrm>
            <a:off x="10553306" y="923137"/>
            <a:ext cx="967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UN-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[UN-load]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‘unload’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1CC447-8E1E-DD44-A82B-A02BA98125C2}"/>
              </a:ext>
            </a:extLst>
          </p:cNvPr>
          <p:cNvSpPr txBox="1"/>
          <p:nvPr/>
        </p:nvSpPr>
        <p:spPr>
          <a:xfrm>
            <a:off x="6963648" y="923138"/>
            <a:ext cx="118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CRUSH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CRUSH</a:t>
            </a:r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-crush]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‘crush’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0A17E8-D9D1-FD4E-B6E4-A4D501F277FD}"/>
              </a:ext>
            </a:extLst>
          </p:cNvPr>
          <p:cNvSpPr txBox="1"/>
          <p:nvPr/>
        </p:nvSpPr>
        <p:spPr>
          <a:xfrm>
            <a:off x="6910013" y="3704167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SPREAD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ветвиться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[SPREAD-branch]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‘branch out’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46DA50-A877-174E-8C68-223D1CA1C770}"/>
              </a:ext>
            </a:extLst>
          </p:cNvPr>
          <p:cNvSpPr txBox="1"/>
          <p:nvPr/>
        </p:nvSpPr>
        <p:spPr>
          <a:xfrm>
            <a:off x="8649925" y="3656142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SWELL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[SWELL-blow]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‘inflate’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B5659D-3DA4-4E43-BEF5-4F054A42658E}"/>
              </a:ext>
            </a:extLst>
          </p:cNvPr>
          <p:cNvSpPr txBox="1"/>
          <p:nvPr/>
        </p:nvSpPr>
        <p:spPr>
          <a:xfrm>
            <a:off x="10553306" y="3681539"/>
            <a:ext cx="1393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DISSOLVE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таять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[DISSOLVE-melt]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‘melt’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824011-74D1-4D41-8AFB-684FD07C476A}"/>
              </a:ext>
            </a:extLst>
          </p:cNvPr>
          <p:cNvSpPr txBox="1"/>
          <p:nvPr/>
        </p:nvSpPr>
        <p:spPr>
          <a:xfrm>
            <a:off x="7714066" y="5455790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EXCITEMENT</a:t>
            </a:r>
          </a:p>
          <a:p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</a:t>
            </a:r>
            <a:r>
              <a:rPr lang="en-NO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калить</a:t>
            </a:r>
            <a:endParaRPr lang="en-NO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[EXCITEMENT-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heat]</a:t>
            </a:r>
          </a:p>
          <a:p>
            <a:r>
              <a:rPr lang="e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‘make red-hot’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3AEC2-E748-2C40-B95A-45B6AF654C05}"/>
              </a:ext>
            </a:extLst>
          </p:cNvPr>
          <p:cNvSpPr txBox="1"/>
          <p:nvPr/>
        </p:nvSpPr>
        <p:spPr>
          <a:xfrm>
            <a:off x="685800" y="1303020"/>
            <a:ext cx="5625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 err="1"/>
              <a:t>Example</a:t>
            </a:r>
            <a:r>
              <a:rPr lang="nb-NO" sz="4800" dirty="0"/>
              <a:t> </a:t>
            </a:r>
            <a:r>
              <a:rPr lang="nb-NO" sz="4800" dirty="0" err="1"/>
              <a:t>of</a:t>
            </a:r>
            <a:r>
              <a:rPr lang="nb-NO" sz="4800" dirty="0"/>
              <a:t> </a:t>
            </a:r>
            <a:r>
              <a:rPr lang="nb-NO" sz="4800" dirty="0" err="1"/>
              <a:t>polysemy</a:t>
            </a:r>
            <a:r>
              <a:rPr lang="nb-NO" sz="4800" dirty="0"/>
              <a:t>:</a:t>
            </a:r>
          </a:p>
          <a:p>
            <a:r>
              <a:rPr lang="nb-NO" sz="4800" dirty="0"/>
              <a:t>Russian </a:t>
            </a:r>
            <a:r>
              <a:rPr lang="nb-NO" sz="4800" dirty="0" err="1"/>
              <a:t>prefix</a:t>
            </a:r>
            <a:r>
              <a:rPr lang="nb-NO" sz="4800" dirty="0"/>
              <a:t> </a:t>
            </a:r>
            <a:r>
              <a:rPr lang="ru-RU" sz="4800" i="1" dirty="0"/>
              <a:t>раз</a:t>
            </a:r>
            <a:r>
              <a:rPr lang="nb-NO" sz="4800" i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34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C8A5-CFE1-304D-9B38-D55A97D7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674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cap="small" dirty="0"/>
              <a:t>apart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B3A8-7714-C84D-BDD2-59F7159B664B}"/>
              </a:ext>
            </a:extLst>
          </p:cNvPr>
          <p:cNvSpPr txBox="1"/>
          <p:nvPr/>
        </p:nvSpPr>
        <p:spPr>
          <a:xfrm>
            <a:off x="235130" y="3555275"/>
            <a:ext cx="8564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Наше тяжелое </a:t>
            </a:r>
            <a:r>
              <a:rPr lang="ru-RU" i="1" dirty="0" err="1"/>
              <a:t>матерьяльное</a:t>
            </a:r>
            <a:r>
              <a:rPr lang="ru-RU" i="1" dirty="0"/>
              <a:t> положение окончательно </a:t>
            </a:r>
            <a:r>
              <a:rPr lang="ru-RU" b="1" i="1" dirty="0"/>
              <a:t>расшатало</a:t>
            </a:r>
            <a:r>
              <a:rPr lang="ru-RU" i="1" dirty="0"/>
              <a:t> наши нервы.</a:t>
            </a:r>
            <a:r>
              <a:rPr lang="en-US" i="1" dirty="0"/>
              <a:t> </a:t>
            </a:r>
            <a:endParaRPr lang="en-NO" i="1" dirty="0"/>
          </a:p>
          <a:p>
            <a:r>
              <a:rPr lang="en-US" dirty="0"/>
              <a:t>‘Our difficult financial situation definitively </a:t>
            </a:r>
            <a:r>
              <a:rPr lang="en-US" b="1" dirty="0"/>
              <a:t>shattered</a:t>
            </a:r>
            <a:r>
              <a:rPr lang="en-US" dirty="0"/>
              <a:t> our nerves.’</a:t>
            </a:r>
            <a:endParaRPr lang="en-NO" dirty="0"/>
          </a:p>
          <a:p>
            <a:r>
              <a:rPr lang="ru-RU" dirty="0"/>
              <a:t>[А. М. Ремизов. Взвихренная Русь (1917-1924)]</a:t>
            </a:r>
            <a:r>
              <a:rPr lang="en-NO" dirty="0"/>
              <a:t> </a:t>
            </a:r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2BAA6-883B-8E44-B0B4-973E3345EE69}"/>
              </a:ext>
            </a:extLst>
          </p:cNvPr>
          <p:cNvSpPr txBox="1"/>
          <p:nvPr/>
        </p:nvSpPr>
        <p:spPr>
          <a:xfrm>
            <a:off x="2021390" y="1690688"/>
            <a:ext cx="814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/>
              <a:t>Шлиппенбах</a:t>
            </a:r>
            <a:r>
              <a:rPr lang="ru-RU" i="1" dirty="0"/>
              <a:t> захохотал так, что </a:t>
            </a:r>
            <a:r>
              <a:rPr lang="ru-RU" b="1" i="1" dirty="0"/>
              <a:t>разлетелись</a:t>
            </a:r>
            <a:r>
              <a:rPr lang="ru-RU" i="1" dirty="0"/>
              <a:t> бумажные салфетки.</a:t>
            </a:r>
          </a:p>
          <a:p>
            <a:r>
              <a:rPr lang="en-US" dirty="0"/>
              <a:t>‘</a:t>
            </a:r>
            <a:r>
              <a:rPr lang="en-US" dirty="0" err="1"/>
              <a:t>Schlippenbach</a:t>
            </a:r>
            <a:r>
              <a:rPr lang="en-US" dirty="0"/>
              <a:t> started to laugh so hard that the paper napkins </a:t>
            </a:r>
            <a:r>
              <a:rPr lang="en-US" b="1" dirty="0"/>
              <a:t>flew in all directions</a:t>
            </a:r>
            <a:r>
              <a:rPr lang="en-US" dirty="0"/>
              <a:t>.’</a:t>
            </a:r>
            <a:endParaRPr lang="en-NO" dirty="0"/>
          </a:p>
          <a:p>
            <a:r>
              <a:rPr lang="ru-RU" dirty="0"/>
              <a:t>[Сергей Довлатов. Чемодан (1986)]</a:t>
            </a:r>
            <a:endParaRPr lang="nb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B77D5-A9BA-4640-88FC-9E333F637BE5}"/>
              </a:ext>
            </a:extLst>
          </p:cNvPr>
          <p:cNvSpPr txBox="1"/>
          <p:nvPr/>
        </p:nvSpPr>
        <p:spPr>
          <a:xfrm>
            <a:off x="1195801" y="5314406"/>
            <a:ext cx="11047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Виктор взял чемодан в левую руку, правой ещё пригубил на дорожку коньячку и </a:t>
            </a:r>
            <a:r>
              <a:rPr lang="ru-RU" b="1" i="1" dirty="0"/>
              <a:t>раскланялся</a:t>
            </a:r>
            <a:r>
              <a:rPr lang="ru-RU" i="1" dirty="0"/>
              <a:t>.</a:t>
            </a:r>
          </a:p>
          <a:p>
            <a:r>
              <a:rPr lang="en-US" dirty="0"/>
              <a:t>‘Viktor took his suitcase in his left hand, used his right to take a swig of cognac for the road and </a:t>
            </a:r>
            <a:r>
              <a:rPr lang="en-US" b="1" dirty="0"/>
              <a:t>took a parting bow</a:t>
            </a:r>
            <a:r>
              <a:rPr lang="en-US" dirty="0"/>
              <a:t>.’</a:t>
            </a:r>
            <a:endParaRPr lang="en-NO" dirty="0"/>
          </a:p>
          <a:p>
            <a:r>
              <a:rPr lang="ru-RU" dirty="0"/>
              <a:t>[Василий Шукшин. Печки-лавочки (1970-1972)]</a:t>
            </a:r>
            <a:endParaRPr lang="nb-NO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663E43E-9D86-B845-B7B1-CFBE6D6806F7}"/>
              </a:ext>
            </a:extLst>
          </p:cNvPr>
          <p:cNvSpPr/>
          <p:nvPr/>
        </p:nvSpPr>
        <p:spPr>
          <a:xfrm>
            <a:off x="3533313" y="2614018"/>
            <a:ext cx="2562686" cy="98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E2B1802-E77D-684C-9B06-7FAB44D2DF98}"/>
              </a:ext>
            </a:extLst>
          </p:cNvPr>
          <p:cNvSpPr/>
          <p:nvPr/>
        </p:nvSpPr>
        <p:spPr>
          <a:xfrm>
            <a:off x="8138958" y="2573836"/>
            <a:ext cx="2562686" cy="2740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226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80A-BF57-7B42-ABEA-A77D0D42A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apart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723C58-3646-F349-B515-7C80DE99F6C7}"/>
              </a:ext>
            </a:extLst>
          </p:cNvPr>
          <p:cNvSpPr txBox="1">
            <a:spLocks/>
          </p:cNvSpPr>
          <p:nvPr/>
        </p:nvSpPr>
        <p:spPr>
          <a:xfrm>
            <a:off x="4952630" y="365124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</a:t>
            </a:r>
            <a:r>
              <a:rPr lang="en-US" cap="small" dirty="0"/>
              <a:t>crush</a:t>
            </a:r>
            <a:endParaRPr lang="nb-NO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5895B6-CE4B-7C42-A850-451431BEA37F}"/>
              </a:ext>
            </a:extLst>
          </p:cNvPr>
          <p:cNvSpPr/>
          <p:nvPr/>
        </p:nvSpPr>
        <p:spPr>
          <a:xfrm>
            <a:off x="2965141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20F5-69BE-4649-8872-E06ECCF570BA}"/>
              </a:ext>
            </a:extLst>
          </p:cNvPr>
          <p:cNvSpPr txBox="1"/>
          <p:nvPr/>
        </p:nvSpPr>
        <p:spPr>
          <a:xfrm>
            <a:off x="1515996" y="2183906"/>
            <a:ext cx="9160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Миша докурил сигарету до самого фильтра, и яростно </a:t>
            </a:r>
            <a:r>
              <a:rPr lang="ru-RU" b="1" i="1" dirty="0"/>
              <a:t>растоптал</a:t>
            </a:r>
            <a:r>
              <a:rPr lang="ru-RU" i="1" dirty="0"/>
              <a:t> ее каблуком</a:t>
            </a:r>
            <a:r>
              <a:rPr lang="en-US" i="1" dirty="0"/>
              <a:t>. </a:t>
            </a:r>
            <a:endParaRPr lang="en-NO" i="1" dirty="0"/>
          </a:p>
          <a:p>
            <a:r>
              <a:rPr lang="en-US" dirty="0"/>
              <a:t>‘Misha smoked his cigarette all the way down to the filter and furiously </a:t>
            </a:r>
            <a:r>
              <a:rPr lang="en-US" b="1" dirty="0"/>
              <a:t>crushed</a:t>
            </a:r>
            <a:r>
              <a:rPr lang="en-US" dirty="0"/>
              <a:t> it with his heel.’</a:t>
            </a:r>
            <a:endParaRPr lang="en-NO" dirty="0"/>
          </a:p>
          <a:p>
            <a:r>
              <a:rPr lang="ru-RU" dirty="0"/>
              <a:t>[Евгений </a:t>
            </a:r>
            <a:r>
              <a:rPr lang="ru-RU" dirty="0" err="1"/>
              <a:t>Прошкин</a:t>
            </a:r>
            <a:r>
              <a:rPr lang="ru-RU" dirty="0"/>
              <a:t>. Механика вечности (2001)]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132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80A-BF57-7B42-ABEA-A77D0D42A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apart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723C58-3646-F349-B515-7C80DE99F6C7}"/>
              </a:ext>
            </a:extLst>
          </p:cNvPr>
          <p:cNvSpPr txBox="1">
            <a:spLocks/>
          </p:cNvSpPr>
          <p:nvPr/>
        </p:nvSpPr>
        <p:spPr>
          <a:xfrm>
            <a:off x="4952630" y="365124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</a:t>
            </a:r>
            <a:r>
              <a:rPr lang="en-US" cap="small" dirty="0"/>
              <a:t>spread</a:t>
            </a:r>
            <a:endParaRPr lang="nb-NO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5895B6-CE4B-7C42-A850-451431BEA37F}"/>
              </a:ext>
            </a:extLst>
          </p:cNvPr>
          <p:cNvSpPr/>
          <p:nvPr/>
        </p:nvSpPr>
        <p:spPr>
          <a:xfrm>
            <a:off x="2965141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20F5-69BE-4649-8872-E06ECCF570BA}"/>
              </a:ext>
            </a:extLst>
          </p:cNvPr>
          <p:cNvSpPr txBox="1"/>
          <p:nvPr/>
        </p:nvSpPr>
        <p:spPr>
          <a:xfrm>
            <a:off x="681495" y="1797985"/>
            <a:ext cx="904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Раскатала</a:t>
            </a:r>
            <a:r>
              <a:rPr lang="ru-RU" i="1" dirty="0"/>
              <a:t> тесто, поставила пирог в духовку, и тут позвонили в дверь</a:t>
            </a:r>
            <a:r>
              <a:rPr lang="en-US" i="1" dirty="0"/>
              <a:t>...</a:t>
            </a:r>
            <a:endParaRPr lang="en-NO" i="1" dirty="0"/>
          </a:p>
          <a:p>
            <a:r>
              <a:rPr lang="en-US" dirty="0"/>
              <a:t>‘She </a:t>
            </a:r>
            <a:r>
              <a:rPr lang="en-US" b="1" dirty="0"/>
              <a:t>rolled out</a:t>
            </a:r>
            <a:r>
              <a:rPr lang="en-US" dirty="0"/>
              <a:t> the dough, put the pie in the oven, and right then someone rang the doorbell..’</a:t>
            </a:r>
            <a:endParaRPr lang="en-NO" dirty="0"/>
          </a:p>
          <a:p>
            <a:r>
              <a:rPr lang="ru-RU" dirty="0"/>
              <a:t>[Симон Соловейчик. Ватага «Семь ветров» (1979)]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2F629-6E09-5447-A46D-83F04BF2BEBD}"/>
              </a:ext>
            </a:extLst>
          </p:cNvPr>
          <p:cNvSpPr txBox="1"/>
          <p:nvPr/>
        </p:nvSpPr>
        <p:spPr>
          <a:xfrm>
            <a:off x="1926454" y="4119239"/>
            <a:ext cx="8225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я </a:t>
            </a:r>
            <a:r>
              <a:rPr lang="ru-RU" b="1" i="1" dirty="0"/>
              <a:t>разработал</a:t>
            </a:r>
            <a:r>
              <a:rPr lang="ru-RU" i="1" dirty="0"/>
              <a:t> стратегический план, который вам станет ясен впоследствии.</a:t>
            </a:r>
            <a:endParaRPr lang="en-NO" i="1" dirty="0"/>
          </a:p>
          <a:p>
            <a:r>
              <a:rPr lang="en-US" dirty="0"/>
              <a:t>‘I </a:t>
            </a:r>
            <a:r>
              <a:rPr lang="en-US" b="1" dirty="0"/>
              <a:t>have worked out</a:t>
            </a:r>
            <a:r>
              <a:rPr lang="en-US" dirty="0"/>
              <a:t> a strategic plan, which will subsequently become clear to you.’</a:t>
            </a:r>
            <a:endParaRPr lang="en-NO" dirty="0"/>
          </a:p>
          <a:p>
            <a:r>
              <a:rPr lang="ru-RU" dirty="0"/>
              <a:t>[Владимир Войнович. </a:t>
            </a:r>
            <a:r>
              <a:rPr lang="ru-RU" dirty="0" err="1"/>
              <a:t>Иванькиада</a:t>
            </a:r>
            <a:r>
              <a:rPr lang="ru-RU" dirty="0"/>
              <a:t>, или рассказ о вселении писателя </a:t>
            </a:r>
          </a:p>
          <a:p>
            <a:r>
              <a:rPr lang="ru-RU" dirty="0"/>
              <a:t>Войновича в новую квартиру (1976)] </a:t>
            </a:r>
            <a:endParaRPr lang="nb-NO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87B7E53-68CF-7E40-9AA6-051D466A30DA}"/>
              </a:ext>
            </a:extLst>
          </p:cNvPr>
          <p:cNvSpPr/>
          <p:nvPr/>
        </p:nvSpPr>
        <p:spPr>
          <a:xfrm>
            <a:off x="3839591" y="2929558"/>
            <a:ext cx="2562686" cy="98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948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80A-BF57-7B42-ABEA-A77D0D42A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723C58-3646-F349-B515-7C80DE99F6C7}"/>
              </a:ext>
            </a:extLst>
          </p:cNvPr>
          <p:cNvSpPr txBox="1">
            <a:spLocks/>
          </p:cNvSpPr>
          <p:nvPr/>
        </p:nvSpPr>
        <p:spPr>
          <a:xfrm>
            <a:off x="4952630" y="365124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</a:t>
            </a:r>
            <a:r>
              <a:rPr lang="en-US" cap="small" dirty="0"/>
              <a:t>swell</a:t>
            </a:r>
            <a:endParaRPr lang="nb-NO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5895B6-CE4B-7C42-A850-451431BEA37F}"/>
              </a:ext>
            </a:extLst>
          </p:cNvPr>
          <p:cNvSpPr/>
          <p:nvPr/>
        </p:nvSpPr>
        <p:spPr>
          <a:xfrm>
            <a:off x="2965141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20F5-69BE-4649-8872-E06ECCF570BA}"/>
              </a:ext>
            </a:extLst>
          </p:cNvPr>
          <p:cNvSpPr txBox="1"/>
          <p:nvPr/>
        </p:nvSpPr>
        <p:spPr>
          <a:xfrm>
            <a:off x="2296540" y="1797985"/>
            <a:ext cx="4381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Средний палец у него </a:t>
            </a:r>
            <a:r>
              <a:rPr lang="ru-RU" b="1" i="1" dirty="0"/>
              <a:t>распух</a:t>
            </a:r>
            <a:r>
              <a:rPr lang="ru-RU" i="1" dirty="0"/>
              <a:t> от удара. </a:t>
            </a:r>
          </a:p>
          <a:p>
            <a:r>
              <a:rPr lang="en-US" dirty="0"/>
              <a:t>‘His middle finger </a:t>
            </a:r>
            <a:r>
              <a:rPr lang="en-US" b="1" dirty="0"/>
              <a:t>swelled up</a:t>
            </a:r>
            <a:r>
              <a:rPr lang="en-US" dirty="0"/>
              <a:t> from the blow.’</a:t>
            </a:r>
            <a:endParaRPr lang="en-NO" dirty="0"/>
          </a:p>
          <a:p>
            <a:r>
              <a:rPr lang="ru-RU" dirty="0"/>
              <a:t>[Сати Спивакова. Не всё (2002)] 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2F629-6E09-5447-A46D-83F04BF2BEBD}"/>
              </a:ext>
            </a:extLst>
          </p:cNvPr>
          <p:cNvSpPr txBox="1"/>
          <p:nvPr/>
        </p:nvSpPr>
        <p:spPr>
          <a:xfrm>
            <a:off x="727047" y="4119239"/>
            <a:ext cx="1124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У нас есть категория людей, которые </a:t>
            </a:r>
            <a:r>
              <a:rPr lang="ru-RU" b="1" i="1" dirty="0"/>
              <a:t>разбогатели</a:t>
            </a:r>
            <a:r>
              <a:rPr lang="ru-RU" i="1" dirty="0"/>
              <a:t> и стали миллиардерами, как у нас говорят, в одночасье.</a:t>
            </a:r>
          </a:p>
          <a:p>
            <a:r>
              <a:rPr lang="en-US" dirty="0"/>
              <a:t>‘We have a category of people who </a:t>
            </a:r>
            <a:r>
              <a:rPr lang="en-US" b="1" dirty="0"/>
              <a:t>got rich</a:t>
            </a:r>
            <a:r>
              <a:rPr lang="en-US" dirty="0"/>
              <a:t> and became billionaires in one fell swoop as we say.’</a:t>
            </a:r>
            <a:endParaRPr lang="en-NO" dirty="0"/>
          </a:p>
          <a:p>
            <a:r>
              <a:rPr lang="ru-RU" dirty="0"/>
              <a:t>[Валерий Лебедев. Отечество в опасности // Интернет-альманах «Лебедь», 2003.11.01]</a:t>
            </a:r>
            <a:endParaRPr lang="nb-NO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87B7E53-68CF-7E40-9AA6-051D466A30DA}"/>
              </a:ext>
            </a:extLst>
          </p:cNvPr>
          <p:cNvSpPr/>
          <p:nvPr/>
        </p:nvSpPr>
        <p:spPr>
          <a:xfrm>
            <a:off x="3839591" y="2929558"/>
            <a:ext cx="2562686" cy="98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358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80A-BF57-7B42-ABEA-A77D0D42A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swell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723C58-3646-F349-B515-7C80DE99F6C7}"/>
              </a:ext>
            </a:extLst>
          </p:cNvPr>
          <p:cNvSpPr txBox="1">
            <a:spLocks/>
          </p:cNvSpPr>
          <p:nvPr/>
        </p:nvSpPr>
        <p:spPr>
          <a:xfrm>
            <a:off x="4952630" y="365124"/>
            <a:ext cx="290410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</a:t>
            </a:r>
            <a:r>
              <a:rPr lang="en-US" cap="small" dirty="0"/>
              <a:t>dissolve</a:t>
            </a:r>
            <a:endParaRPr lang="nb-NO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5895B6-CE4B-7C42-A850-451431BEA37F}"/>
              </a:ext>
            </a:extLst>
          </p:cNvPr>
          <p:cNvSpPr/>
          <p:nvPr/>
        </p:nvSpPr>
        <p:spPr>
          <a:xfrm>
            <a:off x="2965141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20F5-69BE-4649-8872-E06ECCF570BA}"/>
              </a:ext>
            </a:extLst>
          </p:cNvPr>
          <p:cNvSpPr txBox="1"/>
          <p:nvPr/>
        </p:nvSpPr>
        <p:spPr>
          <a:xfrm>
            <a:off x="681495" y="1797985"/>
            <a:ext cx="8548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Два дня сыпал снег, потом </a:t>
            </a:r>
            <a:r>
              <a:rPr lang="ru-RU" b="1" i="1" dirty="0"/>
              <a:t>растаял</a:t>
            </a:r>
            <a:r>
              <a:rPr lang="ru-RU" i="1" dirty="0"/>
              <a:t>, и полил дождь.</a:t>
            </a:r>
          </a:p>
          <a:p>
            <a:r>
              <a:rPr lang="en-US" dirty="0"/>
              <a:t>‘Snow was coming down for two days, then it </a:t>
            </a:r>
            <a:r>
              <a:rPr lang="en-US" b="1" dirty="0"/>
              <a:t>melted</a:t>
            </a:r>
            <a:r>
              <a:rPr lang="en-US" dirty="0"/>
              <a:t>, and then rain came pouring down.’</a:t>
            </a:r>
            <a:endParaRPr lang="en-NO" dirty="0"/>
          </a:p>
          <a:p>
            <a:r>
              <a:rPr lang="ru-RU" dirty="0"/>
              <a:t>[Сергей Козлов. Правда, мы будем всегда? (1969-1981)]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91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1B8A2F-30DF-BB49-BCFE-04D7437A4E28}"/>
              </a:ext>
            </a:extLst>
          </p:cNvPr>
          <p:cNvSpPr txBox="1"/>
          <p:nvPr/>
        </p:nvSpPr>
        <p:spPr>
          <a:xfrm>
            <a:off x="4226233" y="331691"/>
            <a:ext cx="3657647" cy="71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049" dirty="0"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CD77426F-2108-9342-9B69-B2D8D3D9B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7795"/>
          <a:stretch/>
        </p:blipFill>
        <p:spPr bwMode="auto">
          <a:xfrm>
            <a:off x="7336342" y="1210476"/>
            <a:ext cx="1474028" cy="193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0F42912-9E00-6E47-ADB4-D320AA40CF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8" r="14222" b="34541"/>
          <a:stretch/>
        </p:blipFill>
        <p:spPr bwMode="auto">
          <a:xfrm>
            <a:off x="3197215" y="1237011"/>
            <a:ext cx="1576383" cy="19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FA41626-CBB6-1F4E-9260-D2A389F84C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9" t="4058" r="15595" b="38787"/>
          <a:stretch/>
        </p:blipFill>
        <p:spPr bwMode="auto">
          <a:xfrm>
            <a:off x="4323018" y="3857756"/>
            <a:ext cx="1576090" cy="191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696E2CD-DA57-3E42-AF78-B7BE30A5BA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3853" r="12671" b="37505"/>
          <a:stretch/>
        </p:blipFill>
        <p:spPr bwMode="auto">
          <a:xfrm>
            <a:off x="8342850" y="3857756"/>
            <a:ext cx="1694980" cy="193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296483F-A7AA-AA42-9DC7-78B3C7E1F7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2" t="11949" r="42637" b="50691"/>
          <a:stretch/>
        </p:blipFill>
        <p:spPr bwMode="auto">
          <a:xfrm>
            <a:off x="2174061" y="3857756"/>
            <a:ext cx="1644373" cy="19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6C29A72-673F-F64E-AF51-181C3DA06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7" t="10690" r="10051" b="14009"/>
          <a:stretch>
            <a:fillRect/>
          </a:stretch>
        </p:blipFill>
        <p:spPr bwMode="auto">
          <a:xfrm>
            <a:off x="5267012" y="1237011"/>
            <a:ext cx="1576090" cy="19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tephen M. Dickey | KU Language Training Center">
            <a:extLst>
              <a:ext uri="{FF2B5EF4-FFF2-40B4-BE49-F238E27FC236}">
                <a16:creationId xmlns:a16="http://schemas.microsoft.com/office/drawing/2014/main" id="{146D745E-5A1A-E04E-8130-951633692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3" t="4782" r="14715" b="23858"/>
          <a:stretch/>
        </p:blipFill>
        <p:spPr bwMode="auto">
          <a:xfrm>
            <a:off x="6359722" y="3857756"/>
            <a:ext cx="1539282" cy="19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A3C791-7626-1842-A8CE-9C126A24A64C}"/>
              </a:ext>
            </a:extLst>
          </p:cNvPr>
          <p:cNvSpPr txBox="1"/>
          <p:nvPr/>
        </p:nvSpPr>
        <p:spPr>
          <a:xfrm>
            <a:off x="3318630" y="3071244"/>
            <a:ext cx="13340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Anna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Endresen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D37B6-9C17-004A-9CEE-12705C014CE4}"/>
              </a:ext>
            </a:extLst>
          </p:cNvPr>
          <p:cNvSpPr txBox="1"/>
          <p:nvPr/>
        </p:nvSpPr>
        <p:spPr>
          <a:xfrm>
            <a:off x="5105220" y="3071244"/>
            <a:ext cx="1877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Olga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Lyashevskaya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84BBC-1EB2-7A48-B0C6-69F61262B24F}"/>
              </a:ext>
            </a:extLst>
          </p:cNvPr>
          <p:cNvSpPr txBox="1"/>
          <p:nvPr/>
        </p:nvSpPr>
        <p:spPr>
          <a:xfrm>
            <a:off x="7562639" y="3071244"/>
            <a:ext cx="10214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Tore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Nesset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1CBC6-BD74-0E4D-9C69-2CD929AEC6BB}"/>
              </a:ext>
            </a:extLst>
          </p:cNvPr>
          <p:cNvSpPr txBox="1"/>
          <p:nvPr/>
        </p:nvSpPr>
        <p:spPr>
          <a:xfrm>
            <a:off x="8629725" y="5718523"/>
            <a:ext cx="1305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Svetlana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Sokolova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6EF97-CA61-2544-88B3-364B3E1D8E9D}"/>
              </a:ext>
            </a:extLst>
          </p:cNvPr>
          <p:cNvSpPr txBox="1"/>
          <p:nvPr/>
        </p:nvSpPr>
        <p:spPr>
          <a:xfrm>
            <a:off x="2245857" y="5681264"/>
            <a:ext cx="1588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Julia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Kuznetsova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6AA6D-6675-1E4A-8623-BBBE0C11A26C}"/>
              </a:ext>
            </a:extLst>
          </p:cNvPr>
          <p:cNvSpPr txBox="1"/>
          <p:nvPr/>
        </p:nvSpPr>
        <p:spPr>
          <a:xfrm>
            <a:off x="4379844" y="5681264"/>
            <a:ext cx="14398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Anastasia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Makarova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A2EB4-38F9-9849-BF49-287817C883CC}"/>
              </a:ext>
            </a:extLst>
          </p:cNvPr>
          <p:cNvSpPr txBox="1"/>
          <p:nvPr/>
        </p:nvSpPr>
        <p:spPr>
          <a:xfrm>
            <a:off x="6508981" y="5681263"/>
            <a:ext cx="12602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Stephen </a:t>
            </a:r>
          </a:p>
          <a:p>
            <a:pPr algn="ctr"/>
            <a:r>
              <a:rPr lang="en-NO" sz="2100" dirty="0">
                <a:latin typeface="Arial" panose="020B0604020202020204" pitchFamily="34" charset="0"/>
                <a:cs typeface="Arial" panose="020B0604020202020204" pitchFamily="34" charset="0"/>
              </a:rPr>
              <a:t>Dickey</a:t>
            </a:r>
          </a:p>
        </p:txBody>
      </p:sp>
    </p:spTree>
    <p:extLst>
      <p:ext uri="{BB962C8B-B14F-4D97-AF65-F5344CB8AC3E}">
        <p14:creationId xmlns:p14="http://schemas.microsoft.com/office/powerpoint/2010/main" val="245247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080A-BF57-7B42-ABEA-A77D0D42A8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spread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723C58-3646-F349-B515-7C80DE99F6C7}"/>
              </a:ext>
            </a:extLst>
          </p:cNvPr>
          <p:cNvSpPr txBox="1">
            <a:spLocks/>
          </p:cNvSpPr>
          <p:nvPr/>
        </p:nvSpPr>
        <p:spPr>
          <a:xfrm>
            <a:off x="3062601" y="365124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swell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95895B6-CE4B-7C42-A850-451431BEA37F}"/>
              </a:ext>
            </a:extLst>
          </p:cNvPr>
          <p:cNvSpPr/>
          <p:nvPr/>
        </p:nvSpPr>
        <p:spPr>
          <a:xfrm>
            <a:off x="5221549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20F5-69BE-4649-8872-E06ECCF570BA}"/>
              </a:ext>
            </a:extLst>
          </p:cNvPr>
          <p:cNvSpPr txBox="1"/>
          <p:nvPr/>
        </p:nvSpPr>
        <p:spPr>
          <a:xfrm>
            <a:off x="606637" y="1729228"/>
            <a:ext cx="664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Зинаида Николаевна … </a:t>
            </a:r>
            <a:r>
              <a:rPr lang="ru-RU" b="1" i="1" dirty="0"/>
              <a:t>разогрела</a:t>
            </a:r>
            <a:r>
              <a:rPr lang="ru-RU" i="1" dirty="0"/>
              <a:t> в духовке французский батон.</a:t>
            </a:r>
          </a:p>
          <a:p>
            <a:r>
              <a:rPr lang="en-US" dirty="0"/>
              <a:t>‘</a:t>
            </a:r>
            <a:r>
              <a:rPr lang="en-US" dirty="0" err="1"/>
              <a:t>Zinaida</a:t>
            </a:r>
            <a:r>
              <a:rPr lang="en-US" dirty="0"/>
              <a:t> </a:t>
            </a:r>
            <a:r>
              <a:rPr lang="en-US" dirty="0" err="1"/>
              <a:t>Nikolaevna</a:t>
            </a:r>
            <a:r>
              <a:rPr lang="en-US" dirty="0"/>
              <a:t> ... </a:t>
            </a:r>
            <a:r>
              <a:rPr lang="en-US" b="1" dirty="0"/>
              <a:t>heated up</a:t>
            </a:r>
            <a:r>
              <a:rPr lang="en-US" dirty="0"/>
              <a:t> the French baguette in the oven.’</a:t>
            </a:r>
            <a:endParaRPr lang="en-NO" dirty="0"/>
          </a:p>
          <a:p>
            <a:r>
              <a:rPr lang="ru-RU" dirty="0"/>
              <a:t>[Ольга Новикова. Женский роман (1993)]</a:t>
            </a:r>
            <a:endParaRPr lang="nb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2F629-6E09-5447-A46D-83F04BF2BEBD}"/>
              </a:ext>
            </a:extLst>
          </p:cNvPr>
          <p:cNvSpPr txBox="1"/>
          <p:nvPr/>
        </p:nvSpPr>
        <p:spPr>
          <a:xfrm>
            <a:off x="727047" y="4119239"/>
            <a:ext cx="5463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Сердце застучало. Я чуть не </a:t>
            </a:r>
            <a:r>
              <a:rPr lang="ru-RU" b="1" i="1" dirty="0"/>
              <a:t>расплакался</a:t>
            </a:r>
            <a:r>
              <a:rPr lang="ru-RU" i="1" dirty="0"/>
              <a:t>.</a:t>
            </a:r>
          </a:p>
          <a:p>
            <a:r>
              <a:rPr lang="en-US" dirty="0"/>
              <a:t>‘My heart started to pound. I almost </a:t>
            </a:r>
            <a:r>
              <a:rPr lang="en-US" b="1" dirty="0"/>
              <a:t>burst into tears</a:t>
            </a:r>
            <a:r>
              <a:rPr lang="en-US" dirty="0"/>
              <a:t>.’</a:t>
            </a:r>
            <a:endParaRPr lang="en-NO" dirty="0"/>
          </a:p>
          <a:p>
            <a:r>
              <a:rPr lang="ru-RU" dirty="0"/>
              <a:t>[Григорий Горин. Иронические мемуары (1990-1998)]</a:t>
            </a:r>
            <a:endParaRPr lang="nb-NO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087B7E53-68CF-7E40-9AA6-051D466A30DA}"/>
              </a:ext>
            </a:extLst>
          </p:cNvPr>
          <p:cNvSpPr/>
          <p:nvPr/>
        </p:nvSpPr>
        <p:spPr>
          <a:xfrm>
            <a:off x="3839591" y="2929558"/>
            <a:ext cx="2562686" cy="98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83081D-4FA5-2B4E-8D88-11E0ECCCD663}"/>
              </a:ext>
            </a:extLst>
          </p:cNvPr>
          <p:cNvSpPr txBox="1">
            <a:spLocks/>
          </p:cNvSpPr>
          <p:nvPr/>
        </p:nvSpPr>
        <p:spPr>
          <a:xfrm>
            <a:off x="7255991" y="365123"/>
            <a:ext cx="36242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</a:t>
            </a:r>
            <a:r>
              <a:rPr lang="en-US" cap="small" dirty="0"/>
              <a:t>excitement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469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C8A5-CFE1-304D-9B38-D55A97D7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07" y="30480"/>
            <a:ext cx="228674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en-US" cap="sm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apart</a:t>
            </a:r>
            <a:endParaRPr lang="nb-N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0B3A8-7714-C84D-BDD2-59F7159B664B}"/>
              </a:ext>
            </a:extLst>
          </p:cNvPr>
          <p:cNvSpPr txBox="1"/>
          <p:nvPr/>
        </p:nvSpPr>
        <p:spPr>
          <a:xfrm>
            <a:off x="400041" y="5243258"/>
            <a:ext cx="114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Профессор Дэйвид Пейдж первым (в 2003 году) </a:t>
            </a:r>
            <a:r>
              <a:rPr lang="ru-RU" b="1" i="1" dirty="0"/>
              <a:t>расшифровал</a:t>
            </a:r>
            <a:r>
              <a:rPr lang="ru-RU" i="1" dirty="0"/>
              <a:t> последовательность человеческой </a:t>
            </a:r>
            <a:r>
              <a:rPr lang="en-GB" i="1" dirty="0"/>
              <a:t>Y-</a:t>
            </a:r>
            <a:r>
              <a:rPr lang="ru-RU" i="1" dirty="0"/>
              <a:t>хромосомы.</a:t>
            </a:r>
            <a:endParaRPr lang="en-NO" i="1" dirty="0"/>
          </a:p>
          <a:p>
            <a:r>
              <a:rPr lang="en-US" dirty="0"/>
              <a:t>‘Professor David Page is the first person (in 2003) who </a:t>
            </a:r>
            <a:r>
              <a:rPr lang="en-US" b="1" dirty="0"/>
              <a:t>decoded</a:t>
            </a:r>
            <a:r>
              <a:rPr lang="en-US" dirty="0"/>
              <a:t> the sequence of the human Y chromosome.’</a:t>
            </a:r>
            <a:endParaRPr lang="en-NO" dirty="0"/>
          </a:p>
          <a:p>
            <a:r>
              <a:rPr lang="ru-RU" dirty="0"/>
              <a:t>[Леонид </a:t>
            </a:r>
            <a:r>
              <a:rPr lang="ru-RU" dirty="0" err="1"/>
              <a:t>Крайнов</a:t>
            </a:r>
            <a:r>
              <a:rPr lang="ru-RU" dirty="0"/>
              <a:t>. Будущее мужской хромосомы // «Знание-сила», 2013] 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2BAA6-883B-8E44-B0B4-973E3345EE69}"/>
              </a:ext>
            </a:extLst>
          </p:cNvPr>
          <p:cNvSpPr txBox="1"/>
          <p:nvPr/>
        </p:nvSpPr>
        <p:spPr>
          <a:xfrm>
            <a:off x="3433630" y="1557882"/>
            <a:ext cx="639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Развязала</a:t>
            </a:r>
            <a:r>
              <a:rPr lang="ru-RU" i="1" dirty="0"/>
              <a:t> веревки, которыми были спутаны его руки и ноги.</a:t>
            </a:r>
          </a:p>
          <a:p>
            <a:r>
              <a:rPr lang="en-US" dirty="0"/>
              <a:t>‘She </a:t>
            </a:r>
            <a:r>
              <a:rPr lang="en-US" b="1" dirty="0"/>
              <a:t>untied</a:t>
            </a:r>
            <a:r>
              <a:rPr lang="en-US" dirty="0"/>
              <a:t> the ropes that bound his hands and feet.’</a:t>
            </a:r>
            <a:endParaRPr lang="en-NO" dirty="0"/>
          </a:p>
          <a:p>
            <a:r>
              <a:rPr lang="ru-RU" dirty="0"/>
              <a:t>[Татьяна </a:t>
            </a:r>
            <a:r>
              <a:rPr lang="ru-RU" dirty="0" err="1"/>
              <a:t>Тронина</a:t>
            </a:r>
            <a:r>
              <a:rPr lang="ru-RU" dirty="0"/>
              <a:t>. Никогда не говори «навсегда» (2004)] </a:t>
            </a:r>
            <a:endParaRPr lang="nb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B77D5-A9BA-4640-88FC-9E333F637BE5}"/>
              </a:ext>
            </a:extLst>
          </p:cNvPr>
          <p:cNvSpPr txBox="1"/>
          <p:nvPr/>
        </p:nvSpPr>
        <p:spPr>
          <a:xfrm>
            <a:off x="1438049" y="3725100"/>
            <a:ext cx="6551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Гурьев обиделся и </a:t>
            </a:r>
            <a:r>
              <a:rPr lang="ru-RU" b="1" i="1" dirty="0"/>
              <a:t>раздумал</a:t>
            </a:r>
            <a:r>
              <a:rPr lang="ru-RU" i="1" dirty="0"/>
              <a:t> нас провожать</a:t>
            </a:r>
            <a:r>
              <a:rPr lang="en-US" i="1" dirty="0"/>
              <a:t> </a:t>
            </a:r>
            <a:endParaRPr lang="en-NO" i="1" dirty="0"/>
          </a:p>
          <a:p>
            <a:r>
              <a:rPr lang="en-US" dirty="0"/>
              <a:t>‘</a:t>
            </a:r>
            <a:r>
              <a:rPr lang="en-US" dirty="0" err="1"/>
              <a:t>Gur’ev</a:t>
            </a:r>
            <a:r>
              <a:rPr lang="en-US" dirty="0"/>
              <a:t> took offense and </a:t>
            </a:r>
            <a:r>
              <a:rPr lang="en-US" b="1" dirty="0"/>
              <a:t>changed his mind about</a:t>
            </a:r>
            <a:r>
              <a:rPr lang="en-US" dirty="0"/>
              <a:t> accompanying us’</a:t>
            </a:r>
            <a:endParaRPr lang="en-NO" dirty="0"/>
          </a:p>
          <a:p>
            <a:r>
              <a:rPr lang="ru-RU" dirty="0"/>
              <a:t>[Сергей Довлатов. Заповедник (1983)]</a:t>
            </a:r>
            <a:endParaRPr lang="nb-NO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663E43E-9D86-B845-B7B1-CFBE6D6806F7}"/>
              </a:ext>
            </a:extLst>
          </p:cNvPr>
          <p:cNvSpPr/>
          <p:nvPr/>
        </p:nvSpPr>
        <p:spPr>
          <a:xfrm>
            <a:off x="3533313" y="2614018"/>
            <a:ext cx="2562686" cy="981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E2B1802-E77D-684C-9B06-7FAB44D2DF98}"/>
              </a:ext>
            </a:extLst>
          </p:cNvPr>
          <p:cNvSpPr/>
          <p:nvPr/>
        </p:nvSpPr>
        <p:spPr>
          <a:xfrm>
            <a:off x="8138958" y="2573836"/>
            <a:ext cx="2562686" cy="2740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Metaphor</a:t>
            </a:r>
            <a:endParaRPr lang="nb-NO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8BEF22-536D-BB4A-9F78-49EA3EF6BE71}"/>
              </a:ext>
            </a:extLst>
          </p:cNvPr>
          <p:cNvSpPr txBox="1">
            <a:spLocks/>
          </p:cNvSpPr>
          <p:nvPr/>
        </p:nvSpPr>
        <p:spPr>
          <a:xfrm>
            <a:off x="4952630" y="365124"/>
            <a:ext cx="228674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7. </a:t>
            </a:r>
            <a:r>
              <a:rPr lang="nb-NO" cap="small" dirty="0" err="1"/>
              <a:t>un</a:t>
            </a:r>
            <a:r>
              <a:rPr lang="nb-NO" cap="small" dirty="0"/>
              <a:t>-</a:t>
            </a:r>
            <a:endParaRPr lang="nb-NO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98516D-6CA9-2F49-BDBE-DD11EDA4271B}"/>
              </a:ext>
            </a:extLst>
          </p:cNvPr>
          <p:cNvSpPr/>
          <p:nvPr/>
        </p:nvSpPr>
        <p:spPr>
          <a:xfrm>
            <a:off x="2965141" y="257827"/>
            <a:ext cx="1748901" cy="797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Metonymy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185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1157-43EF-B846-9089-A6ABD4BD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relationships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prefixes</a:t>
            </a:r>
            <a:r>
              <a:rPr lang="nb-NO" dirty="0"/>
              <a:t> to verbs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436A37-40A7-E742-A33E-8676D4BE21A7}"/>
              </a:ext>
            </a:extLst>
          </p:cNvPr>
          <p:cNvSpPr/>
          <p:nvPr/>
        </p:nvSpPr>
        <p:spPr>
          <a:xfrm>
            <a:off x="980264" y="1639253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ED699B-5F02-2444-A066-C28873750235}"/>
              </a:ext>
            </a:extLst>
          </p:cNvPr>
          <p:cNvSpPr/>
          <p:nvPr/>
        </p:nvSpPr>
        <p:spPr>
          <a:xfrm>
            <a:off x="4773340" y="1639251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58B533-C189-C344-9CF3-3C6F2344E358}"/>
              </a:ext>
            </a:extLst>
          </p:cNvPr>
          <p:cNvSpPr/>
          <p:nvPr/>
        </p:nvSpPr>
        <p:spPr>
          <a:xfrm>
            <a:off x="8566416" y="1639252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901BF-7E62-A64C-95FE-B287671F500F}"/>
              </a:ext>
            </a:extLst>
          </p:cNvPr>
          <p:cNvSpPr txBox="1"/>
          <p:nvPr/>
        </p:nvSpPr>
        <p:spPr>
          <a:xfrm>
            <a:off x="930433" y="2825541"/>
            <a:ext cx="2857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разлететься</a:t>
            </a:r>
            <a:r>
              <a:rPr lang="nb-NO" dirty="0"/>
              <a:t> [APART-fly]</a:t>
            </a:r>
            <a:endParaRPr lang="ru-RU" dirty="0"/>
          </a:p>
          <a:p>
            <a:r>
              <a:rPr lang="ru-RU" dirty="0"/>
              <a:t>расшатать</a:t>
            </a:r>
            <a:r>
              <a:rPr lang="nb-NO" dirty="0"/>
              <a:t> [APART-shake]</a:t>
            </a:r>
            <a:endParaRPr lang="ru-RU" dirty="0"/>
          </a:p>
          <a:p>
            <a:r>
              <a:rPr lang="ru-RU" dirty="0"/>
              <a:t>раскланяться</a:t>
            </a:r>
            <a:r>
              <a:rPr lang="nb-NO" dirty="0"/>
              <a:t> [APART-bow]</a:t>
            </a:r>
            <a:endParaRPr lang="ru-RU" dirty="0"/>
          </a:p>
          <a:p>
            <a:r>
              <a:rPr lang="ru-RU" dirty="0"/>
              <a:t>раскатать</a:t>
            </a:r>
            <a:r>
              <a:rPr lang="nb-NO" dirty="0"/>
              <a:t> [SPREAD-roll]</a:t>
            </a:r>
            <a:endParaRPr lang="ru-RU" dirty="0"/>
          </a:p>
          <a:p>
            <a:r>
              <a:rPr lang="ru-RU" dirty="0"/>
              <a:t>разработать</a:t>
            </a:r>
            <a:r>
              <a:rPr lang="nb-NO" dirty="0"/>
              <a:t> [SPREAD-</a:t>
            </a:r>
            <a:r>
              <a:rPr lang="nb-NO" dirty="0" err="1"/>
              <a:t>work</a:t>
            </a:r>
            <a:r>
              <a:rPr lang="nb-NO" dirty="0"/>
              <a:t>]</a:t>
            </a:r>
            <a:endParaRPr lang="ru-RU" dirty="0"/>
          </a:p>
          <a:p>
            <a:r>
              <a:rPr lang="ru-RU" dirty="0"/>
              <a:t>развязать</a:t>
            </a:r>
            <a:r>
              <a:rPr lang="nb-NO" dirty="0"/>
              <a:t> [UN-tie]</a:t>
            </a:r>
            <a:endParaRPr lang="ru-RU" dirty="0"/>
          </a:p>
          <a:p>
            <a:r>
              <a:rPr lang="ru-RU" dirty="0"/>
              <a:t>раздумать</a:t>
            </a:r>
            <a:r>
              <a:rPr lang="nb-NO" dirty="0"/>
              <a:t> [UN-</a:t>
            </a:r>
            <a:r>
              <a:rPr lang="nb-NO" dirty="0" err="1"/>
              <a:t>think</a:t>
            </a:r>
            <a:r>
              <a:rPr lang="nb-NO" dirty="0"/>
              <a:t>]</a:t>
            </a:r>
            <a:endParaRPr lang="ru-RU" dirty="0"/>
          </a:p>
          <a:p>
            <a:r>
              <a:rPr lang="ru-RU" dirty="0" err="1"/>
              <a:t>разшифровать</a:t>
            </a:r>
            <a:r>
              <a:rPr lang="nb-NO" dirty="0"/>
              <a:t> [UN-</a:t>
            </a:r>
            <a:r>
              <a:rPr lang="nb-NO" dirty="0" err="1"/>
              <a:t>encode</a:t>
            </a:r>
            <a:r>
              <a:rPr lang="nb-NO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80D28-64CB-3548-9069-FFBB431E6389}"/>
              </a:ext>
            </a:extLst>
          </p:cNvPr>
          <p:cNvSpPr txBox="1"/>
          <p:nvPr/>
        </p:nvSpPr>
        <p:spPr>
          <a:xfrm>
            <a:off x="4372675" y="2825541"/>
            <a:ext cx="3446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растоптать </a:t>
            </a:r>
            <a:r>
              <a:rPr lang="nb-NO" dirty="0"/>
              <a:t>[CRUSH-stamp]</a:t>
            </a:r>
            <a:endParaRPr lang="ru-RU" dirty="0"/>
          </a:p>
          <a:p>
            <a:r>
              <a:rPr lang="ru-RU" dirty="0"/>
              <a:t>разбогатеть</a:t>
            </a:r>
            <a:r>
              <a:rPr lang="nb-NO" dirty="0"/>
              <a:t> [SWELL-</a:t>
            </a:r>
            <a:r>
              <a:rPr lang="nb-NO" dirty="0" err="1"/>
              <a:t>get.rich</a:t>
            </a:r>
            <a:r>
              <a:rPr lang="nb-NO" dirty="0"/>
              <a:t>]</a:t>
            </a:r>
          </a:p>
          <a:p>
            <a:r>
              <a:rPr lang="ru-RU" dirty="0"/>
              <a:t>разогреть</a:t>
            </a:r>
            <a:r>
              <a:rPr lang="nb-NO" dirty="0"/>
              <a:t> [EXCITEMENT-heat]</a:t>
            </a:r>
            <a:endParaRPr lang="ru-RU" dirty="0"/>
          </a:p>
          <a:p>
            <a:r>
              <a:rPr lang="ru-RU" dirty="0"/>
              <a:t>расплакаться</a:t>
            </a:r>
            <a:r>
              <a:rPr lang="nb-NO" dirty="0"/>
              <a:t> [EXCITEMENT-</a:t>
            </a:r>
            <a:r>
              <a:rPr lang="nb-NO" dirty="0" err="1"/>
              <a:t>weep</a:t>
            </a:r>
            <a:r>
              <a:rPr lang="nb-NO" dirty="0"/>
              <a:t>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C982-3D7D-1A4E-99AE-DEC3B8C3DB91}"/>
              </a:ext>
            </a:extLst>
          </p:cNvPr>
          <p:cNvSpPr txBox="1"/>
          <p:nvPr/>
        </p:nvSpPr>
        <p:spPr>
          <a:xfrm>
            <a:off x="8579294" y="2825541"/>
            <a:ext cx="261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распухнуть </a:t>
            </a:r>
            <a:r>
              <a:rPr lang="nb-NO" dirty="0"/>
              <a:t>[SWELL-</a:t>
            </a:r>
            <a:r>
              <a:rPr lang="nb-NO" dirty="0" err="1"/>
              <a:t>swell</a:t>
            </a:r>
            <a:r>
              <a:rPr lang="nb-NO" dirty="0"/>
              <a:t>]</a:t>
            </a:r>
          </a:p>
          <a:p>
            <a:r>
              <a:rPr lang="ru-RU" dirty="0"/>
              <a:t>растаять</a:t>
            </a:r>
            <a:r>
              <a:rPr lang="nb-NO" dirty="0"/>
              <a:t> [DISSOLVE-melt]</a:t>
            </a:r>
          </a:p>
        </p:txBody>
      </p:sp>
    </p:spTree>
    <p:extLst>
      <p:ext uri="{BB962C8B-B14F-4D97-AF65-F5344CB8AC3E}">
        <p14:creationId xmlns:p14="http://schemas.microsoft.com/office/powerpoint/2010/main" val="2871366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1157-43EF-B846-9089-A6ABD4BD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Semantic</a:t>
            </a:r>
            <a:r>
              <a:rPr lang="nb-NO" dirty="0"/>
              <a:t> relationships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prefixes</a:t>
            </a:r>
            <a:r>
              <a:rPr lang="nb-NO" dirty="0"/>
              <a:t> to verbs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436A37-40A7-E742-A33E-8676D4BE21A7}"/>
              </a:ext>
            </a:extLst>
          </p:cNvPr>
          <p:cNvSpPr/>
          <p:nvPr/>
        </p:nvSpPr>
        <p:spPr>
          <a:xfrm>
            <a:off x="980264" y="1639253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ED699B-5F02-2444-A066-C28873750235}"/>
              </a:ext>
            </a:extLst>
          </p:cNvPr>
          <p:cNvSpPr/>
          <p:nvPr/>
        </p:nvSpPr>
        <p:spPr>
          <a:xfrm>
            <a:off x="4773340" y="1639251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COMPATIBILITY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58B533-C189-C344-9CF3-3C6F2344E358}"/>
              </a:ext>
            </a:extLst>
          </p:cNvPr>
          <p:cNvSpPr/>
          <p:nvPr/>
        </p:nvSpPr>
        <p:spPr>
          <a:xfrm>
            <a:off x="8566416" y="1639252"/>
            <a:ext cx="2645320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901BF-7E62-A64C-95FE-B287671F500F}"/>
              </a:ext>
            </a:extLst>
          </p:cNvPr>
          <p:cNvSpPr txBox="1"/>
          <p:nvPr/>
        </p:nvSpPr>
        <p:spPr>
          <a:xfrm>
            <a:off x="930433" y="2825541"/>
            <a:ext cx="28578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разлететься</a:t>
            </a:r>
            <a:r>
              <a:rPr lang="nb-NO" b="1" dirty="0"/>
              <a:t> [APART-fly]</a:t>
            </a:r>
            <a:endParaRPr lang="ru-RU" b="1" dirty="0"/>
          </a:p>
          <a:p>
            <a:r>
              <a:rPr lang="ru-RU" dirty="0"/>
              <a:t>расшатать</a:t>
            </a:r>
            <a:r>
              <a:rPr lang="nb-NO" dirty="0"/>
              <a:t> [APART-shake]</a:t>
            </a:r>
            <a:endParaRPr lang="ru-RU" dirty="0"/>
          </a:p>
          <a:p>
            <a:r>
              <a:rPr lang="ru-RU" dirty="0"/>
              <a:t>раскланяться</a:t>
            </a:r>
            <a:r>
              <a:rPr lang="nb-NO" dirty="0"/>
              <a:t> [APART-bow]</a:t>
            </a:r>
            <a:endParaRPr lang="ru-RU" dirty="0"/>
          </a:p>
          <a:p>
            <a:r>
              <a:rPr lang="ru-RU" dirty="0"/>
              <a:t>раскатать</a:t>
            </a:r>
            <a:r>
              <a:rPr lang="nb-NO" dirty="0"/>
              <a:t> [SPREAD-roll]</a:t>
            </a:r>
            <a:endParaRPr lang="ru-RU" dirty="0"/>
          </a:p>
          <a:p>
            <a:r>
              <a:rPr lang="ru-RU" dirty="0"/>
              <a:t>разработать</a:t>
            </a:r>
            <a:r>
              <a:rPr lang="nb-NO" dirty="0"/>
              <a:t> [SPREAD-</a:t>
            </a:r>
            <a:r>
              <a:rPr lang="nb-NO" dirty="0" err="1"/>
              <a:t>work</a:t>
            </a:r>
            <a:r>
              <a:rPr lang="nb-NO" dirty="0"/>
              <a:t>]</a:t>
            </a:r>
            <a:endParaRPr lang="ru-RU" dirty="0"/>
          </a:p>
          <a:p>
            <a:r>
              <a:rPr lang="ru-RU" dirty="0"/>
              <a:t>развязать</a:t>
            </a:r>
            <a:r>
              <a:rPr lang="nb-NO" dirty="0"/>
              <a:t> [UN-tie]</a:t>
            </a:r>
            <a:endParaRPr lang="ru-RU" dirty="0"/>
          </a:p>
          <a:p>
            <a:r>
              <a:rPr lang="ru-RU" dirty="0"/>
              <a:t>раздумать</a:t>
            </a:r>
            <a:r>
              <a:rPr lang="nb-NO" dirty="0"/>
              <a:t> [UN-</a:t>
            </a:r>
            <a:r>
              <a:rPr lang="nb-NO" dirty="0" err="1"/>
              <a:t>think</a:t>
            </a:r>
            <a:r>
              <a:rPr lang="nb-NO" dirty="0"/>
              <a:t>]</a:t>
            </a:r>
            <a:endParaRPr lang="ru-RU" dirty="0"/>
          </a:p>
          <a:p>
            <a:r>
              <a:rPr lang="ru-RU" dirty="0"/>
              <a:t>расшифровать</a:t>
            </a:r>
            <a:r>
              <a:rPr lang="nb-NO" dirty="0"/>
              <a:t> [UN-</a:t>
            </a:r>
            <a:r>
              <a:rPr lang="nb-NO" dirty="0" err="1"/>
              <a:t>encode</a:t>
            </a:r>
            <a:r>
              <a:rPr lang="nb-NO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80D28-64CB-3548-9069-FFBB431E6389}"/>
              </a:ext>
            </a:extLst>
          </p:cNvPr>
          <p:cNvSpPr txBox="1"/>
          <p:nvPr/>
        </p:nvSpPr>
        <p:spPr>
          <a:xfrm>
            <a:off x="4460488" y="2825541"/>
            <a:ext cx="34466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растоптать </a:t>
            </a:r>
            <a:r>
              <a:rPr lang="nb-NO" dirty="0"/>
              <a:t>[CRUSH-stamp]</a:t>
            </a:r>
            <a:endParaRPr lang="ru-RU" dirty="0"/>
          </a:p>
          <a:p>
            <a:r>
              <a:rPr lang="ru-RU" dirty="0"/>
              <a:t>разбогатеть</a:t>
            </a:r>
            <a:r>
              <a:rPr lang="nb-NO" dirty="0"/>
              <a:t> [SWELL-</a:t>
            </a:r>
            <a:r>
              <a:rPr lang="nb-NO" dirty="0" err="1"/>
              <a:t>get.rich</a:t>
            </a:r>
            <a:r>
              <a:rPr lang="nb-NO" dirty="0"/>
              <a:t>]</a:t>
            </a:r>
          </a:p>
          <a:p>
            <a:r>
              <a:rPr lang="ru-RU" dirty="0"/>
              <a:t>разогреть</a:t>
            </a:r>
            <a:r>
              <a:rPr lang="nb-NO" dirty="0"/>
              <a:t> [EXCITEMENT-heat]</a:t>
            </a:r>
            <a:endParaRPr lang="ru-RU" dirty="0"/>
          </a:p>
          <a:p>
            <a:r>
              <a:rPr lang="ru-RU" dirty="0"/>
              <a:t>расплакаться</a:t>
            </a:r>
            <a:r>
              <a:rPr lang="nb-NO" dirty="0"/>
              <a:t> [EXCITEMENT-</a:t>
            </a:r>
            <a:r>
              <a:rPr lang="nb-NO" dirty="0" err="1"/>
              <a:t>weep</a:t>
            </a:r>
            <a:r>
              <a:rPr lang="nb-NO" dirty="0"/>
              <a:t>]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C982-3D7D-1A4E-99AE-DEC3B8C3DB91}"/>
              </a:ext>
            </a:extLst>
          </p:cNvPr>
          <p:cNvSpPr txBox="1"/>
          <p:nvPr/>
        </p:nvSpPr>
        <p:spPr>
          <a:xfrm>
            <a:off x="8579294" y="2825541"/>
            <a:ext cx="268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распухнуть </a:t>
            </a:r>
            <a:r>
              <a:rPr lang="nb-NO" b="1" dirty="0"/>
              <a:t>[SWELL-</a:t>
            </a:r>
            <a:r>
              <a:rPr lang="nb-NO" b="1" dirty="0" err="1"/>
              <a:t>swell</a:t>
            </a:r>
            <a:r>
              <a:rPr lang="nb-NO" b="1" dirty="0"/>
              <a:t>]</a:t>
            </a:r>
          </a:p>
          <a:p>
            <a:r>
              <a:rPr lang="ru-RU" b="1" dirty="0"/>
              <a:t>растаять</a:t>
            </a:r>
            <a:r>
              <a:rPr lang="nb-NO" b="1" dirty="0"/>
              <a:t> [DISSOLVE-melt]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FC7701D-2D01-6C4A-A250-7CA0DD18EF2A}"/>
              </a:ext>
            </a:extLst>
          </p:cNvPr>
          <p:cNvSpPr/>
          <p:nvPr/>
        </p:nvSpPr>
        <p:spPr>
          <a:xfrm>
            <a:off x="4286840" y="4142081"/>
            <a:ext cx="3617640" cy="991784"/>
          </a:xfrm>
          <a:prstGeom prst="wedgeRoundRectCallout">
            <a:avLst>
              <a:gd name="adj1" fmla="val -76586"/>
              <a:gd name="adj2" fmla="val -163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Path meaning with motion verbs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A81F2B1F-5F6F-4D4C-B8AC-9BB8A8EFABE8}"/>
              </a:ext>
            </a:extLst>
          </p:cNvPr>
          <p:cNvSpPr/>
          <p:nvPr/>
        </p:nvSpPr>
        <p:spPr>
          <a:xfrm>
            <a:off x="8211996" y="4972771"/>
            <a:ext cx="3617640" cy="991784"/>
          </a:xfrm>
          <a:prstGeom prst="wedgeRoundRectCallout">
            <a:avLst>
              <a:gd name="adj1" fmla="val 1770"/>
              <a:gd name="adj2" fmla="val -207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Overlap with Natural Perfectives</a:t>
            </a:r>
          </a:p>
        </p:txBody>
      </p:sp>
    </p:spTree>
    <p:extLst>
      <p:ext uri="{BB962C8B-B14F-4D97-AF65-F5344CB8AC3E}">
        <p14:creationId xmlns:p14="http://schemas.microsoft.com/office/powerpoint/2010/main" val="293297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840614-809A-4D48-B12E-917771E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Verb Classifiers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15E008-6452-8C4B-942A-65059BB6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39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F4E-F728-B64A-BB9B-E1C5E89E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Noun</a:t>
            </a:r>
            <a:r>
              <a:rPr lang="nb-NO" b="1" dirty="0"/>
              <a:t> </a:t>
            </a:r>
            <a:r>
              <a:rPr lang="nb-NO" b="1" dirty="0" err="1"/>
              <a:t>classifiers</a:t>
            </a:r>
            <a:r>
              <a:rPr lang="nb-NO" b="1" dirty="0"/>
              <a:t> and </a:t>
            </a:r>
            <a:br>
              <a:rPr lang="nb-NO" b="1" dirty="0"/>
            </a:br>
            <a:r>
              <a:rPr lang="nb-NO" b="1" dirty="0"/>
              <a:t>Verb </a:t>
            </a:r>
            <a:r>
              <a:rPr lang="nb-NO" b="1" dirty="0" err="1"/>
              <a:t>classifiers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6BCF-2E42-1B48-AC47-DD5C48AF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557423" cy="4660997"/>
          </a:xfrm>
        </p:spPr>
        <p:txBody>
          <a:bodyPr>
            <a:normAutofit/>
          </a:bodyPr>
          <a:lstStyle/>
          <a:p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“Numeral”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r>
              <a:rPr lang="nb-NO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 are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unitizers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that construe the referents of mass nouns as countable units, i.e., count nouns. </a:t>
            </a:r>
          </a:p>
          <a:p>
            <a:r>
              <a:rPr lang="en-US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Sortal</a:t>
            </a:r>
            <a:r>
              <a:rPr lang="en-US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classifiers 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</a:t>
            </a:r>
            <a:r>
              <a:rPr lang="en-US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nouns of the language into groups according to the units that the substances typically form, often according to their shape: long objects, flat objects, round objects, etc.</a:t>
            </a:r>
          </a:p>
          <a:p>
            <a:r>
              <a:rPr lang="en-US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Mensural</a:t>
            </a:r>
            <a:r>
              <a:rPr lang="en-US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classifiers create non-inherent units of mass nouns by using measures: a bit, a cup, etc.</a:t>
            </a:r>
          </a:p>
          <a:p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Linguists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have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only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recently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begun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describe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verb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systems</a:t>
            </a:r>
          </a:p>
        </p:txBody>
      </p:sp>
      <p:pic>
        <p:nvPicPr>
          <p:cNvPr id="4" name="Picture 2" descr="Verb Classification in Australian Languages | De Gruyter">
            <a:extLst>
              <a:ext uri="{FF2B5EF4-FFF2-40B4-BE49-F238E27FC236}">
                <a16:creationId xmlns:a16="http://schemas.microsoft.com/office/drawing/2014/main" id="{6BB41B8D-8AF3-0746-B883-6851531C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"/>
          <a:stretch/>
        </p:blipFill>
        <p:spPr bwMode="auto">
          <a:xfrm>
            <a:off x="8418531" y="689"/>
            <a:ext cx="3773469" cy="55825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lliam Bernard McGregor - Research - Aarhus University">
            <a:extLst>
              <a:ext uri="{FF2B5EF4-FFF2-40B4-BE49-F238E27FC236}">
                <a16:creationId xmlns:a16="http://schemas.microsoft.com/office/drawing/2014/main" id="{80432E61-CB86-5043-A722-4E3545EB6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6" t="19275" r="25362" b="12753"/>
          <a:stretch/>
        </p:blipFill>
        <p:spPr bwMode="auto">
          <a:xfrm>
            <a:off x="8412557" y="2197002"/>
            <a:ext cx="3796377" cy="466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47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9383105C-EC57-C34C-9EEB-912F6550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Russian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Prefixes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b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Verb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C4394FE-7F4A-B747-9757-DDC38B41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947400" cy="49486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Russian </a:t>
            </a: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prefixes</a:t>
            </a: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-- </a:t>
            </a:r>
            <a:r>
              <a:rPr lang="nb-NO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unitizers</a:t>
            </a:r>
            <a:r>
              <a:rPr lang="nb-NO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”,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designate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discrete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events</a:t>
            </a:r>
            <a:endParaRPr lang="nb-NO" altLang="ja-JP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Russian </a:t>
            </a: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prefixes</a:t>
            </a: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--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quantification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by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perfective</a:t>
            </a:r>
            <a:r>
              <a:rPr lang="nb-NO" altLang="en-NO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aspect</a:t>
            </a:r>
            <a:endParaRPr lang="nb-NO" altLang="en-NO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Resultative </a:t>
            </a: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</a:t>
            </a: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</a:t>
            </a:r>
            <a:r>
              <a:rPr lang="nb-NO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verbs, </a:t>
            </a:r>
            <a:r>
              <a:rPr lang="nb-NO" altLang="ja-JP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classification</a:t>
            </a:r>
            <a:r>
              <a:rPr lang="nb-NO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by </a:t>
            </a:r>
            <a:r>
              <a:rPr lang="nb-NO" altLang="ja-JP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outcome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SWELL </a:t>
            </a:r>
            <a:r>
              <a:rPr lang="nb-NO" altLang="en-NO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раз</a:t>
            </a:r>
            <a:r>
              <a:rPr lang="se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 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 in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пухнуть</a:t>
            </a:r>
            <a:r>
              <a:rPr lang="ru-RU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рас</a:t>
            </a:r>
            <a:r>
              <a:rPr lang="nb-NO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пухнуть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swell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ru-RU" altLang="ja-JP" sz="20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MOVE AWAY </a:t>
            </a:r>
            <a:r>
              <a:rPr lang="nb-NO" altLang="en-NO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у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 as in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красть</a:t>
            </a:r>
            <a:r>
              <a:rPr lang="ru-RU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у</a:t>
            </a:r>
            <a:r>
              <a:rPr lang="nb-NO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красть</a:t>
            </a:r>
            <a:r>
              <a:rPr lang="nb-NO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steal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ru-RU" altLang="ja-JP" sz="2000" i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ATTACH </a:t>
            </a:r>
            <a:r>
              <a:rPr lang="nb-NO" altLang="en-NO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при</a:t>
            </a:r>
            <a:r>
              <a:rPr lang="nb-NO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 as in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липнуть</a:t>
            </a:r>
            <a:r>
              <a:rPr lang="ru-RU" altLang="en-NO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при</a:t>
            </a:r>
            <a:r>
              <a:rPr lang="nb-NO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липнуть</a:t>
            </a:r>
            <a:r>
              <a:rPr lang="nb-NO" altLang="en-NO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get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stuck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to</a:t>
            </a:r>
            <a:r>
              <a:rPr lang="nb-NO" altLang="en-US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00000"/>
              </a:lnSpc>
            </a:pPr>
            <a:r>
              <a:rPr lang="nb-NO" altLang="ja-JP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Procedural</a:t>
            </a:r>
            <a:r>
              <a:rPr lang="nb-NO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</a:t>
            </a:r>
            <a:r>
              <a:rPr lang="nb-NO" altLang="ja-JP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create</a:t>
            </a:r>
            <a:r>
              <a:rPr lang="nb-NO" altLang="ja-JP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non-inherent units:</a:t>
            </a:r>
          </a:p>
          <a:p>
            <a:pPr lvl="1">
              <a:lnSpc>
                <a:spcPct val="100000"/>
              </a:lnSpc>
            </a:pP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по</a:t>
            </a:r>
            <a:r>
              <a:rPr lang="nb-NO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as in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сидеть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по</a:t>
            </a:r>
            <a:r>
              <a:rPr lang="nb-NO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сидеть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‘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sit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a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while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</a:p>
          <a:p>
            <a:pPr lvl="1">
              <a:lnSpc>
                <a:spcPct val="100000"/>
              </a:lnSpc>
            </a:pP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про</a:t>
            </a:r>
            <a:r>
              <a:rPr lang="nb-NO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as in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плакать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про</a:t>
            </a:r>
            <a:r>
              <a:rPr lang="nb-NO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плакать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всю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ru-RU" altLang="ja-JP" sz="2000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ночь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 ‘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cry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all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sz="2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night</a:t>
            </a:r>
            <a:r>
              <a:rPr lang="nb-NO" altLang="ja-JP" sz="2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8B5BDE-937E-0844-B8C6-679030208460}"/>
              </a:ext>
            </a:extLst>
          </p:cNvPr>
          <p:cNvSpPr/>
          <p:nvPr/>
        </p:nvSpPr>
        <p:spPr>
          <a:xfrm>
            <a:off x="10082151" y="4595750"/>
            <a:ext cx="2067292" cy="757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MENSURAL classifiers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04DBE0-81C8-BA41-875A-19EFBFFAC9B7}"/>
              </a:ext>
            </a:extLst>
          </p:cNvPr>
          <p:cNvSpPr/>
          <p:nvPr/>
        </p:nvSpPr>
        <p:spPr>
          <a:xfrm>
            <a:off x="10228519" y="2763434"/>
            <a:ext cx="1840834" cy="1709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SORTAL </a:t>
            </a:r>
          </a:p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3170270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8644-E802-0347-8EA9-8955077E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Parallels</a:t>
            </a:r>
            <a:r>
              <a:rPr lang="nb-NO" b="1" dirty="0"/>
              <a:t> </a:t>
            </a:r>
            <a:r>
              <a:rPr lang="nb-NO" b="1" dirty="0" err="1"/>
              <a:t>between</a:t>
            </a:r>
            <a:r>
              <a:rPr lang="nb-NO" b="1" dirty="0"/>
              <a:t> </a:t>
            </a:r>
            <a:r>
              <a:rPr lang="nb-NO" b="1" dirty="0" err="1"/>
              <a:t>Noun</a:t>
            </a:r>
            <a:r>
              <a:rPr lang="nb-NO" b="1" dirty="0"/>
              <a:t> and Verb </a:t>
            </a:r>
            <a:r>
              <a:rPr lang="nb-NO" b="1" dirty="0" err="1"/>
              <a:t>Classifiers</a:t>
            </a:r>
            <a:endParaRPr lang="nb-NO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23EBB-77C2-3B4F-AE7A-5B983C3B0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Noun</a:t>
            </a:r>
            <a:r>
              <a:rPr lang="nb-NO" sz="4000" dirty="0"/>
              <a:t> </a:t>
            </a:r>
            <a:r>
              <a:rPr lang="nb-NO" sz="4000" dirty="0" err="1"/>
              <a:t>Classifiers</a:t>
            </a:r>
            <a:endParaRPr lang="nb-NO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D317-2A66-4B43-A8FB-89CBF8659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One </a:t>
            </a:r>
            <a:r>
              <a:rPr lang="nb-NO" dirty="0" err="1"/>
              <a:t>noun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classifiers</a:t>
            </a:r>
            <a:r>
              <a:rPr lang="nb-NO" dirty="0"/>
              <a:t>  </a:t>
            </a:r>
          </a:p>
          <a:p>
            <a:endParaRPr lang="nb-NO" dirty="0"/>
          </a:p>
          <a:p>
            <a:r>
              <a:rPr lang="nb-NO" dirty="0"/>
              <a:t>One </a:t>
            </a:r>
            <a:r>
              <a:rPr lang="nb-NO" dirty="0" err="1"/>
              <a:t>classifier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Sortal</a:t>
            </a:r>
            <a:r>
              <a:rPr lang="nb-NO" dirty="0"/>
              <a:t> and </a:t>
            </a:r>
            <a:r>
              <a:rPr lang="nb-NO" dirty="0" err="1"/>
              <a:t>Mensural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24250-9A33-EB4B-A9F3-F55822170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Verb </a:t>
            </a:r>
            <a:r>
              <a:rPr lang="nb-NO" sz="4000" dirty="0" err="1"/>
              <a:t>Classifiers</a:t>
            </a:r>
            <a:endParaRPr lang="nb-NO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BED04-8D83-E74F-9995-432282C428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dirty="0"/>
              <a:t>One verb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  <a:p>
            <a:endParaRPr lang="nb-NO" dirty="0"/>
          </a:p>
          <a:p>
            <a:r>
              <a:rPr lang="nb-NO" dirty="0"/>
              <a:t>One </a:t>
            </a:r>
            <a:r>
              <a:rPr lang="nb-NO" dirty="0" err="1"/>
              <a:t>classifier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Sortal</a:t>
            </a:r>
            <a:r>
              <a:rPr lang="nb-NO" dirty="0"/>
              <a:t> and </a:t>
            </a:r>
            <a:r>
              <a:rPr lang="nb-NO" dirty="0" err="1"/>
              <a:t>Mensural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084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57D8EC31-6458-1A4A-A196-F98D06B4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411935"/>
            <a:ext cx="10248900" cy="817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combine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various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Burmese </a:t>
            </a:r>
            <a:r>
              <a:rPr lang="nb-NO" altLang="en-NO" sz="32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myi</a:t>
            </a:r>
            <a:r>
              <a:rPr lang="en-US" altLang="en-NO" sz="3200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ʔ</a:t>
            </a:r>
            <a:r>
              <a:rPr lang="en-US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river</a:t>
            </a:r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(Becker 1975)</a:t>
            </a:r>
            <a:endParaRPr lang="nb-NO" altLang="en-NO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TextBox 3">
            <a:extLst>
              <a:ext uri="{FF2B5EF4-FFF2-40B4-BE49-F238E27FC236}">
                <a16:creationId xmlns:a16="http://schemas.microsoft.com/office/drawing/2014/main" id="{A3AA097A-1DAD-6C48-8C8A-F16BAD3D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" y="1851377"/>
            <a:ext cx="45217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a.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en-US" altLang="en-NO" sz="1800" i="1" dirty="0" err="1"/>
              <a:t>myiʔ</a:t>
            </a:r>
            <a:endParaRPr lang="en-US" altLang="en-NO" sz="1800" i="1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cl:river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[default case]</a:t>
            </a:r>
            <a:r>
              <a:rPr lang="en-US" altLang="en-US" sz="1800" dirty="0"/>
              <a:t>’</a:t>
            </a:r>
            <a:endParaRPr lang="en-US" altLang="en-NO" sz="1800" dirty="0"/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id="{DD8862B7-D897-384C-AA2A-BD016CD2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213" y="1792486"/>
            <a:ext cx="50513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b.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hu-HU" altLang="en-NO" sz="1800" i="1" dirty="0" err="1"/>
              <a:t>yaʔ</a:t>
            </a:r>
            <a:endParaRPr lang="hu-HU" altLang="en-NO" sz="1800" i="1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cl:place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as site [for a picnic, etc.]</a:t>
            </a:r>
            <a:r>
              <a:rPr lang="en-US" altLang="en-US" sz="1800" dirty="0"/>
              <a:t>’</a:t>
            </a:r>
            <a:endParaRPr lang="en-US" altLang="en-NO" sz="1800" dirty="0"/>
          </a:p>
        </p:txBody>
      </p:sp>
      <p:sp>
        <p:nvSpPr>
          <p:cNvPr id="37893" name="TextBox 5">
            <a:extLst>
              <a:ext uri="{FF2B5EF4-FFF2-40B4-BE49-F238E27FC236}">
                <a16:creationId xmlns:a16="http://schemas.microsoft.com/office/drawing/2014/main" id="{D29AD7BE-0ABB-3B44-A62E-E61406F1F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" y="2926115"/>
            <a:ext cx="44342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c. 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tan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cl:line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[on a map]</a:t>
            </a:r>
            <a:r>
              <a:rPr lang="en-US" altLang="en-US" sz="1800" dirty="0"/>
              <a:t>’</a:t>
            </a:r>
            <a:endParaRPr lang="en-US" altLang="en-NO" sz="1800" dirty="0"/>
          </a:p>
        </p:txBody>
      </p:sp>
      <p:sp>
        <p:nvSpPr>
          <p:cNvPr id="37894" name="TextBox 7">
            <a:extLst>
              <a:ext uri="{FF2B5EF4-FFF2-40B4-BE49-F238E27FC236}">
                <a16:creationId xmlns:a16="http://schemas.microsoft.com/office/drawing/2014/main" id="{DE3BCC0C-5108-8542-9E8E-13D96E22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387" y="2867224"/>
            <a:ext cx="510768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d.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en-US" altLang="en-NO" sz="1800" i="1" dirty="0" err="1"/>
              <a:t>hmwa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cl:section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section [for fishing, etc.]</a:t>
            </a:r>
            <a:r>
              <a:rPr lang="en-US" altLang="en-US" sz="1800" dirty="0"/>
              <a:t>’</a:t>
            </a:r>
            <a:r>
              <a:rPr lang="en-US" altLang="en-NO" sz="1800" dirty="0"/>
              <a:t> </a:t>
            </a:r>
            <a:endParaRPr lang="nb-NO" altLang="en-NO" sz="1800" dirty="0"/>
          </a:p>
        </p:txBody>
      </p:sp>
      <p:sp>
        <p:nvSpPr>
          <p:cNvPr id="37895" name="TextBox 8">
            <a:extLst>
              <a:ext uri="{FF2B5EF4-FFF2-40B4-BE49-F238E27FC236}">
                <a16:creationId xmlns:a16="http://schemas.microsoft.com/office/drawing/2014/main" id="{7FD6EED3-6C08-7545-96A3-BC72ECA60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" y="4010377"/>
            <a:ext cx="507254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e.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'sin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cl:distant</a:t>
            </a:r>
            <a:r>
              <a:rPr lang="en-US" altLang="en-NO" sz="1800" dirty="0"/>
              <a:t> arc</a:t>
            </a:r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as path to the sea</a:t>
            </a:r>
            <a:r>
              <a:rPr lang="en-US" altLang="en-US" sz="1800" dirty="0"/>
              <a:t>’</a:t>
            </a:r>
            <a:r>
              <a:rPr lang="en-US" altLang="en-NO" sz="1800" dirty="0"/>
              <a:t> </a:t>
            </a:r>
            <a:endParaRPr lang="nb-NO" altLang="en-NO" sz="1800" dirty="0"/>
          </a:p>
        </p:txBody>
      </p:sp>
      <p:sp>
        <p:nvSpPr>
          <p:cNvPr id="37896" name="TextBox 9">
            <a:extLst>
              <a:ext uri="{FF2B5EF4-FFF2-40B4-BE49-F238E27FC236}">
                <a16:creationId xmlns:a16="http://schemas.microsoft.com/office/drawing/2014/main" id="{7A710E57-77BF-5245-89D2-07267652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213" y="3951486"/>
            <a:ext cx="6209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f.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en-US" altLang="en-NO" sz="1800" i="1" dirty="0" err="1"/>
              <a:t>θwe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cl:connection</a:t>
            </a:r>
            <a:endParaRPr lang="en-US" altLang="en-NO" sz="1800" dirty="0"/>
          </a:p>
          <a:p>
            <a:pPr eaLnBrk="1" hangingPunct="1"/>
            <a:r>
              <a:rPr lang="en-US" altLang="en-NO" sz="1800" dirty="0"/>
              <a:t> 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as a connection [linking villages]</a:t>
            </a:r>
            <a:r>
              <a:rPr lang="en-US" altLang="en-US" sz="1800" dirty="0"/>
              <a:t>’</a:t>
            </a:r>
            <a:r>
              <a:rPr lang="en-US" altLang="en-NO" sz="1800" dirty="0"/>
              <a:t> </a:t>
            </a:r>
            <a:endParaRPr lang="nb-NO" altLang="en-NO" sz="1800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632DA76-C811-4B4B-9B3D-3ABBDA57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" y="5034315"/>
            <a:ext cx="53449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g.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en-US" altLang="en-US" sz="1800" i="1" dirty="0"/>
              <a:t>‘</a:t>
            </a:r>
            <a:r>
              <a:rPr lang="en-US" altLang="en-NO" sz="1800" i="1" dirty="0"/>
              <a:t>pa</a:t>
            </a:r>
            <a:r>
              <a:rPr lang="nb-NO" altLang="en-NO" sz="1800" dirty="0"/>
              <a:t> </a:t>
            </a:r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cl:sacred</a:t>
            </a:r>
            <a:r>
              <a:rPr lang="en-US" altLang="en-NO" sz="1800" dirty="0"/>
              <a:t> object</a:t>
            </a:r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[in mythology]</a:t>
            </a:r>
            <a:r>
              <a:rPr lang="en-US" altLang="en-US" sz="1800" dirty="0"/>
              <a:t>’</a:t>
            </a:r>
            <a:r>
              <a:rPr lang="en-US" altLang="en-NO" sz="1800" dirty="0"/>
              <a:t> </a:t>
            </a:r>
            <a:endParaRPr lang="nb-NO" altLang="en-NO" sz="18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804EEB2-006D-F34F-8013-417971F7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386" y="4975424"/>
            <a:ext cx="71970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sz="1800" dirty="0"/>
              <a:t>	h.	</a:t>
            </a:r>
            <a:r>
              <a:rPr lang="nb-NO" altLang="en-NO" sz="1800" i="1" dirty="0" err="1"/>
              <a:t>myi</a:t>
            </a:r>
            <a:r>
              <a:rPr lang="en-US" altLang="en-NO" sz="1800" i="1" dirty="0" err="1"/>
              <a:t>ʔ</a:t>
            </a:r>
            <a:r>
              <a:rPr lang="en-US" altLang="en-NO" sz="1800" i="1" dirty="0"/>
              <a:t>	</a:t>
            </a:r>
            <a:r>
              <a:rPr lang="en-US" altLang="en-NO" sz="1800" i="1" dirty="0" err="1"/>
              <a:t>tǝ</a:t>
            </a:r>
            <a:r>
              <a:rPr lang="en-US" altLang="en-NO" sz="1800" i="1" dirty="0"/>
              <a:t> 	</a:t>
            </a:r>
            <a:r>
              <a:rPr lang="nb-NO" altLang="en-NO" sz="1800" i="1" dirty="0" err="1"/>
              <a:t>khu</a:t>
            </a:r>
            <a:r>
              <a:rPr lang="nb-NO" altLang="en-US" sz="1800" i="1" dirty="0"/>
              <a:t>’</a:t>
            </a:r>
            <a:endParaRPr lang="nb-NO" altLang="ja-JP" sz="1800" dirty="0"/>
          </a:p>
          <a:p>
            <a:pPr eaLnBrk="1" hangingPunct="1"/>
            <a:r>
              <a:rPr lang="en-US" altLang="en-NO" sz="1800" dirty="0"/>
              <a:t>		river	one	</a:t>
            </a:r>
            <a:r>
              <a:rPr lang="en-US" altLang="en-NO" sz="1800" dirty="0" err="1"/>
              <a:t>cl:conceptual</a:t>
            </a:r>
            <a:r>
              <a:rPr lang="en-US" altLang="en-NO" sz="1800" dirty="0"/>
              <a:t> unit</a:t>
            </a:r>
          </a:p>
          <a:p>
            <a:pPr eaLnBrk="1" hangingPunct="1"/>
            <a:r>
              <a:rPr lang="en-US" altLang="en-NO" sz="1800" dirty="0"/>
              <a:t>		</a:t>
            </a:r>
            <a:r>
              <a:rPr lang="en-US" altLang="en-US" sz="1800" dirty="0"/>
              <a:t>‘</a:t>
            </a:r>
            <a:r>
              <a:rPr lang="en-US" altLang="en-NO" sz="1800" dirty="0"/>
              <a:t>a river [in a discussion of rivers in general]</a:t>
            </a:r>
            <a:r>
              <a:rPr lang="en-US" altLang="en-US" sz="1800" dirty="0"/>
              <a:t>’</a:t>
            </a:r>
            <a:r>
              <a:rPr lang="en-US" altLang="en-NO" sz="1800" dirty="0"/>
              <a:t> </a:t>
            </a:r>
            <a:endParaRPr lang="nb-NO" altLang="en-NO" sz="1800" dirty="0"/>
          </a:p>
        </p:txBody>
      </p:sp>
      <p:pic>
        <p:nvPicPr>
          <p:cNvPr id="13" name="Picture 1">
            <a:extLst>
              <a:ext uri="{FF2B5EF4-FFF2-40B4-BE49-F238E27FC236}">
                <a16:creationId xmlns:a16="http://schemas.microsoft.com/office/drawing/2014/main" id="{BFD1CE9F-F0E4-5C4F-BF66-6BD0A22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2"/>
          <a:stretch>
            <a:fillRect/>
          </a:stretch>
        </p:blipFill>
        <p:spPr bwMode="auto">
          <a:xfrm>
            <a:off x="1390650" y="5903913"/>
            <a:ext cx="9144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017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3">
            <a:extLst>
              <a:ext uri="{FF2B5EF4-FFF2-40B4-BE49-F238E27FC236}">
                <a16:creationId xmlns:a16="http://schemas.microsoft.com/office/drawing/2014/main" id="{1BFDABFF-15B5-6142-8EC8-7E93EC1D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0" y="373909"/>
            <a:ext cx="11441722" cy="716338"/>
          </a:xfrm>
        </p:spPr>
        <p:txBody>
          <a:bodyPr>
            <a:normAutofit/>
          </a:bodyPr>
          <a:lstStyle/>
          <a:p>
            <a:r>
              <a:rPr lang="nb-NO" altLang="nb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verb </a:t>
            </a:r>
            <a:r>
              <a:rPr lang="nb-NO" altLang="nb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</a:t>
            </a:r>
            <a:r>
              <a:rPr lang="nb-NO" altLang="nb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nb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combine</a:t>
            </a:r>
            <a:r>
              <a:rPr lang="nb-NO" altLang="nb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nb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with</a:t>
            </a:r>
            <a:r>
              <a:rPr lang="nb-NO" altLang="nb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nb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various</a:t>
            </a:r>
            <a:r>
              <a:rPr lang="nb-NO" altLang="nb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nb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prefixes</a:t>
            </a:r>
            <a:endParaRPr lang="nb-NO" altLang="nb-NO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2" name="TextBox 4">
            <a:extLst>
              <a:ext uri="{FF2B5EF4-FFF2-40B4-BE49-F238E27FC236}">
                <a16:creationId xmlns:a16="http://schemas.microsoft.com/office/drawing/2014/main" id="{12C95B60-3F47-7E4E-A8A2-069EAC5C9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6" y="2422543"/>
            <a:ext cx="376139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 err="1">
                <a:latin typeface="Arial" panose="020B0604020202020204" pitchFamily="34" charset="0"/>
                <a:cs typeface="Arial" panose="020B0604020202020204" pitchFamily="34" charset="0"/>
              </a:rPr>
              <a:t>Czech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psát</a:t>
            </a:r>
            <a:endParaRPr lang="ru-RU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nb-NO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na-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psat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ve-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psat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za-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psat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TextBox 5">
            <a:extLst>
              <a:ext uri="{FF2B5EF4-FFF2-40B4-BE49-F238E27FC236}">
                <a16:creationId xmlns:a16="http://schemas.microsoft.com/office/drawing/2014/main" id="{700BA676-F8E7-BE48-A422-635814034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6" y="994910"/>
            <a:ext cx="9224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Russian: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писать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 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писать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Perfective</a:t>
            </a:r>
            <a:endParaRPr lang="nb-NO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 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писать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in, 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Specialized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Perfective</a:t>
            </a:r>
            <a:endParaRPr lang="nb-NO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  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писать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, register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nb-NO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Specialized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Perfective</a:t>
            </a:r>
            <a:endParaRPr lang="nb-NO" alt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TextBox 6">
            <a:extLst>
              <a:ext uri="{FF2B5EF4-FFF2-40B4-BE49-F238E27FC236}">
                <a16:creationId xmlns:a16="http://schemas.microsoft.com/office/drawing/2014/main" id="{79C3BE4B-7493-324E-A5A7-066CE66A4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856" y="3899871"/>
            <a:ext cx="38814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 err="1">
                <a:latin typeface="Arial" panose="020B0604020202020204" pitchFamily="34" charset="0"/>
                <a:cs typeface="Arial" panose="020B0604020202020204" pitchFamily="34" charset="0"/>
              </a:rPr>
              <a:t>Bulgarian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пиша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nb-NO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пиша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пиша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en-US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пиша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TextBox 7">
            <a:extLst>
              <a:ext uri="{FF2B5EF4-FFF2-40B4-BE49-F238E27FC236}">
                <a16:creationId xmlns:a16="http://schemas.microsoft.com/office/drawing/2014/main" id="{AAAE48A1-3440-5B40-85A5-97322E9C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186" y="3855945"/>
            <a:ext cx="398389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BCS: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endParaRPr lang="ru-RU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nb-NO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na-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u-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cs-CZ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za-</a:t>
            </a:r>
            <a:r>
              <a:rPr lang="cs-CZ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pisati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TextBox 8">
            <a:extLst>
              <a:ext uri="{FF2B5EF4-FFF2-40B4-BE49-F238E27FC236}">
                <a16:creationId xmlns:a16="http://schemas.microsoft.com/office/drawing/2014/main" id="{F42C737E-C28C-394A-9F75-5EC3E1EF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857" y="2490506"/>
            <a:ext cx="396764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Polish: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pisać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nb-NO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&gt; 	</a:t>
            </a:r>
            <a:r>
              <a:rPr lang="en-US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na-pisać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en-US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w-</a:t>
            </a:r>
            <a:r>
              <a:rPr lang="en-US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pisać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s-CZ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	</a:t>
            </a:r>
            <a:r>
              <a:rPr lang="en-US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za-</a:t>
            </a:r>
            <a:r>
              <a:rPr lang="en-US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pisać</a:t>
            </a:r>
            <a:r>
              <a:rPr lang="en-US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s-CZ" altLang="nb-N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7" name="Picture 1">
            <a:extLst>
              <a:ext uri="{FF2B5EF4-FFF2-40B4-BE49-F238E27FC236}">
                <a16:creationId xmlns:a16="http://schemas.microsoft.com/office/drawing/2014/main" id="{8632E146-9AC9-6849-B40C-8EBB694C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91505" y="2873264"/>
            <a:ext cx="16605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7B6E627D-F135-A049-AAF0-25583AD6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253" y="5315005"/>
            <a:ext cx="66493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panose="020B0600070205080204" pitchFamily="34" charset="-128"/>
                <a:cs typeface="Open Sans Light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Late </a:t>
            </a:r>
            <a:r>
              <a:rPr lang="nb-NO" altLang="nb-NO" dirty="0" err="1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  <a:cs typeface="Arial" panose="020B0604020202020204" pitchFamily="34" charset="0"/>
              </a:rPr>
              <a:t>Slavic</a:t>
            </a: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 	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 	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ъ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ja-JP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b-NO" altLang="nb-NO" dirty="0">
                <a:latin typeface="Arial" panose="020B0604020202020204" pitchFamily="34" charset="0"/>
                <a:cs typeface="Arial" panose="020B0604020202020204" pitchFamily="34" charset="0"/>
              </a:rPr>
              <a:t>		&gt;&gt;  	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ru-RU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nb-NO" altLang="nb-NO" i="1" dirty="0" err="1">
                <a:latin typeface="Arial" panose="020B0604020202020204" pitchFamily="34" charset="0"/>
                <a:cs typeface="Arial" panose="020B0604020202020204" pitchFamily="34" charset="0"/>
              </a:rPr>
              <a:t>sati</a:t>
            </a:r>
            <a:r>
              <a:rPr lang="nb-NO" altLang="nb-NO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b-NO" alt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25BA-5A0C-FF4B-8009-B50BF2DA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Related</a:t>
            </a:r>
            <a:r>
              <a:rPr lang="nb-NO" b="1" dirty="0"/>
              <a:t> </a:t>
            </a:r>
            <a:r>
              <a:rPr lang="nb-NO" b="1" dirty="0" err="1"/>
              <a:t>publications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736-9E30-544A-8B6F-625736AF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Janda, Laura A. </a:t>
            </a:r>
            <a:r>
              <a:rPr lang="en-US" dirty="0"/>
              <a:t>“Polysemy of affixes: A Slavic Perspective”, forthcoming in </a:t>
            </a:r>
            <a:r>
              <a:rPr lang="en-US" i="1" dirty="0"/>
              <a:t>Wiley Blackwell Companion to Morphology</a:t>
            </a:r>
            <a:r>
              <a:rPr lang="en-US" dirty="0"/>
              <a:t>, edited by Antonio </a:t>
            </a:r>
            <a:r>
              <a:rPr lang="en-US" dirty="0" err="1"/>
              <a:t>Fábregas</a:t>
            </a:r>
            <a:r>
              <a:rPr lang="en-US" dirty="0"/>
              <a:t>. 26pp.</a:t>
            </a:r>
          </a:p>
          <a:p>
            <a:endParaRPr lang="en-US" dirty="0"/>
          </a:p>
          <a:p>
            <a:r>
              <a:rPr lang="en-GB" dirty="0"/>
              <a:t>Dickey, Stephen M., Laura A. </a:t>
            </a:r>
            <a:r>
              <a:rPr lang="en-GB" dirty="0" err="1"/>
              <a:t>Janda</a:t>
            </a:r>
            <a:r>
              <a:rPr lang="en-GB" dirty="0"/>
              <a:t>. 2015. “Slavic Aspectual Prefixes and Numeral Classifiers: Two Kinds of </a:t>
            </a:r>
            <a:r>
              <a:rPr lang="en-GB" dirty="0" err="1"/>
              <a:t>Lexico</a:t>
            </a:r>
            <a:r>
              <a:rPr lang="en-GB" dirty="0"/>
              <a:t>-Grammatical Unitizers”. </a:t>
            </a:r>
            <a:r>
              <a:rPr lang="en-NO" i="1" dirty="0"/>
              <a:t>Lingua</a:t>
            </a:r>
            <a:r>
              <a:rPr lang="en-GB" dirty="0"/>
              <a:t> 168, 57-84. </a:t>
            </a:r>
            <a:r>
              <a:rPr lang="en-GB" dirty="0">
                <a:hlinkClick r:id="rId2"/>
              </a:rPr>
              <a:t>DOI: 10.1016/j.lingua.2015.09.005</a:t>
            </a:r>
            <a:endParaRPr lang="en-NO" dirty="0"/>
          </a:p>
          <a:p>
            <a:endParaRPr lang="en-NO" dirty="0"/>
          </a:p>
          <a:p>
            <a:r>
              <a:rPr lang="nb-NO" dirty="0"/>
              <a:t>Janda, Laura A., </a:t>
            </a:r>
            <a:r>
              <a:rPr lang="en-GB" dirty="0"/>
              <a:t>Anna </a:t>
            </a:r>
            <a:r>
              <a:rPr lang="en-GB" dirty="0" err="1"/>
              <a:t>Endresen</a:t>
            </a:r>
            <a:r>
              <a:rPr lang="en-GB" dirty="0"/>
              <a:t>, Julia Kuznetsova, Olga </a:t>
            </a:r>
            <a:r>
              <a:rPr lang="en-GB" dirty="0" err="1"/>
              <a:t>Lyashevskaya</a:t>
            </a:r>
            <a:r>
              <a:rPr lang="en-GB" dirty="0"/>
              <a:t>, Anastasia Makarova, Tore </a:t>
            </a:r>
            <a:r>
              <a:rPr lang="en-GB" dirty="0" err="1"/>
              <a:t>Nesset</a:t>
            </a:r>
            <a:r>
              <a:rPr lang="en-GB" dirty="0"/>
              <a:t>, Svetlana </a:t>
            </a:r>
            <a:r>
              <a:rPr lang="en-GB" dirty="0" err="1"/>
              <a:t>Sokolova</a:t>
            </a:r>
            <a:r>
              <a:rPr lang="en-GB" dirty="0"/>
              <a:t>. 2013. </a:t>
            </a:r>
            <a:r>
              <a:rPr lang="en-GB" i="1" dirty="0"/>
              <a:t>Why Russian aspectual prefixes aren’t empty: prefixes as verb classifiers</a:t>
            </a:r>
            <a:r>
              <a:rPr lang="en-GB" dirty="0"/>
              <a:t>. Bloomington, IN: </a:t>
            </a:r>
            <a:r>
              <a:rPr lang="en-GB" dirty="0" err="1"/>
              <a:t>Slavica</a:t>
            </a:r>
            <a:r>
              <a:rPr lang="en-GB" dirty="0"/>
              <a:t> Publishers.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62868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E33972D3-2C73-1446-BCCF-6658AC4D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285613"/>
            <a:ext cx="11095892" cy="749300"/>
          </a:xfrm>
        </p:spPr>
        <p:txBody>
          <a:bodyPr>
            <a:normAutofit/>
          </a:bodyPr>
          <a:lstStyle/>
          <a:p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have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various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functions</a:t>
            </a:r>
            <a:endParaRPr lang="nb-NO" altLang="en-NO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C37B-EC6D-7842-BF6E-21DA699B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105730"/>
            <a:ext cx="10515599" cy="5545138"/>
          </a:xfrm>
        </p:spPr>
        <p:txBody>
          <a:bodyPr>
            <a:normAutofit fontScale="70000" lnSpcReduction="20000"/>
          </a:bodyPr>
          <a:lstStyle/>
          <a:p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semantic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overlap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between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=&gt;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default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semantic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overlap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between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=&gt;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other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Mandarin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Chinese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pian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expresses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flatness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(Zhang 2013: 42):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a.	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san	pian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shuye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(sortal classifier)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three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cl:slice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leaf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three leaves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b.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	pian 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qiche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(mensural classifier)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one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cl:slice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car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group of cars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c.	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san	pian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mutou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(mensural classifier)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three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cl:slice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wood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three pieces of wood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d.	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she	pian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luobo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(mensural classifier)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ten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cl:slice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carrot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ten slices of carrot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1026" name="Picture 2" descr="Three Leaves Images, Stock Photos &amp;amp; Vectors | Shutterstock">
            <a:extLst>
              <a:ext uri="{FF2B5EF4-FFF2-40B4-BE49-F238E27FC236}">
                <a16:creationId xmlns:a16="http://schemas.microsoft.com/office/drawing/2014/main" id="{D0AC3FB7-46C4-7142-9D64-D9C407CFD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23806" r="19690" b="29755"/>
          <a:stretch/>
        </p:blipFill>
        <p:spPr bwMode="auto">
          <a:xfrm>
            <a:off x="9025817" y="1951630"/>
            <a:ext cx="2019869" cy="165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4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2CE28A5D-C135-EA45-8CF7-5F2AC3A0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have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various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functions</a:t>
            </a:r>
            <a:endParaRPr lang="nb-NO" altLang="en-NO" sz="4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0" name="Content Placeholder 3">
            <a:extLst>
              <a:ext uri="{FF2B5EF4-FFF2-40B4-BE49-F238E27FC236}">
                <a16:creationId xmlns:a16="http://schemas.microsoft.com/office/drawing/2014/main" id="{3093D18E-DAFB-694A-9353-76ED59DB0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1277" y="1418492"/>
            <a:ext cx="5065713" cy="466077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Natural </a:t>
            </a: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Perfectives</a:t>
            </a:r>
            <a:endParaRPr lang="nb-NO" altLang="en-NO" sz="24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пухнуть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swell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 </a:t>
            </a:r>
            <a:r>
              <a:rPr lang="ru-RU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рас</a:t>
            </a:r>
            <a:r>
              <a:rPr lang="nb-NO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ja-JP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пухнуть</a:t>
            </a:r>
            <a:r>
              <a:rPr lang="ru-RU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swell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красть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steal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у</a:t>
            </a:r>
            <a:r>
              <a:rPr lang="nb-NO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ja-JP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красть</a:t>
            </a:r>
            <a:r>
              <a:rPr lang="ru-RU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steal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липнуть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stick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при</a:t>
            </a:r>
            <a:r>
              <a:rPr lang="nb-NO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nb-NO" altLang="ja-JP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</a:t>
            </a:r>
            <a:r>
              <a:rPr lang="ru-RU" altLang="ja-JP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липнуть</a:t>
            </a:r>
            <a:r>
              <a:rPr lang="ru-RU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stick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ночевать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spend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night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 </a:t>
            </a:r>
            <a:r>
              <a:rPr lang="ru-RU" altLang="en-NO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пере</a:t>
            </a:r>
            <a:r>
              <a:rPr lang="nb-NO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 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ночевать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spend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night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HIGH DEGREE OF OVERLAP:</a:t>
            </a:r>
          </a:p>
          <a:p>
            <a:pPr marL="0" indent="0">
              <a:buNone/>
            </a:pP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Natural </a:t>
            </a:r>
            <a:r>
              <a:rPr lang="nb-NO" altLang="en-NO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Perfectives</a:t>
            </a: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only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aspect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891" name="Content Placeholder 4">
            <a:extLst>
              <a:ext uri="{FF2B5EF4-FFF2-40B4-BE49-F238E27FC236}">
                <a16:creationId xmlns:a16="http://schemas.microsoft.com/office/drawing/2014/main" id="{36B9F3E4-115F-5C49-A831-6DCF3080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162" y="1418492"/>
            <a:ext cx="5065712" cy="466077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Specialized</a:t>
            </a:r>
            <a:r>
              <a:rPr lang="nb-NO" altLang="en-NO" sz="24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2400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Perfectives</a:t>
            </a:r>
            <a:endParaRPr lang="nb-NO" altLang="en-NO" sz="24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дуть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blow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&gt;&gt; </a:t>
            </a:r>
            <a:r>
              <a:rPr lang="ru-RU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раз</a:t>
            </a:r>
            <a:r>
              <a:rPr lang="nb-NO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ja-JP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дуть</a:t>
            </a:r>
            <a:r>
              <a:rPr lang="ru-RU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inflate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бежать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run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&gt;&gt; </a:t>
            </a:r>
            <a:r>
              <a:rPr lang="ru-RU" altLang="en-NO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у</a:t>
            </a:r>
            <a:r>
              <a:rPr lang="nb-NO" altLang="en-NO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бежать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run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away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вязать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tie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&gt;&gt; </a:t>
            </a:r>
            <a:r>
              <a:rPr lang="ru-RU" altLang="en-NO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при</a:t>
            </a:r>
            <a:r>
              <a:rPr lang="nb-NO" altLang="en-NO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вязать</a:t>
            </a:r>
            <a:r>
              <a:rPr lang="nb-NO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tie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onto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ждать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wait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&gt;&gt; </a:t>
            </a:r>
            <a:r>
              <a:rPr lang="ru-RU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пере</a:t>
            </a:r>
            <a:r>
              <a:rPr lang="nb-NO" altLang="ja-JP" b="1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ждать</a:t>
            </a:r>
            <a:r>
              <a:rPr lang="ru-RU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wait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through</a:t>
            </a:r>
            <a:r>
              <a:rPr lang="nb-NO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ja-JP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something</a:t>
            </a:r>
            <a:r>
              <a:rPr lang="nb-NO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nb-NO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 DEGREE OF OVERLAP:</a:t>
            </a:r>
          </a:p>
          <a:p>
            <a:pPr marL="0" indent="0">
              <a:buNone/>
            </a:pPr>
            <a:r>
              <a:rPr lang="nb-NO" altLang="en-NO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Specialized</a:t>
            </a: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b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Perfectives</a:t>
            </a:r>
            <a:r>
              <a:rPr lang="nb-NO" altLang="en-NO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change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aspect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</a:t>
            </a:r>
            <a:r>
              <a:rPr lang="nb-NO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meaning</a:t>
            </a: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8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55BC14C-4BE8-034E-BB18-DAA4D562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19" y="907744"/>
            <a:ext cx="7880350" cy="638175"/>
          </a:xfrm>
        </p:spPr>
        <p:txBody>
          <a:bodyPr>
            <a:normAutofit/>
          </a:bodyPr>
          <a:lstStyle/>
          <a:p>
            <a:r>
              <a:rPr lang="nb-NO" altLang="en-NO" sz="3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Sortal</a:t>
            </a:r>
            <a:r>
              <a:rPr lang="nb-NO" altLang="en-NO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vs. </a:t>
            </a:r>
            <a:r>
              <a:rPr lang="nb-NO" altLang="en-NO" sz="3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Mensural</a:t>
            </a:r>
            <a:r>
              <a:rPr lang="nb-NO" altLang="en-NO" sz="3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6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endParaRPr lang="nb-NO" altLang="en-NO" sz="3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A9A520-33E2-254E-92E3-942D4E76C0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90519" y="2327276"/>
          <a:ext cx="8229600" cy="159067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6416180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583272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6732767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761098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Classifier Type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Numeral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Classifier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Noun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8845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Sortal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yi</a:t>
                      </a:r>
                      <a:b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one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’</a:t>
                      </a:r>
                      <a:endParaRPr kumimoji="0" lang="en-US" altLang="en-NO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tiao</a:t>
                      </a:r>
                      <a:br>
                        <a:rPr kumimoji="0" lang="en-US" altLang="en-N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cl: long-thin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shengzi</a:t>
                      </a:r>
                      <a:br>
                        <a:rPr kumimoji="0" lang="en-US" altLang="en-N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rope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06361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Mensural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yi</a:t>
                      </a:r>
                      <a:b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one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’</a:t>
                      </a:r>
                      <a:endParaRPr kumimoji="0" lang="en-US" altLang="en-NO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bei</a:t>
                      </a:r>
                      <a:br>
                        <a:rPr kumimoji="0" lang="en-US" altLang="en-NO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cl: glass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pijiu</a:t>
                      </a:r>
                      <a:br>
                        <a:rPr kumimoji="0" lang="en-US" altLang="en-NO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beer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60307"/>
                  </a:ext>
                </a:extLst>
              </a:tr>
            </a:tbl>
          </a:graphicData>
        </a:graphic>
      </p:graphicFrame>
      <p:sp>
        <p:nvSpPr>
          <p:cNvPr id="43032" name="Rectangle 5">
            <a:extLst>
              <a:ext uri="{FF2B5EF4-FFF2-40B4-BE49-F238E27FC236}">
                <a16:creationId xmlns:a16="http://schemas.microsoft.com/office/drawing/2014/main" id="{23999EE5-4335-5D45-A500-5757EDFD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19" y="186531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NO" dirty="0">
                <a:latin typeface="Arial" panose="020B0604020202020204" pitchFamily="34" charset="0"/>
                <a:cs typeface="Arial" panose="020B0604020202020204" pitchFamily="34" charset="0"/>
              </a:rPr>
              <a:t>The Numeral Classifier Construction in Mandarin Chinese </a:t>
            </a:r>
            <a:endParaRPr lang="nb-NO" altLang="en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33" name="Picture 6">
            <a:extLst>
              <a:ext uri="{FF2B5EF4-FFF2-40B4-BE49-F238E27FC236}">
                <a16:creationId xmlns:a16="http://schemas.microsoft.com/office/drawing/2014/main" id="{6B9364D1-B1CD-2B4F-9CB5-2A516EED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53" y="2497137"/>
            <a:ext cx="11525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4" name="Picture 7">
            <a:extLst>
              <a:ext uri="{FF2B5EF4-FFF2-40B4-BE49-F238E27FC236}">
                <a16:creationId xmlns:a16="http://schemas.microsoft.com/office/drawing/2014/main" id="{44438596-0C16-B44F-92B5-CBEBE93FE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19" y="3086407"/>
            <a:ext cx="7651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5" name="TextBox 8">
            <a:extLst>
              <a:ext uri="{FF2B5EF4-FFF2-40B4-BE49-F238E27FC236}">
                <a16:creationId xmlns:a16="http://schemas.microsoft.com/office/drawing/2014/main" id="{15E565CB-9E76-0C4D-B44F-B05D5C483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33" y="4296881"/>
            <a:ext cx="7667740" cy="245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Morpho-syntactic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endParaRPr lang="nb-NO" altLang="en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types signal units</a:t>
            </a:r>
          </a:p>
          <a:p>
            <a:pPr lvl="1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Sortal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refer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to inherent units</a:t>
            </a:r>
          </a:p>
          <a:p>
            <a:pPr lvl="1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Mensural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units,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individuate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in terms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nb-NO" altLang="en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A single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serve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sortal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mensural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nb-NO" altLang="en-N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classifiers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serve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nb-NO" altLang="en-NO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altLang="en-NO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nb-NO" altLang="en-N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36" name="TextBox 9">
            <a:extLst>
              <a:ext uri="{FF2B5EF4-FFF2-40B4-BE49-F238E27FC236}">
                <a16:creationId xmlns:a16="http://schemas.microsoft.com/office/drawing/2014/main" id="{39D16FA2-6EF3-BB4D-B43B-C0FEAB196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32" y="3897314"/>
            <a:ext cx="206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b-NO" altLang="en-NO" sz="1800" dirty="0">
                <a:latin typeface="Arial" panose="020B0604020202020204" pitchFamily="34" charset="0"/>
                <a:cs typeface="Arial" panose="020B0604020202020204" pitchFamily="34" charset="0"/>
              </a:rPr>
              <a:t>(Gao &amp; Malt 2009)</a:t>
            </a:r>
          </a:p>
        </p:txBody>
      </p:sp>
    </p:spTree>
    <p:extLst>
      <p:ext uri="{BB962C8B-B14F-4D97-AF65-F5344CB8AC3E}">
        <p14:creationId xmlns:p14="http://schemas.microsoft.com/office/powerpoint/2010/main" val="2215451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9CA2BB15-F404-194A-88B8-D76CA1D4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Sortal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&amp;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Mensural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</a:t>
            </a:r>
            <a:b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b-NO" altLang="en-NO" sz="40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Nouns</a:t>
            </a:r>
            <a:r>
              <a:rPr lang="nb-NO" altLang="en-NO" sz="40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Verbs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60CC7-A574-1940-908C-A94D94BE07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8334" y="2057400"/>
          <a:ext cx="931896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Arial" panose="020B0604020202020204" pitchFamily="34" charset="0"/>
                        <a:ea typeface="Cambria"/>
                        <a:cs typeface="Arial" panose="020B0604020202020204" pitchFamily="34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Unitizer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 Type:</a:t>
                      </a:r>
                      <a:endParaRPr lang="en-US" sz="2400" dirty="0">
                        <a:effectLst/>
                        <a:latin typeface="Arial" panose="020B0604020202020204" pitchFamily="34" charset="0"/>
                        <a:ea typeface="Cambri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NOUNS</a:t>
                      </a: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Numeral Classifier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VERBS</a:t>
                      </a:r>
                    </a:p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Aspectual Prefix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Reference to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inherent 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boundaries: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Sortal Classifiers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Lexical + purely perfectivizing prefixes</a:t>
                      </a:r>
                    </a:p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(Natural Perfectives and Specialized Perfectives)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Imposition of 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US" sz="2400" b="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 boundaries: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Mensural Classifiers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Procedural prefixes, a.k.a.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Superlexical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400" dirty="0" err="1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Aktionsart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 prefixes</a:t>
                      </a:r>
                    </a:p>
                    <a:p>
                      <a:pPr marL="0" marR="0" indent="-444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Cambria"/>
                          <a:cs typeface="Arial" panose="020B0604020202020204" pitchFamily="34" charset="0"/>
                        </a:rPr>
                        <a:t>(Complex Act Perfectives and Single Act Perfectives)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21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6ADC739C-5CED-2847-8B80-5FD5BCC5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en-NO" sz="32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Procedural</a:t>
            </a:r>
            <a:r>
              <a:rPr lang="nb-NO" altLang="en-NO" sz="3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Prefixes</a:t>
            </a:r>
            <a:r>
              <a:rPr lang="nb-NO" altLang="en-NO" sz="3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as </a:t>
            </a:r>
            <a:r>
              <a:rPr lang="nb-NO" altLang="en-NO" sz="32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Mensural</a:t>
            </a:r>
            <a:r>
              <a:rPr lang="nb-NO" altLang="en-NO" sz="32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endParaRPr lang="nb-NO" altLang="en-NO" sz="3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59AD3C63-6343-AD46-BFCE-DD9577D02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263"/>
            <a:ext cx="11213123" cy="4533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	a.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yi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bei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pijiu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(Mandarin Chinese: Gao and Malt 2009: 1129)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one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cl:glass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beer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glass of beer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(1)	b.	</a:t>
            </a:r>
            <a:r>
              <a:rPr lang="en-US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um-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íit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há</a:t>
            </a:r>
            <a:r>
              <a:rPr lang="en-US" altLang="en-US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lang="en-US" altLang="en-NO" i="1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(Yucatec Maya; Lucy 1992: 74)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	a 	</a:t>
            </a:r>
            <a:r>
              <a:rPr lang="en-US" altLang="en-NO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cl:little-bit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/some	banana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little bit of/some banana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(2)	a.	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по</a:t>
            </a:r>
            <a:r>
              <a:rPr lang="en-US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		</a:t>
            </a:r>
            <a:r>
              <a:rPr lang="ru-RU" altLang="en-NO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сидеть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ru-RU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(Russian)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SOME		sit</a:t>
            </a: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‘</a:t>
            </a: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sit for a while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NO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endParaRPr lang="nb-NO" altLang="en-NO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E2AB8990-06F3-0145-8AC0-688B23533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2017835"/>
            <a:ext cx="203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65A879-D72D-9E4C-BA7B-260955945A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3764" y="6027738"/>
            <a:ext cx="196373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BDD1FC-4C57-654D-BB6B-1ED842A503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07500" y="6027738"/>
            <a:ext cx="69850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24177C-F899-CF4C-8AC7-575691ACD6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45263" y="6027738"/>
            <a:ext cx="698500" cy="0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5063" name="Picture 11">
            <a:extLst>
              <a:ext uri="{FF2B5EF4-FFF2-40B4-BE49-F238E27FC236}">
                <a16:creationId xmlns:a16="http://schemas.microsoft.com/office/drawing/2014/main" id="{9C9B4ED0-AFB8-9840-8D37-8F776A224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4" y="4637088"/>
            <a:ext cx="1849437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5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A294257F-D841-CD48-8A95-5FCDFA3F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89" y="335207"/>
            <a:ext cx="10015661" cy="1096962"/>
          </a:xfrm>
        </p:spPr>
        <p:txBody>
          <a:bodyPr>
            <a:normAutofit/>
          </a:bodyPr>
          <a:lstStyle/>
          <a:p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Russian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Examples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of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b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Sortal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Mensural</a:t>
            </a:r>
            <a:r>
              <a:rPr lang="nb-NO" altLang="en-NO" sz="3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nb-NO" altLang="en-NO" sz="32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Classifiers</a:t>
            </a:r>
            <a:endParaRPr lang="nb-NO" altLang="en-NO" sz="32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33727-E9D8-E647-806C-E92C7B50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505265"/>
              </p:ext>
            </p:extLst>
          </p:nvPr>
        </p:nvGraphicFramePr>
        <p:xfrm>
          <a:off x="367748" y="1431573"/>
          <a:ext cx="11668540" cy="5364480"/>
        </p:xfrm>
        <a:graphic>
          <a:graphicData uri="http://schemas.openxmlformats.org/drawingml/2006/table">
            <a:tbl>
              <a:tblPr/>
              <a:tblGrid>
                <a:gridCol w="2761936">
                  <a:extLst>
                    <a:ext uri="{9D8B030D-6E8A-4147-A177-3AD203B41FA5}">
                      <a16:colId xmlns:a16="http://schemas.microsoft.com/office/drawing/2014/main" val="2082334341"/>
                    </a:ext>
                  </a:extLst>
                </a:gridCol>
                <a:gridCol w="3300933">
                  <a:extLst>
                    <a:ext uri="{9D8B030D-6E8A-4147-A177-3AD203B41FA5}">
                      <a16:colId xmlns:a16="http://schemas.microsoft.com/office/drawing/2014/main" val="876439986"/>
                    </a:ext>
                  </a:extLst>
                </a:gridCol>
                <a:gridCol w="5605671">
                  <a:extLst>
                    <a:ext uri="{9D8B030D-6E8A-4147-A177-3AD203B41FA5}">
                      <a16:colId xmlns:a16="http://schemas.microsoft.com/office/drawing/2014/main" val="4166688338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Type of Classifier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Russian Perfectivizing Prefixes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Russian Examples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64144"/>
                  </a:ext>
                </a:extLst>
              </a:tr>
              <a:tr h="1127125">
                <a:tc>
                  <a:txBody>
                    <a:bodyPr/>
                    <a:lstStyle>
                      <a:lvl1pPr marL="269875" indent="-26987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(1)	Individual Classifiers</a:t>
                      </a:r>
                    </a:p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	(Sortal)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Natural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etc. </a:t>
                      </a:r>
                      <a:endParaRPr kumimoji="0" lang="ru-RU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Specialized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-, 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etc.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строить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build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ru-RU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варить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cook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крепить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‘fasten’</a:t>
                      </a:r>
                      <a:endParaRPr kumimoji="0" lang="ru-RU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писать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finish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writing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брать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collect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записать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‘register’</a:t>
                      </a:r>
                      <a:endParaRPr kumimoji="0" lang="en-US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546382"/>
                  </a:ext>
                </a:extLst>
              </a:tr>
              <a:tr h="731838">
                <a:tc>
                  <a:txBody>
                    <a:bodyPr/>
                    <a:lstStyle>
                      <a:lvl1pPr marL="269875" indent="-26987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(2)	Collective Classifiers</a:t>
                      </a:r>
                    </a:p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	(Mensural)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Distributive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ru-RU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Cumulative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на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пере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пробовать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try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 series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things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ru-RU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бросать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throw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 lot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things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на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грешить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commit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 lot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sins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kumimoji="0" lang="en-US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162"/>
                  </a:ext>
                </a:extLst>
              </a:tr>
              <a:tr h="1706563">
                <a:tc>
                  <a:txBody>
                    <a:bodyPr/>
                    <a:lstStyle>
                      <a:lvl1pPr marL="269875" indent="-26987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(3) Individuating Classifiers</a:t>
                      </a:r>
                    </a:p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	(Mensural)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Delimitative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Perdurative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про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Attenuative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при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под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Ingressive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Finitive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т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Intensive-Resultative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-…-</a:t>
                      </a:r>
                      <a:r>
                        <a:rPr kumimoji="0" lang="ru-RU" altLang="en-NO" sz="1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ся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-…-</a:t>
                      </a:r>
                      <a:r>
                        <a:rPr kumimoji="0" lang="ru-RU" altLang="en-NO" sz="19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ся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etc.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сидеть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sit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for a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while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про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плакать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cry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all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through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 period of time’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при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тормозить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‘brake</a:t>
                      </a:r>
                      <a:r>
                        <a:rPr kumimoji="0" lang="ru-RU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att’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под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сохнуть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‘dry att’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говорить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‘start to talk’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от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служить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complete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tour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duty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b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</a:b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плясаться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dance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one’s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feet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off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за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работаться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get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lost in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one’s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work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kumimoji="0" lang="ru-RU" altLang="en-NO" sz="19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88390"/>
                  </a:ext>
                </a:extLst>
              </a:tr>
              <a:tr h="487363">
                <a:tc>
                  <a:txBody>
                    <a:bodyPr/>
                    <a:lstStyle>
                      <a:lvl1pPr marL="269875" indent="-269875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(4) Partitive Classifiers</a:t>
                      </a:r>
                    </a:p>
                    <a:p>
                      <a:pPr marL="269875" marR="0" lvl="0" indent="-269875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	(Mensural)</a:t>
                      </a: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Semelfactive 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ну</a:t>
                      </a:r>
                      <a:r>
                        <a:rPr kumimoji="0" lang="en-US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NO" sz="1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200">
                          <a:solidFill>
                            <a:schemeClr val="tx1"/>
                          </a:solidFill>
                          <a:latin typeface="Open Sans Light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глупить</a:t>
                      </a:r>
                      <a:r>
                        <a:rPr kumimoji="0" lang="nb-NO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‘do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one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stupid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thing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r>
                        <a:rPr kumimoji="0" lang="ru-RU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, чих</a:t>
                      </a:r>
                      <a:r>
                        <a:rPr kumimoji="0" lang="cs-CZ" altLang="en-NO" sz="19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en-NO" sz="1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нуть</a:t>
                      </a:r>
                      <a:r>
                        <a:rPr kumimoji="0" lang="nb-NO" altLang="en-NO" sz="19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sneeze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nb-NO" altLang="en-NO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once</a:t>
                      </a:r>
                      <a:r>
                        <a:rPr kumimoji="0" lang="nb-NO" altLang="en-NO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kumimoji="0" lang="en-US" altLang="en-NO" sz="19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9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47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9CD5-6E29-404D-87CC-CF6614B2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b="1" dirty="0" err="1"/>
              <a:t>Conclusion</a:t>
            </a:r>
            <a:endParaRPr lang="nb-NO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F00F-DE3C-0B40-8873-D9F0DFCB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nb-NO" dirty="0" err="1"/>
              <a:t>Slavic</a:t>
            </a:r>
            <a:r>
              <a:rPr lang="nb-NO" dirty="0"/>
              <a:t> </a:t>
            </a:r>
            <a:r>
              <a:rPr lang="nb-NO" dirty="0" err="1"/>
              <a:t>aspectual</a:t>
            </a:r>
            <a:r>
              <a:rPr lang="nb-NO" dirty="0"/>
              <a:t> </a:t>
            </a:r>
            <a:r>
              <a:rPr lang="nb-NO" dirty="0" err="1"/>
              <a:t>prefixes</a:t>
            </a:r>
            <a:r>
              <a:rPr lang="nb-NO" dirty="0"/>
              <a:t> form </a:t>
            </a:r>
            <a:r>
              <a:rPr lang="nb-NO" dirty="0" err="1"/>
              <a:t>Prefix</a:t>
            </a:r>
            <a:r>
              <a:rPr lang="nb-NO" dirty="0"/>
              <a:t> + Verb </a:t>
            </a:r>
            <a:r>
              <a:rPr lang="nb-NO" dirty="0" err="1"/>
              <a:t>constructions</a:t>
            </a:r>
            <a:endParaRPr lang="nb-NO" dirty="0"/>
          </a:p>
          <a:p>
            <a:r>
              <a:rPr lang="nb-NO" dirty="0" err="1"/>
              <a:t>Prefixes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polysemous</a:t>
            </a:r>
            <a:r>
              <a:rPr lang="nb-NO" dirty="0"/>
              <a:t>, </a:t>
            </a:r>
            <a:r>
              <a:rPr lang="nb-NO" dirty="0" err="1"/>
              <a:t>with</a:t>
            </a:r>
            <a:r>
              <a:rPr lang="nb-NO" dirty="0"/>
              <a:t> radial </a:t>
            </a:r>
            <a:r>
              <a:rPr lang="nb-NO" dirty="0" err="1"/>
              <a:t>category</a:t>
            </a:r>
            <a:r>
              <a:rPr lang="nb-NO" dirty="0"/>
              <a:t> </a:t>
            </a:r>
            <a:r>
              <a:rPr lang="nb-NO" dirty="0" err="1"/>
              <a:t>structure</a:t>
            </a:r>
            <a:endParaRPr lang="nb-NO" dirty="0"/>
          </a:p>
          <a:p>
            <a:pPr lvl="1"/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motion verbs and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prototypical</a:t>
            </a:r>
            <a:endParaRPr lang="nb-NO" dirty="0"/>
          </a:p>
          <a:p>
            <a:pPr lvl="1"/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meanings</a:t>
            </a:r>
            <a:r>
              <a:rPr lang="nb-NO" dirty="0"/>
              <a:t> via </a:t>
            </a:r>
            <a:r>
              <a:rPr lang="nb-NO" dirty="0" err="1"/>
              <a:t>metaphor</a:t>
            </a:r>
            <a:r>
              <a:rPr lang="nb-NO" dirty="0"/>
              <a:t> and </a:t>
            </a:r>
            <a:r>
              <a:rPr lang="nb-NO" dirty="0" err="1"/>
              <a:t>metonymy</a:t>
            </a:r>
            <a:endParaRPr lang="nb-NO" dirty="0"/>
          </a:p>
          <a:p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prefixes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verbs</a:t>
            </a:r>
          </a:p>
          <a:p>
            <a:pPr lvl="1"/>
            <a:r>
              <a:rPr lang="nb-NO" dirty="0"/>
              <a:t>Contrast</a:t>
            </a:r>
          </a:p>
          <a:p>
            <a:pPr lvl="1"/>
            <a:r>
              <a:rPr lang="nb-NO" dirty="0"/>
              <a:t>Compatibility</a:t>
            </a:r>
          </a:p>
          <a:p>
            <a:pPr lvl="1"/>
            <a:r>
              <a:rPr lang="nb-NO" dirty="0" err="1"/>
              <a:t>Overlap</a:t>
            </a:r>
            <a:r>
              <a:rPr lang="nb-NO" dirty="0"/>
              <a:t> (Natural </a:t>
            </a:r>
            <a:r>
              <a:rPr lang="nb-NO" dirty="0" err="1"/>
              <a:t>Perfectives</a:t>
            </a:r>
            <a:r>
              <a:rPr lang="nb-NO" dirty="0"/>
              <a:t>)</a:t>
            </a:r>
          </a:p>
          <a:p>
            <a:r>
              <a:rPr lang="nb-NO" dirty="0" err="1"/>
              <a:t>Prefixes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understood</a:t>
            </a:r>
            <a:r>
              <a:rPr lang="nb-NO" dirty="0"/>
              <a:t> as verb </a:t>
            </a:r>
            <a:r>
              <a:rPr lang="nb-NO" dirty="0" err="1"/>
              <a:t>classifiers</a:t>
            </a:r>
            <a:r>
              <a:rPr lang="nb-NO" dirty="0"/>
              <a:t>, </a:t>
            </a:r>
            <a:r>
              <a:rPr lang="nb-NO" dirty="0" err="1"/>
              <a:t>similar</a:t>
            </a:r>
            <a:r>
              <a:rPr lang="nb-NO" dirty="0"/>
              <a:t> to </a:t>
            </a:r>
            <a:r>
              <a:rPr lang="nb-NO" dirty="0" err="1"/>
              <a:t>noun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  <a:p>
            <a:pPr lvl="1"/>
            <a:r>
              <a:rPr lang="nb-NO" dirty="0"/>
              <a:t>One verb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combine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prefixes</a:t>
            </a:r>
            <a:endParaRPr lang="nb-NO" dirty="0"/>
          </a:p>
          <a:p>
            <a:pPr lvl="1"/>
            <a:r>
              <a:rPr lang="nb-NO" dirty="0"/>
              <a:t>One </a:t>
            </a:r>
            <a:r>
              <a:rPr lang="nb-NO" dirty="0" err="1"/>
              <a:t>prefix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have </a:t>
            </a:r>
            <a:r>
              <a:rPr lang="nb-NO" dirty="0" err="1"/>
              <a:t>various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 err="1"/>
              <a:t>Sortal</a:t>
            </a:r>
            <a:r>
              <a:rPr lang="nb-NO" dirty="0"/>
              <a:t>  and </a:t>
            </a:r>
            <a:r>
              <a:rPr lang="nb-NO" dirty="0" err="1"/>
              <a:t>Mensural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635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9CD5-6E29-404D-87CC-CF6614B2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b="1" dirty="0" err="1"/>
              <a:t>Overview</a:t>
            </a:r>
            <a:endParaRPr lang="nb-NO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F00F-DE3C-0B40-8873-D9F0DFCB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Linguistics</a:t>
            </a:r>
            <a:endParaRPr lang="nb-NO" dirty="0"/>
          </a:p>
          <a:p>
            <a:pPr lvl="1"/>
            <a:r>
              <a:rPr lang="nb-NO" dirty="0"/>
              <a:t>Construction </a:t>
            </a:r>
            <a:r>
              <a:rPr lang="nb-NO" dirty="0" err="1"/>
              <a:t>Grammar</a:t>
            </a:r>
            <a:r>
              <a:rPr lang="nb-NO" dirty="0"/>
              <a:t>: </a:t>
            </a:r>
            <a:r>
              <a:rPr lang="nb-NO" dirty="0" err="1"/>
              <a:t>Prefix</a:t>
            </a:r>
            <a:r>
              <a:rPr lang="nb-NO" dirty="0"/>
              <a:t> + Verb Constructions</a:t>
            </a:r>
          </a:p>
          <a:p>
            <a:pPr lvl="1"/>
            <a:r>
              <a:rPr lang="nb-NO" dirty="0" err="1"/>
              <a:t>Polysemy</a:t>
            </a:r>
            <a:r>
              <a:rPr lang="nb-NO" dirty="0"/>
              <a:t>: Radial </a:t>
            </a:r>
            <a:r>
              <a:rPr lang="nb-NO" dirty="0" err="1"/>
              <a:t>Categories</a:t>
            </a:r>
            <a:endParaRPr lang="nb-NO" dirty="0"/>
          </a:p>
          <a:p>
            <a:r>
              <a:rPr lang="nb-NO" dirty="0"/>
              <a:t>Verbal </a:t>
            </a:r>
            <a:r>
              <a:rPr lang="nb-NO" dirty="0" err="1"/>
              <a:t>Prefixes</a:t>
            </a:r>
            <a:r>
              <a:rPr lang="nb-NO" dirty="0"/>
              <a:t>: </a:t>
            </a:r>
            <a:r>
              <a:rPr lang="nb-NO" dirty="0" err="1"/>
              <a:t>Paths</a:t>
            </a:r>
            <a:r>
              <a:rPr lang="nb-NO" dirty="0"/>
              <a:t> as Prototypes and </a:t>
            </a:r>
            <a:r>
              <a:rPr lang="nb-NO" dirty="0" err="1"/>
              <a:t>Polysemy</a:t>
            </a:r>
            <a:endParaRPr lang="nb-NO" dirty="0"/>
          </a:p>
          <a:p>
            <a:pPr lvl="1"/>
            <a:r>
              <a:rPr lang="nb-NO" dirty="0" err="1"/>
              <a:t>Meanings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verbs </a:t>
            </a:r>
            <a:r>
              <a:rPr lang="nb-NO" dirty="0" err="1"/>
              <a:t>of</a:t>
            </a:r>
            <a:r>
              <a:rPr lang="nb-NO" dirty="0"/>
              <a:t> motion</a:t>
            </a:r>
          </a:p>
          <a:p>
            <a:pPr lvl="1"/>
            <a:r>
              <a:rPr lang="nb-NO" dirty="0"/>
              <a:t>Extensions via </a:t>
            </a:r>
            <a:r>
              <a:rPr lang="nb-NO" dirty="0" err="1"/>
              <a:t>metaphor</a:t>
            </a:r>
            <a:r>
              <a:rPr lang="nb-NO" dirty="0"/>
              <a:t> and </a:t>
            </a:r>
            <a:r>
              <a:rPr lang="nb-NO" dirty="0" err="1"/>
              <a:t>metonymy</a:t>
            </a:r>
            <a:endParaRPr lang="nb-NO" dirty="0"/>
          </a:p>
          <a:p>
            <a:pPr lvl="1"/>
            <a:r>
              <a:rPr lang="nb-NO" dirty="0" err="1"/>
              <a:t>Semantic</a:t>
            </a:r>
            <a:r>
              <a:rPr lang="nb-NO" dirty="0"/>
              <a:t> relationships to verbs</a:t>
            </a:r>
          </a:p>
          <a:p>
            <a:r>
              <a:rPr lang="nb-NO" dirty="0"/>
              <a:t>Verb </a:t>
            </a:r>
            <a:r>
              <a:rPr lang="nb-NO" dirty="0" err="1"/>
              <a:t>Classifiers</a:t>
            </a:r>
            <a:endParaRPr lang="nb-NO" dirty="0"/>
          </a:p>
          <a:p>
            <a:pPr lvl="1"/>
            <a:r>
              <a:rPr lang="nb-NO" dirty="0" err="1"/>
              <a:t>Analogy</a:t>
            </a:r>
            <a:r>
              <a:rPr lang="nb-NO" dirty="0"/>
              <a:t> to “Numeral” (</a:t>
            </a:r>
            <a:r>
              <a:rPr lang="nb-NO" dirty="0" err="1"/>
              <a:t>noun</a:t>
            </a:r>
            <a:r>
              <a:rPr lang="nb-NO" dirty="0"/>
              <a:t>) </a:t>
            </a:r>
            <a:r>
              <a:rPr lang="nb-NO" dirty="0" err="1"/>
              <a:t>Classifiers</a:t>
            </a:r>
            <a:endParaRPr lang="nb-NO" dirty="0"/>
          </a:p>
          <a:p>
            <a:pPr lvl="1"/>
            <a:r>
              <a:rPr lang="nb-NO" dirty="0" err="1"/>
              <a:t>Sortal</a:t>
            </a:r>
            <a:r>
              <a:rPr lang="nb-NO" dirty="0"/>
              <a:t>  and </a:t>
            </a:r>
            <a:r>
              <a:rPr lang="nb-NO" dirty="0" err="1"/>
              <a:t>Mensural</a:t>
            </a:r>
            <a:r>
              <a:rPr lang="nb-NO" dirty="0"/>
              <a:t> </a:t>
            </a:r>
            <a:r>
              <a:rPr lang="nb-NO" dirty="0" err="1"/>
              <a:t>Classifiers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60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9840614-809A-4D48-B12E-917771E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Cognitive Linguistics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15E008-6452-8C4B-942A-65059BB6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7499" y="4810308"/>
            <a:ext cx="9003022" cy="107655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332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606-6075-5743-826E-A9DA702C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b="1" dirty="0"/>
              <a:t>Construction </a:t>
            </a:r>
            <a:r>
              <a:rPr lang="nb-NO" b="1" dirty="0" err="1"/>
              <a:t>Grammar</a:t>
            </a:r>
            <a:r>
              <a:rPr lang="nb-NO" b="1" dirty="0"/>
              <a:t>: </a:t>
            </a:r>
            <a:br>
              <a:rPr lang="nb-NO" b="1" dirty="0"/>
            </a:br>
            <a:r>
              <a:rPr lang="nb-NO" b="1" dirty="0" err="1"/>
              <a:t>Prefix</a:t>
            </a:r>
            <a:r>
              <a:rPr lang="nb-NO" b="1" dirty="0"/>
              <a:t> + Verb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CD8-F0F7-B743-84FB-90EEDE4C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linguistic expressions are constructions</a:t>
            </a:r>
          </a:p>
          <a:p>
            <a:r>
              <a:rPr lang="en-US" dirty="0"/>
              <a:t>Constructions are the basic unit of language</a:t>
            </a:r>
          </a:p>
          <a:p>
            <a:r>
              <a:rPr lang="en-US" dirty="0"/>
              <a:t>A language is a system of constructions, termed a “</a:t>
            </a:r>
            <a:r>
              <a:rPr lang="en-US" dirty="0" err="1"/>
              <a:t>constructicon</a:t>
            </a:r>
            <a:r>
              <a:rPr lang="en-US" dirty="0"/>
              <a:t>” (cf. </a:t>
            </a:r>
            <a:r>
              <a:rPr lang="en-US" dirty="0" err="1"/>
              <a:t>Lyngfeldt</a:t>
            </a:r>
            <a:r>
              <a:rPr lang="en-US" dirty="0"/>
              <a:t> et al. 2018) </a:t>
            </a:r>
          </a:p>
          <a:p>
            <a:r>
              <a:rPr lang="en-US" dirty="0"/>
              <a:t>Constructions are defined as conventionalized pairings of form and meaning (also called “symbolic assemblies” by </a:t>
            </a:r>
            <a:r>
              <a:rPr lang="en-US" dirty="0" err="1"/>
              <a:t>Langacker</a:t>
            </a:r>
            <a:r>
              <a:rPr lang="en-US" dirty="0"/>
              <a:t>) </a:t>
            </a:r>
          </a:p>
          <a:p>
            <a:r>
              <a:rPr lang="en-US" dirty="0"/>
              <a:t>Morphemes such as prefixes are the minimal type of construction; cf. Goldberg’s (2006: 18) and </a:t>
            </a:r>
            <a:r>
              <a:rPr lang="en-US" dirty="0" err="1"/>
              <a:t>Langacker</a:t>
            </a:r>
            <a:r>
              <a:rPr lang="en-US" dirty="0"/>
              <a:t> (2008: 16) definition of the morpheme as “an expression whose symbolic complexity is zero, i.e. it is not at all analyzable into smaller symbolic components”.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0302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E9D9-11F5-0041-AFB7-76887890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b="1" dirty="0"/>
              <a:t>Examples of </a:t>
            </a:r>
            <a:br>
              <a:rPr lang="en-NO" b="1" dirty="0"/>
            </a:br>
            <a:r>
              <a:rPr lang="en-NO" b="1" dirty="0"/>
              <a:t>R</a:t>
            </a:r>
            <a:r>
              <a:rPr lang="en-GB" b="1" dirty="0"/>
              <a:t>u</a:t>
            </a:r>
            <a:r>
              <a:rPr lang="en-NO" b="1" dirty="0"/>
              <a:t>ssian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E0B1-18F7-D94C-BE20-02831276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morphemes</a:t>
            </a:r>
          </a:p>
          <a:p>
            <a:pPr marL="457200" lvl="1" indent="0">
              <a:buNone/>
            </a:pPr>
            <a:r>
              <a:rPr lang="en-NO" i="1" dirty="0"/>
              <a:t>-</a:t>
            </a:r>
            <a:r>
              <a:rPr lang="ru-RU" i="1" dirty="0" err="1"/>
              <a:t>ть</a:t>
            </a:r>
            <a:r>
              <a:rPr lang="en-NO" dirty="0"/>
              <a:t> = INF</a:t>
            </a:r>
            <a:r>
              <a:rPr lang="ru-RU" dirty="0"/>
              <a:t>, </a:t>
            </a:r>
            <a:r>
              <a:rPr lang="ru-RU" i="1" dirty="0"/>
              <a:t>за</a:t>
            </a:r>
            <a:r>
              <a:rPr lang="nb-NO" i="1" dirty="0"/>
              <a:t>- </a:t>
            </a:r>
            <a:r>
              <a:rPr lang="nb-NO" dirty="0"/>
              <a:t>= ingressive</a:t>
            </a:r>
            <a:endParaRPr lang="en-NO" i="1" dirty="0"/>
          </a:p>
          <a:p>
            <a:r>
              <a:rPr lang="en-NO" dirty="0"/>
              <a:t>lexemes</a:t>
            </a:r>
          </a:p>
          <a:p>
            <a:pPr marL="457200" lvl="1" indent="0">
              <a:buNone/>
            </a:pPr>
            <a:r>
              <a:rPr lang="ru-RU" i="1" dirty="0"/>
              <a:t>танцевать</a:t>
            </a:r>
            <a:r>
              <a:rPr lang="en-NO" dirty="0"/>
              <a:t> ‘dance’, </a:t>
            </a:r>
            <a:r>
              <a:rPr lang="ru-RU" b="1" i="1" dirty="0"/>
              <a:t>затанцевать</a:t>
            </a:r>
            <a:r>
              <a:rPr lang="en-NO" b="1" dirty="0"/>
              <a:t> ‘begin to dance’</a:t>
            </a:r>
          </a:p>
          <a:p>
            <a:r>
              <a:rPr lang="en-NO" dirty="0"/>
              <a:t>multi-word idioms where all slots are fixed</a:t>
            </a:r>
          </a:p>
          <a:p>
            <a:pPr marL="457200" lvl="1" indent="0">
              <a:buNone/>
            </a:pPr>
            <a:r>
              <a:rPr lang="ru-RU" i="1" dirty="0"/>
              <a:t>танцевать от Адама </a:t>
            </a:r>
            <a:r>
              <a:rPr lang="en-NO" dirty="0"/>
              <a:t>‘start from the very beginning’</a:t>
            </a:r>
          </a:p>
          <a:p>
            <a:r>
              <a:rPr lang="en-NO" dirty="0"/>
              <a:t>multi-word expressions with open slots</a:t>
            </a:r>
            <a:endParaRPr lang="ru-RU" dirty="0"/>
          </a:p>
          <a:p>
            <a:pPr marL="457200" lvl="1" indent="0">
              <a:buNone/>
            </a:pPr>
            <a:r>
              <a:rPr lang="en-GB" dirty="0"/>
              <a:t>VP </a:t>
            </a:r>
            <a:r>
              <a:rPr lang="nb-NO" dirty="0"/>
              <a:t>pod</a:t>
            </a:r>
            <a:r>
              <a:rPr lang="ru-RU" dirty="0"/>
              <a:t> </a:t>
            </a:r>
            <a:r>
              <a:rPr lang="en-GB" dirty="0"/>
              <a:t>NP-</a:t>
            </a:r>
            <a:r>
              <a:rPr lang="en-GB" dirty="0" err="1"/>
              <a:t>Acc</a:t>
            </a:r>
            <a:r>
              <a:rPr lang="en-GB" dirty="0"/>
              <a:t> </a:t>
            </a:r>
          </a:p>
          <a:p>
            <a:pPr marL="457200" lvl="1" indent="0">
              <a:buNone/>
            </a:pPr>
            <a:r>
              <a:rPr lang="ru-RU" i="1" dirty="0"/>
              <a:t>Она</a:t>
            </a:r>
            <a:r>
              <a:rPr lang="nb-NO" i="1" dirty="0"/>
              <a:t> </a:t>
            </a:r>
            <a:r>
              <a:rPr lang="ru-RU" i="1" dirty="0"/>
              <a:t>танцевала</a:t>
            </a:r>
            <a:r>
              <a:rPr lang="nb-NO" i="1" dirty="0"/>
              <a:t> </a:t>
            </a:r>
            <a:r>
              <a:rPr lang="ru-RU" i="1" dirty="0"/>
              <a:t>под</a:t>
            </a:r>
            <a:r>
              <a:rPr lang="nb-NO" i="1" dirty="0"/>
              <a:t> </a:t>
            </a:r>
            <a:r>
              <a:rPr lang="ru-RU" i="1" dirty="0"/>
              <a:t>музыку</a:t>
            </a:r>
            <a:r>
              <a:rPr lang="nb-NO" i="1" dirty="0"/>
              <a:t> </a:t>
            </a:r>
            <a:r>
              <a:rPr lang="nb-NO" dirty="0"/>
              <a:t>‘</a:t>
            </a:r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danced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music</a:t>
            </a:r>
            <a:r>
              <a:rPr lang="nb-NO" dirty="0"/>
              <a:t>’</a:t>
            </a:r>
            <a:endParaRPr lang="en-NO" dirty="0"/>
          </a:p>
          <a:p>
            <a:r>
              <a:rPr lang="en-NO" dirty="0"/>
              <a:t>larger discourse units</a:t>
            </a:r>
          </a:p>
        </p:txBody>
      </p:sp>
      <p:pic>
        <p:nvPicPr>
          <p:cNvPr id="3074" name="Picture 2" descr="woman dancing avatar character 660590 - Download Free Vectors, Clipart  Graphics &amp; Vector Art">
            <a:extLst>
              <a:ext uri="{FF2B5EF4-FFF2-40B4-BE49-F238E27FC236}">
                <a16:creationId xmlns:a16="http://schemas.microsoft.com/office/drawing/2014/main" id="{DF903B95-B642-AF4A-B3FD-7BB83CA92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/>
          <a:stretch/>
        </p:blipFill>
        <p:spPr bwMode="auto">
          <a:xfrm>
            <a:off x="7921487" y="0"/>
            <a:ext cx="52445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5AEA62E-9A10-A64F-9AF6-39ED3B56BA62}"/>
              </a:ext>
            </a:extLst>
          </p:cNvPr>
          <p:cNvSpPr/>
          <p:nvPr/>
        </p:nvSpPr>
        <p:spPr>
          <a:xfrm>
            <a:off x="6629401" y="464161"/>
            <a:ext cx="3131820" cy="884579"/>
          </a:xfrm>
          <a:prstGeom prst="wedgeRoundRectCallout">
            <a:avLst>
              <a:gd name="adj1" fmla="val -111294"/>
              <a:gd name="adj2" fmla="val 252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Prefix + verb construction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776130-BF00-4543-B8B5-126A3335099B}"/>
              </a:ext>
            </a:extLst>
          </p:cNvPr>
          <p:cNvSpPr/>
          <p:nvPr/>
        </p:nvSpPr>
        <p:spPr>
          <a:xfrm>
            <a:off x="1073398" y="5881054"/>
            <a:ext cx="10280402" cy="788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Arial" panose="020B0604020202020204" pitchFamily="34" charset="0"/>
                <a:cs typeface="Arial" panose="020B0604020202020204" pitchFamily="34" charset="0"/>
              </a:rPr>
              <a:t>See the Russian Constructicon: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constructicon.github.io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russian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N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B3CF1C-799F-AF45-9CED-9A00ED9B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44"/>
            <a:ext cx="12192000" cy="66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3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47A4-1377-EA41-9D25-E5EB413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Polysemy</a:t>
            </a:r>
            <a:r>
              <a:rPr lang="nb-NO" b="1" dirty="0"/>
              <a:t>: </a:t>
            </a:r>
            <a:br>
              <a:rPr lang="nb-NO" b="1" dirty="0"/>
            </a:br>
            <a:r>
              <a:rPr lang="nb-NO" b="1" dirty="0"/>
              <a:t>Radial </a:t>
            </a:r>
            <a:r>
              <a:rPr lang="nb-NO" b="1" dirty="0" err="1"/>
              <a:t>Categories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4A78-ADD8-EF4C-A7BD-B2296F2AB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Polysemy can be described as a radial category with a central prototypical meaning and a network of extensions of that meaning that are relatively more or less peripheral (Lakoff 1987) </a:t>
            </a:r>
          </a:p>
          <a:p>
            <a:r>
              <a:rPr lang="en-US" dirty="0"/>
              <a:t>Peripheral meanings are related directly or indirectly to the prototype, and the structure of the network is coherent rather than haphazard</a:t>
            </a:r>
          </a:p>
          <a:p>
            <a:r>
              <a:rPr lang="en-US" dirty="0"/>
              <a:t>Metaphor and metonymy motivate the structure of polysemy</a:t>
            </a:r>
          </a:p>
          <a:p>
            <a:r>
              <a:rPr lang="en-US" dirty="0"/>
              <a:t>Metaphor: a meaning is mapped from one domain (a source domain, often the physical environment) to another (a target domain) (Lakoff and Johnson 1980)</a:t>
            </a:r>
          </a:p>
          <a:p>
            <a:r>
              <a:rPr lang="en-US" dirty="0"/>
              <a:t>Metonymy: a meaning shifts to follow associations from source to target within a single domain (</a:t>
            </a:r>
            <a:r>
              <a:rPr lang="en-US" dirty="0" err="1"/>
              <a:t>Peirsman</a:t>
            </a:r>
            <a:r>
              <a:rPr lang="en-US" dirty="0"/>
              <a:t> and Geeraerts 2006)</a:t>
            </a:r>
            <a:r>
              <a:rPr lang="en-NO" dirty="0"/>
              <a:t> </a:t>
            </a:r>
            <a:r>
              <a:rPr lang="en-US" dirty="0"/>
              <a:t>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063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3728</Words>
  <Application>Microsoft Macintosh PowerPoint</Application>
  <PresentationFormat>Widescreen</PresentationFormat>
  <Paragraphs>560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Following the paths of Slavic aspectual prefixes </vt:lpstr>
      <vt:lpstr>PowerPoint Presentation</vt:lpstr>
      <vt:lpstr>Related publications</vt:lpstr>
      <vt:lpstr>Overview</vt:lpstr>
      <vt:lpstr>Cognitive Linguistics</vt:lpstr>
      <vt:lpstr>Construction Grammar:  Prefix + Verb Constructions</vt:lpstr>
      <vt:lpstr>Examples of  Russian constructions</vt:lpstr>
      <vt:lpstr>PowerPoint Presentation</vt:lpstr>
      <vt:lpstr>Polysemy:  Radial Categories</vt:lpstr>
      <vt:lpstr>PowerPoint Presentation</vt:lpstr>
      <vt:lpstr>Verbal Prefixes: Paths as Prototypes and Polysemy</vt:lpstr>
      <vt:lpstr>Russian has 17 perfectivizing prefixes</vt:lpstr>
      <vt:lpstr>Russian has 17 perfectivizing prefixes</vt:lpstr>
      <vt:lpstr>PowerPoint Presentation</vt:lpstr>
      <vt:lpstr>1. apart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apart</vt:lpstr>
      <vt:lpstr>Semantic relationships of prefixes to verbs</vt:lpstr>
      <vt:lpstr>Semantic relationships of prefixes to verbs</vt:lpstr>
      <vt:lpstr>Verb Classifiers</vt:lpstr>
      <vt:lpstr>Noun classifiers and  Verb classifiers</vt:lpstr>
      <vt:lpstr>Russian Prefixes are  Verb Classifiers</vt:lpstr>
      <vt:lpstr>Parallels between Noun and Verb Classifiers</vt:lpstr>
      <vt:lpstr>PowerPoint Presentation</vt:lpstr>
      <vt:lpstr>One verb may combine with various prefixes</vt:lpstr>
      <vt:lpstr>One classifier may have various functions</vt:lpstr>
      <vt:lpstr>One prefix may have various functions</vt:lpstr>
      <vt:lpstr>Sortal vs. Mensural Classifiers</vt:lpstr>
      <vt:lpstr>Sortal &amp; Mensural Classifiers for  Nouns and Verbs</vt:lpstr>
      <vt:lpstr>Procedural Prefixes as Mensural Classifiers</vt:lpstr>
      <vt:lpstr>Russian Examples of  Sortal and Mensural Classifiers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Following the paths of Slavic aspectual prefixes </dc:title>
  <dc:creator>Laura A Janda</dc:creator>
  <cp:lastModifiedBy>Laura A Janda</cp:lastModifiedBy>
  <cp:revision>3</cp:revision>
  <dcterms:created xsi:type="dcterms:W3CDTF">2021-10-15T07:40:18Z</dcterms:created>
  <dcterms:modified xsi:type="dcterms:W3CDTF">2021-10-22T09:21:42Z</dcterms:modified>
</cp:coreProperties>
</file>