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4"/>
  </p:sldMasterIdLst>
  <p:sldIdLst>
    <p:sldId id="256" r:id="rId5"/>
    <p:sldId id="271" r:id="rId6"/>
    <p:sldId id="257" r:id="rId7"/>
    <p:sldId id="258" r:id="rId8"/>
    <p:sldId id="259" r:id="rId9"/>
    <p:sldId id="262" r:id="rId10"/>
    <p:sldId id="260" r:id="rId11"/>
    <p:sldId id="261" r:id="rId12"/>
    <p:sldId id="263" r:id="rId13"/>
    <p:sldId id="264" r:id="rId14"/>
    <p:sldId id="266" r:id="rId15"/>
    <p:sldId id="270" r:id="rId16"/>
    <p:sldId id="268" r:id="rId17"/>
    <p:sldId id="269"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0B53F-228B-4304-8D09-1DFD89EA72A9}" v="252" dt="2023-08-18T18:36:59.602"/>
    <p1510:client id="{24AB7652-3577-4FBF-929B-91DC2251CB70}" v="224" dt="2023-08-18T14:37:11.386"/>
    <p1510:client id="{41E66E33-7FB7-407D-9A3F-4E4E5D4B7A62}" v="567" dt="2023-08-18T10:07:07.027"/>
    <p1510:client id="{46E7B910-422D-4403-947B-3E11E5EDF64B}" v="161" dt="2023-08-18T05:57:06.303"/>
    <p1510:client id="{67197104-12D2-470C-AEFF-EAF1A413403B}" v="362" dt="2023-08-18T17:52:53.487"/>
    <p1510:client id="{E5F0B8AD-8904-431D-8E0F-2D0D59690114}" v="205" dt="2023-08-18T05:34:29.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I  MARIA JOHN" userId="S::222bda06@sjcacblr.onmicrosoft.com::73ffdb9b-690c-40a9-946f-8704ee2df231" providerId="AD" clId="Web-{E5F0B8AD-8904-431D-8E0F-2D0D59690114}"/>
    <pc:docChg chg="addSld delSld modSld addMainMaster delMainMaster">
      <pc:chgData name="JAINI  MARIA JOHN" userId="S::222bda06@sjcacblr.onmicrosoft.com::73ffdb9b-690c-40a9-946f-8704ee2df231" providerId="AD" clId="Web-{E5F0B8AD-8904-431D-8E0F-2D0D59690114}" dt="2023-08-18T05:34:29.963" v="236" actId="14100"/>
      <pc:docMkLst>
        <pc:docMk/>
      </pc:docMkLst>
      <pc:sldChg chg="del">
        <pc:chgData name="JAINI  MARIA JOHN" userId="S::222bda06@sjcacblr.onmicrosoft.com::73ffdb9b-690c-40a9-946f-8704ee2df231" providerId="AD" clId="Web-{E5F0B8AD-8904-431D-8E0F-2D0D59690114}" dt="2023-08-18T05:08:55.473" v="1"/>
        <pc:sldMkLst>
          <pc:docMk/>
          <pc:sldMk cId="109857222" sldId="256"/>
        </pc:sldMkLst>
      </pc:sldChg>
      <pc:sldChg chg="addSp delSp modSp new mod setBg modClrScheme chgLayout">
        <pc:chgData name="JAINI  MARIA JOHN" userId="S::222bda06@sjcacblr.onmicrosoft.com::73ffdb9b-690c-40a9-946f-8704ee2df231" providerId="AD" clId="Web-{E5F0B8AD-8904-431D-8E0F-2D0D59690114}" dt="2023-08-18T05:34:29.963" v="236" actId="14100"/>
        <pc:sldMkLst>
          <pc:docMk/>
          <pc:sldMk cId="1138772762" sldId="256"/>
        </pc:sldMkLst>
        <pc:spChg chg="mod ord">
          <ac:chgData name="JAINI  MARIA JOHN" userId="S::222bda06@sjcacblr.onmicrosoft.com::73ffdb9b-690c-40a9-946f-8704ee2df231" providerId="AD" clId="Web-{E5F0B8AD-8904-431D-8E0F-2D0D59690114}" dt="2023-08-18T05:34:29.963" v="236" actId="14100"/>
          <ac:spMkLst>
            <pc:docMk/>
            <pc:sldMk cId="1138772762" sldId="256"/>
            <ac:spMk id="2" creationId="{54F51F9C-AAE1-30CE-4649-56B2D7B44922}"/>
          </ac:spMkLst>
        </pc:spChg>
        <pc:spChg chg="mod ord">
          <ac:chgData name="JAINI  MARIA JOHN" userId="S::222bda06@sjcacblr.onmicrosoft.com::73ffdb9b-690c-40a9-946f-8704ee2df231" providerId="AD" clId="Web-{E5F0B8AD-8904-431D-8E0F-2D0D59690114}" dt="2023-08-18T05:33:50.775" v="233"/>
          <ac:spMkLst>
            <pc:docMk/>
            <pc:sldMk cId="1138772762" sldId="256"/>
            <ac:spMk id="3" creationId="{13F74223-C9D3-9BC8-BA9C-00EBA141B4E1}"/>
          </ac:spMkLst>
        </pc:spChg>
        <pc:spChg chg="add del">
          <ac:chgData name="JAINI  MARIA JOHN" userId="S::222bda06@sjcacblr.onmicrosoft.com::73ffdb9b-690c-40a9-946f-8704ee2df231" providerId="AD" clId="Web-{E5F0B8AD-8904-431D-8E0F-2D0D59690114}" dt="2023-08-18T05:25:06.346" v="176"/>
          <ac:spMkLst>
            <pc:docMk/>
            <pc:sldMk cId="1138772762" sldId="256"/>
            <ac:spMk id="9" creationId="{23DA7759-3209-4FE2-96D1-4EEDD81E9EA0}"/>
          </ac:spMkLst>
        </pc:spChg>
        <pc:spChg chg="add del">
          <ac:chgData name="JAINI  MARIA JOHN" userId="S::222bda06@sjcacblr.onmicrosoft.com::73ffdb9b-690c-40a9-946f-8704ee2df231" providerId="AD" clId="Web-{E5F0B8AD-8904-431D-8E0F-2D0D59690114}" dt="2023-08-18T05:25:06.346" v="176"/>
          <ac:spMkLst>
            <pc:docMk/>
            <pc:sldMk cId="1138772762" sldId="256"/>
            <ac:spMk id="11" creationId="{41460DAD-8769-4C9F-9C8C-BB0443909D76}"/>
          </ac:spMkLst>
        </pc:spChg>
        <pc:spChg chg="add del">
          <ac:chgData name="JAINI  MARIA JOHN" userId="S::222bda06@sjcacblr.onmicrosoft.com::73ffdb9b-690c-40a9-946f-8704ee2df231" providerId="AD" clId="Web-{E5F0B8AD-8904-431D-8E0F-2D0D59690114}" dt="2023-08-18T05:25:06.346" v="176"/>
          <ac:spMkLst>
            <pc:docMk/>
            <pc:sldMk cId="1138772762" sldId="256"/>
            <ac:spMk id="13" creationId="{9F8A656C-0806-4677-A38B-DA5DF0F3C406}"/>
          </ac:spMkLst>
        </pc:spChg>
        <pc:spChg chg="add del">
          <ac:chgData name="JAINI  MARIA JOHN" userId="S::222bda06@sjcacblr.onmicrosoft.com::73ffdb9b-690c-40a9-946f-8704ee2df231" providerId="AD" clId="Web-{E5F0B8AD-8904-431D-8E0F-2D0D59690114}" dt="2023-08-18T05:25:06.346" v="176"/>
          <ac:spMkLst>
            <pc:docMk/>
            <pc:sldMk cId="1138772762" sldId="256"/>
            <ac:spMk id="15" creationId="{9BEF8C6D-8BB3-473A-9607-D7381CC5C0A5}"/>
          </ac:spMkLst>
        </pc:spChg>
        <pc:spChg chg="add del">
          <ac:chgData name="JAINI  MARIA JOHN" userId="S::222bda06@sjcacblr.onmicrosoft.com::73ffdb9b-690c-40a9-946f-8704ee2df231" providerId="AD" clId="Web-{E5F0B8AD-8904-431D-8E0F-2D0D59690114}" dt="2023-08-18T05:25:06.346" v="176"/>
          <ac:spMkLst>
            <pc:docMk/>
            <pc:sldMk cId="1138772762" sldId="256"/>
            <ac:spMk id="17" creationId="{DCFDFFB9-D302-4A05-A770-D33232254722}"/>
          </ac:spMkLst>
        </pc:spChg>
        <pc:spChg chg="add del">
          <ac:chgData name="JAINI  MARIA JOHN" userId="S::222bda06@sjcacblr.onmicrosoft.com::73ffdb9b-690c-40a9-946f-8704ee2df231" providerId="AD" clId="Web-{E5F0B8AD-8904-431D-8E0F-2D0D59690114}" dt="2023-08-18T05:25:06.284" v="175"/>
          <ac:spMkLst>
            <pc:docMk/>
            <pc:sldMk cId="1138772762" sldId="256"/>
            <ac:spMk id="22" creationId="{8C37C960-91F5-4F61-B2CD-8A037920720B}"/>
          </ac:spMkLst>
        </pc:spChg>
        <pc:spChg chg="add del">
          <ac:chgData name="JAINI  MARIA JOHN" userId="S::222bda06@sjcacblr.onmicrosoft.com::73ffdb9b-690c-40a9-946f-8704ee2df231" providerId="AD" clId="Web-{E5F0B8AD-8904-431D-8E0F-2D0D59690114}" dt="2023-08-18T05:25:06.284" v="175"/>
          <ac:spMkLst>
            <pc:docMk/>
            <pc:sldMk cId="1138772762" sldId="256"/>
            <ac:spMk id="24" creationId="{A5C31099-1BBD-40CE-BC60-FCE50741940D}"/>
          </ac:spMkLst>
        </pc:spChg>
        <pc:spChg chg="add del">
          <ac:chgData name="JAINI  MARIA JOHN" userId="S::222bda06@sjcacblr.onmicrosoft.com::73ffdb9b-690c-40a9-946f-8704ee2df231" providerId="AD" clId="Web-{E5F0B8AD-8904-431D-8E0F-2D0D59690114}" dt="2023-08-18T05:25:06.284" v="175"/>
          <ac:spMkLst>
            <pc:docMk/>
            <pc:sldMk cId="1138772762" sldId="256"/>
            <ac:spMk id="26" creationId="{EA2846BE-460A-477B-A2F4-52F298BF43EE}"/>
          </ac:spMkLst>
        </pc:spChg>
        <pc:spChg chg="add del">
          <ac:chgData name="JAINI  MARIA JOHN" userId="S::222bda06@sjcacblr.onmicrosoft.com::73ffdb9b-690c-40a9-946f-8704ee2df231" providerId="AD" clId="Web-{E5F0B8AD-8904-431D-8E0F-2D0D59690114}" dt="2023-08-18T05:25:06.284" v="175"/>
          <ac:spMkLst>
            <pc:docMk/>
            <pc:sldMk cId="1138772762" sldId="256"/>
            <ac:spMk id="28" creationId="{C8401D34-2155-4B53-A686-7345BE15C466}"/>
          </ac:spMkLst>
        </pc:spChg>
        <pc:spChg chg="add del">
          <ac:chgData name="JAINI  MARIA JOHN" userId="S::222bda06@sjcacblr.onmicrosoft.com::73ffdb9b-690c-40a9-946f-8704ee2df231" providerId="AD" clId="Web-{E5F0B8AD-8904-431D-8E0F-2D0D59690114}" dt="2023-08-18T05:25:06.284" v="175"/>
          <ac:spMkLst>
            <pc:docMk/>
            <pc:sldMk cId="1138772762" sldId="256"/>
            <ac:spMk id="30" creationId="{E37BCD97-E1A4-4EBB-8D1C-8CC0B55A64B2}"/>
          </ac:spMkLst>
        </pc:spChg>
        <pc:spChg chg="add del">
          <ac:chgData name="JAINI  MARIA JOHN" userId="S::222bda06@sjcacblr.onmicrosoft.com::73ffdb9b-690c-40a9-946f-8704ee2df231" providerId="AD" clId="Web-{E5F0B8AD-8904-431D-8E0F-2D0D59690114}" dt="2023-08-18T05:25:06.284" v="175"/>
          <ac:spMkLst>
            <pc:docMk/>
            <pc:sldMk cId="1138772762" sldId="256"/>
            <ac:spMk id="32" creationId="{5EDC1F21-AC5B-4D05-9108-5E5D2894884F}"/>
          </ac:spMkLst>
        </pc:spChg>
        <pc:spChg chg="add del">
          <ac:chgData name="JAINI  MARIA JOHN" userId="S::222bda06@sjcacblr.onmicrosoft.com::73ffdb9b-690c-40a9-946f-8704ee2df231" providerId="AD" clId="Web-{E5F0B8AD-8904-431D-8E0F-2D0D59690114}" dt="2023-08-18T05:31:44.649" v="187"/>
          <ac:spMkLst>
            <pc:docMk/>
            <pc:sldMk cId="1138772762" sldId="256"/>
            <ac:spMk id="34" creationId="{5A8AC3CD-ED4E-47B5-A42A-F32B903409CF}"/>
          </ac:spMkLst>
        </pc:spChg>
        <pc:spChg chg="add del">
          <ac:chgData name="JAINI  MARIA JOHN" userId="S::222bda06@sjcacblr.onmicrosoft.com::73ffdb9b-690c-40a9-946f-8704ee2df231" providerId="AD" clId="Web-{E5F0B8AD-8904-431D-8E0F-2D0D59690114}" dt="2023-08-18T05:31:44.649" v="187"/>
          <ac:spMkLst>
            <pc:docMk/>
            <pc:sldMk cId="1138772762" sldId="256"/>
            <ac:spMk id="35" creationId="{AB9DFAC8-424C-49EA-AC8A-002889678FD3}"/>
          </ac:spMkLst>
        </pc:spChg>
        <pc:spChg chg="add del">
          <ac:chgData name="JAINI  MARIA JOHN" userId="S::222bda06@sjcacblr.onmicrosoft.com::73ffdb9b-690c-40a9-946f-8704ee2df231" providerId="AD" clId="Web-{E5F0B8AD-8904-431D-8E0F-2D0D59690114}" dt="2023-08-18T05:33:50.775" v="233"/>
          <ac:spMkLst>
            <pc:docMk/>
            <pc:sldMk cId="1138772762" sldId="256"/>
            <ac:spMk id="44" creationId="{04C21BAE-6866-4C7A-A7EC-C1B2E572D5BE}"/>
          </ac:spMkLst>
        </pc:spChg>
        <pc:spChg chg="add del">
          <ac:chgData name="JAINI  MARIA JOHN" userId="S::222bda06@sjcacblr.onmicrosoft.com::73ffdb9b-690c-40a9-946f-8704ee2df231" providerId="AD" clId="Web-{E5F0B8AD-8904-431D-8E0F-2D0D59690114}" dt="2023-08-18T05:33:50.775" v="233"/>
          <ac:spMkLst>
            <pc:docMk/>
            <pc:sldMk cId="1138772762" sldId="256"/>
            <ac:spMk id="46" creationId="{7E7D0C94-08B4-48AE-8813-CC4D60294F42}"/>
          </ac:spMkLst>
        </pc:spChg>
        <pc:spChg chg="add del">
          <ac:chgData name="JAINI  MARIA JOHN" userId="S::222bda06@sjcacblr.onmicrosoft.com::73ffdb9b-690c-40a9-946f-8704ee2df231" providerId="AD" clId="Web-{E5F0B8AD-8904-431D-8E0F-2D0D59690114}" dt="2023-08-18T05:33:50.775" v="233"/>
          <ac:spMkLst>
            <pc:docMk/>
            <pc:sldMk cId="1138772762" sldId="256"/>
            <ac:spMk id="48" creationId="{F0C518C2-0AA4-470C-87B9-9CBF428FBA25}"/>
          </ac:spMkLst>
        </pc:spChg>
        <pc:spChg chg="add del">
          <ac:chgData name="JAINI  MARIA JOHN" userId="S::222bda06@sjcacblr.onmicrosoft.com::73ffdb9b-690c-40a9-946f-8704ee2df231" providerId="AD" clId="Web-{E5F0B8AD-8904-431D-8E0F-2D0D59690114}" dt="2023-08-18T05:33:15.697" v="224"/>
          <ac:spMkLst>
            <pc:docMk/>
            <pc:sldMk cId="1138772762" sldId="256"/>
            <ac:spMk id="57" creationId="{7FF47CB7-972F-479F-A36D-9E72D26EC8DA}"/>
          </ac:spMkLst>
        </pc:spChg>
        <pc:spChg chg="add del">
          <ac:chgData name="JAINI  MARIA JOHN" userId="S::222bda06@sjcacblr.onmicrosoft.com::73ffdb9b-690c-40a9-946f-8704ee2df231" providerId="AD" clId="Web-{E5F0B8AD-8904-431D-8E0F-2D0D59690114}" dt="2023-08-18T05:33:15.697" v="224"/>
          <ac:spMkLst>
            <pc:docMk/>
            <pc:sldMk cId="1138772762" sldId="256"/>
            <ac:spMk id="59" creationId="{0D153B68-5844-490D-8E67-F616D6D721CA}"/>
          </ac:spMkLst>
        </pc:spChg>
        <pc:spChg chg="add del">
          <ac:chgData name="JAINI  MARIA JOHN" userId="S::222bda06@sjcacblr.onmicrosoft.com::73ffdb9b-690c-40a9-946f-8704ee2df231" providerId="AD" clId="Web-{E5F0B8AD-8904-431D-8E0F-2D0D59690114}" dt="2023-08-18T05:33:15.697" v="224"/>
          <ac:spMkLst>
            <pc:docMk/>
            <pc:sldMk cId="1138772762" sldId="256"/>
            <ac:spMk id="61" creationId="{C64E267B-3F5A-4357-9E7F-C5FBE5D3B1E0}"/>
          </ac:spMkLst>
        </pc:spChg>
        <pc:spChg chg="add del">
          <ac:chgData name="JAINI  MARIA JOHN" userId="S::222bda06@sjcacblr.onmicrosoft.com::73ffdb9b-690c-40a9-946f-8704ee2df231" providerId="AD" clId="Web-{E5F0B8AD-8904-431D-8E0F-2D0D59690114}" dt="2023-08-18T05:33:20.416" v="226"/>
          <ac:spMkLst>
            <pc:docMk/>
            <pc:sldMk cId="1138772762" sldId="256"/>
            <ac:spMk id="65" creationId="{23E547B5-89CF-4EC0-96DE-25771AED0799}"/>
          </ac:spMkLst>
        </pc:spChg>
        <pc:spChg chg="add del">
          <ac:chgData name="JAINI  MARIA JOHN" userId="S::222bda06@sjcacblr.onmicrosoft.com::73ffdb9b-690c-40a9-946f-8704ee2df231" providerId="AD" clId="Web-{E5F0B8AD-8904-431D-8E0F-2D0D59690114}" dt="2023-08-18T05:33:20.416" v="226"/>
          <ac:spMkLst>
            <pc:docMk/>
            <pc:sldMk cId="1138772762" sldId="256"/>
            <ac:spMk id="66" creationId="{B3437C99-FC8E-4311-B48A-F0C4C329B154}"/>
          </ac:spMkLst>
        </pc:spChg>
        <pc:spChg chg="add del">
          <ac:chgData name="JAINI  MARIA JOHN" userId="S::222bda06@sjcacblr.onmicrosoft.com::73ffdb9b-690c-40a9-946f-8704ee2df231" providerId="AD" clId="Web-{E5F0B8AD-8904-431D-8E0F-2D0D59690114}" dt="2023-08-18T05:33:23.431" v="228"/>
          <ac:spMkLst>
            <pc:docMk/>
            <pc:sldMk cId="1138772762" sldId="256"/>
            <ac:spMk id="70" creationId="{04C21BAE-6866-4C7A-A7EC-C1B2E572D5BE}"/>
          </ac:spMkLst>
        </pc:spChg>
        <pc:spChg chg="add del">
          <ac:chgData name="JAINI  MARIA JOHN" userId="S::222bda06@sjcacblr.onmicrosoft.com::73ffdb9b-690c-40a9-946f-8704ee2df231" providerId="AD" clId="Web-{E5F0B8AD-8904-431D-8E0F-2D0D59690114}" dt="2023-08-18T05:33:23.431" v="228"/>
          <ac:spMkLst>
            <pc:docMk/>
            <pc:sldMk cId="1138772762" sldId="256"/>
            <ac:spMk id="71" creationId="{7E7D0C94-08B4-48AE-8813-CC4D60294F42}"/>
          </ac:spMkLst>
        </pc:spChg>
        <pc:spChg chg="add del">
          <ac:chgData name="JAINI  MARIA JOHN" userId="S::222bda06@sjcacblr.onmicrosoft.com::73ffdb9b-690c-40a9-946f-8704ee2df231" providerId="AD" clId="Web-{E5F0B8AD-8904-431D-8E0F-2D0D59690114}" dt="2023-08-18T05:33:23.431" v="228"/>
          <ac:spMkLst>
            <pc:docMk/>
            <pc:sldMk cId="1138772762" sldId="256"/>
            <ac:spMk id="72" creationId="{F0C518C2-0AA4-470C-87B9-9CBF428FBA25}"/>
          </ac:spMkLst>
        </pc:spChg>
        <pc:spChg chg="add del">
          <ac:chgData name="JAINI  MARIA JOHN" userId="S::222bda06@sjcacblr.onmicrosoft.com::73ffdb9b-690c-40a9-946f-8704ee2df231" providerId="AD" clId="Web-{E5F0B8AD-8904-431D-8E0F-2D0D59690114}" dt="2023-08-18T05:33:35.838" v="230"/>
          <ac:spMkLst>
            <pc:docMk/>
            <pc:sldMk cId="1138772762" sldId="256"/>
            <ac:spMk id="76" creationId="{7666DE11-17E1-4DC7-B2B7-6DA2E6A9CE8B}"/>
          </ac:spMkLst>
        </pc:spChg>
        <pc:spChg chg="add del">
          <ac:chgData name="JAINI  MARIA JOHN" userId="S::222bda06@sjcacblr.onmicrosoft.com::73ffdb9b-690c-40a9-946f-8704ee2df231" providerId="AD" clId="Web-{E5F0B8AD-8904-431D-8E0F-2D0D59690114}" dt="2023-08-18T05:33:35.838" v="230"/>
          <ac:spMkLst>
            <pc:docMk/>
            <pc:sldMk cId="1138772762" sldId="256"/>
            <ac:spMk id="77" creationId="{B52E493E-0B27-4F3C-AA01-17F0A2564112}"/>
          </ac:spMkLst>
        </pc:spChg>
        <pc:spChg chg="add del">
          <ac:chgData name="JAINI  MARIA JOHN" userId="S::222bda06@sjcacblr.onmicrosoft.com::73ffdb9b-690c-40a9-946f-8704ee2df231" providerId="AD" clId="Web-{E5F0B8AD-8904-431D-8E0F-2D0D59690114}" dt="2023-08-18T05:33:50.760" v="232"/>
          <ac:spMkLst>
            <pc:docMk/>
            <pc:sldMk cId="1138772762" sldId="256"/>
            <ac:spMk id="81" creationId="{7A18B8F2-142B-4003-B90D-359297705BDF}"/>
          </ac:spMkLst>
        </pc:spChg>
        <pc:spChg chg="add del">
          <ac:chgData name="JAINI  MARIA JOHN" userId="S::222bda06@sjcacblr.onmicrosoft.com::73ffdb9b-690c-40a9-946f-8704ee2df231" providerId="AD" clId="Web-{E5F0B8AD-8904-431D-8E0F-2D0D59690114}" dt="2023-08-18T05:33:50.760" v="232"/>
          <ac:spMkLst>
            <pc:docMk/>
            <pc:sldMk cId="1138772762" sldId="256"/>
            <ac:spMk id="82" creationId="{DA653340-0C91-436D-8939-E9746D4B6034}"/>
          </ac:spMkLst>
        </pc:spChg>
        <pc:spChg chg="add del">
          <ac:chgData name="JAINI  MARIA JOHN" userId="S::222bda06@sjcacblr.onmicrosoft.com::73ffdb9b-690c-40a9-946f-8704ee2df231" providerId="AD" clId="Web-{E5F0B8AD-8904-431D-8E0F-2D0D59690114}" dt="2023-08-18T05:33:50.760" v="232"/>
          <ac:spMkLst>
            <pc:docMk/>
            <pc:sldMk cId="1138772762" sldId="256"/>
            <ac:spMk id="83" creationId="{CF93DC6C-1BFD-4414-BF23-471C8831CA04}"/>
          </ac:spMkLst>
        </pc:spChg>
        <pc:spChg chg="add del">
          <ac:chgData name="JAINI  MARIA JOHN" userId="S::222bda06@sjcacblr.onmicrosoft.com::73ffdb9b-690c-40a9-946f-8704ee2df231" providerId="AD" clId="Web-{E5F0B8AD-8904-431D-8E0F-2D0D59690114}" dt="2023-08-18T05:33:50.760" v="232"/>
          <ac:spMkLst>
            <pc:docMk/>
            <pc:sldMk cId="1138772762" sldId="256"/>
            <ac:spMk id="84" creationId="{8883AD5B-BA1D-4FA6-8AD8-955000251D79}"/>
          </ac:spMkLst>
        </pc:spChg>
        <pc:spChg chg="add">
          <ac:chgData name="JAINI  MARIA JOHN" userId="S::222bda06@sjcacblr.onmicrosoft.com::73ffdb9b-690c-40a9-946f-8704ee2df231" providerId="AD" clId="Web-{E5F0B8AD-8904-431D-8E0F-2D0D59690114}" dt="2023-08-18T05:33:50.775" v="233"/>
          <ac:spMkLst>
            <pc:docMk/>
            <pc:sldMk cId="1138772762" sldId="256"/>
            <ac:spMk id="86" creationId="{D18969DA-E869-40AF-94FC-E40F96D7DFE7}"/>
          </ac:spMkLst>
        </pc:spChg>
        <pc:spChg chg="add">
          <ac:chgData name="JAINI  MARIA JOHN" userId="S::222bda06@sjcacblr.onmicrosoft.com::73ffdb9b-690c-40a9-946f-8704ee2df231" providerId="AD" clId="Web-{E5F0B8AD-8904-431D-8E0F-2D0D59690114}" dt="2023-08-18T05:33:50.775" v="233"/>
          <ac:spMkLst>
            <pc:docMk/>
            <pc:sldMk cId="1138772762" sldId="256"/>
            <ac:spMk id="87" creationId="{0776B1EE-A7D1-46A3-81E9-19E58E41DDF5}"/>
          </ac:spMkLst>
        </pc:spChg>
        <pc:spChg chg="add">
          <ac:chgData name="JAINI  MARIA JOHN" userId="S::222bda06@sjcacblr.onmicrosoft.com::73ffdb9b-690c-40a9-946f-8704ee2df231" providerId="AD" clId="Web-{E5F0B8AD-8904-431D-8E0F-2D0D59690114}" dt="2023-08-18T05:33:50.775" v="233"/>
          <ac:spMkLst>
            <pc:docMk/>
            <pc:sldMk cId="1138772762" sldId="256"/>
            <ac:spMk id="88" creationId="{A0A40C28-B748-4B4A-BF04-30E783CE7F34}"/>
          </ac:spMkLst>
        </pc:spChg>
        <pc:picChg chg="add mod ord modCrop">
          <ac:chgData name="JAINI  MARIA JOHN" userId="S::222bda06@sjcacblr.onmicrosoft.com::73ffdb9b-690c-40a9-946f-8704ee2df231" providerId="AD" clId="Web-{E5F0B8AD-8904-431D-8E0F-2D0D59690114}" dt="2023-08-18T05:33:50.775" v="233"/>
          <ac:picMkLst>
            <pc:docMk/>
            <pc:sldMk cId="1138772762" sldId="256"/>
            <ac:picMk id="4" creationId="{2210D3C4-2F1F-ABC3-ADA3-D879573C3616}"/>
          </ac:picMkLst>
        </pc:picChg>
        <pc:picChg chg="add del">
          <ac:chgData name="JAINI  MARIA JOHN" userId="S::222bda06@sjcacblr.onmicrosoft.com::73ffdb9b-690c-40a9-946f-8704ee2df231" providerId="AD" clId="Web-{E5F0B8AD-8904-431D-8E0F-2D0D59690114}" dt="2023-08-18T05:33:50.775" v="233"/>
          <ac:picMkLst>
            <pc:docMk/>
            <pc:sldMk cId="1138772762" sldId="256"/>
            <ac:picMk id="40" creationId="{DEB2E8C4-C3E7-4048-A43D-9859510CFA98}"/>
          </ac:picMkLst>
        </pc:picChg>
        <pc:picChg chg="add del">
          <ac:chgData name="JAINI  MARIA JOHN" userId="S::222bda06@sjcacblr.onmicrosoft.com::73ffdb9b-690c-40a9-946f-8704ee2df231" providerId="AD" clId="Web-{E5F0B8AD-8904-431D-8E0F-2D0D59690114}" dt="2023-08-18T05:33:15.697" v="224"/>
          <ac:picMkLst>
            <pc:docMk/>
            <pc:sldMk cId="1138772762" sldId="256"/>
            <ac:picMk id="53" creationId="{DEB2E8C4-C3E7-4048-A43D-9859510CFA98}"/>
          </ac:picMkLst>
        </pc:picChg>
        <pc:picChg chg="add del">
          <ac:chgData name="JAINI  MARIA JOHN" userId="S::222bda06@sjcacblr.onmicrosoft.com::73ffdb9b-690c-40a9-946f-8704ee2df231" providerId="AD" clId="Web-{E5F0B8AD-8904-431D-8E0F-2D0D59690114}" dt="2023-08-18T05:33:20.416" v="226"/>
          <ac:picMkLst>
            <pc:docMk/>
            <pc:sldMk cId="1138772762" sldId="256"/>
            <ac:picMk id="63" creationId="{DEB2E8C4-C3E7-4048-A43D-9859510CFA98}"/>
          </ac:picMkLst>
        </pc:picChg>
        <pc:picChg chg="add del">
          <ac:chgData name="JAINI  MARIA JOHN" userId="S::222bda06@sjcacblr.onmicrosoft.com::73ffdb9b-690c-40a9-946f-8704ee2df231" providerId="AD" clId="Web-{E5F0B8AD-8904-431D-8E0F-2D0D59690114}" dt="2023-08-18T05:33:23.431" v="228"/>
          <ac:picMkLst>
            <pc:docMk/>
            <pc:sldMk cId="1138772762" sldId="256"/>
            <ac:picMk id="68" creationId="{DEB2E8C4-C3E7-4048-A43D-9859510CFA98}"/>
          </ac:picMkLst>
        </pc:picChg>
        <pc:picChg chg="add del">
          <ac:chgData name="JAINI  MARIA JOHN" userId="S::222bda06@sjcacblr.onmicrosoft.com::73ffdb9b-690c-40a9-946f-8704ee2df231" providerId="AD" clId="Web-{E5F0B8AD-8904-431D-8E0F-2D0D59690114}" dt="2023-08-18T05:33:35.838" v="230"/>
          <ac:picMkLst>
            <pc:docMk/>
            <pc:sldMk cId="1138772762" sldId="256"/>
            <ac:picMk id="74" creationId="{DEB2E8C4-C3E7-4048-A43D-9859510CFA98}"/>
          </ac:picMkLst>
        </pc:picChg>
        <pc:picChg chg="add del">
          <ac:chgData name="JAINI  MARIA JOHN" userId="S::222bda06@sjcacblr.onmicrosoft.com::73ffdb9b-690c-40a9-946f-8704ee2df231" providerId="AD" clId="Web-{E5F0B8AD-8904-431D-8E0F-2D0D59690114}" dt="2023-08-18T05:33:50.760" v="232"/>
          <ac:picMkLst>
            <pc:docMk/>
            <pc:sldMk cId="1138772762" sldId="256"/>
            <ac:picMk id="79" creationId="{DEB2E8C4-C3E7-4048-A43D-9859510CFA98}"/>
          </ac:picMkLst>
        </pc:picChg>
        <pc:inkChg chg="add del">
          <ac:chgData name="JAINI  MARIA JOHN" userId="S::222bda06@sjcacblr.onmicrosoft.com::73ffdb9b-690c-40a9-946f-8704ee2df231" providerId="AD" clId="Web-{E5F0B8AD-8904-431D-8E0F-2D0D59690114}" dt="2023-08-18T05:33:50.775" v="233"/>
          <ac:inkMkLst>
            <pc:docMk/>
            <pc:sldMk cId="1138772762" sldId="256"/>
            <ac:inkMk id="42" creationId="{24D29CCB-7956-4E3E-8880-304085F04BF4}"/>
          </ac:inkMkLst>
        </pc:inkChg>
        <pc:inkChg chg="add del">
          <ac:chgData name="JAINI  MARIA JOHN" userId="S::222bda06@sjcacblr.onmicrosoft.com::73ffdb9b-690c-40a9-946f-8704ee2df231" providerId="AD" clId="Web-{E5F0B8AD-8904-431D-8E0F-2D0D59690114}" dt="2023-08-18T05:33:15.697" v="224"/>
          <ac:inkMkLst>
            <pc:docMk/>
            <pc:sldMk cId="1138772762" sldId="256"/>
            <ac:inkMk id="55" creationId="{24D29CCB-7956-4E3E-8880-304085F04BF4}"/>
          </ac:inkMkLst>
        </pc:inkChg>
        <pc:inkChg chg="add del">
          <ac:chgData name="JAINI  MARIA JOHN" userId="S::222bda06@sjcacblr.onmicrosoft.com::73ffdb9b-690c-40a9-946f-8704ee2df231" providerId="AD" clId="Web-{E5F0B8AD-8904-431D-8E0F-2D0D59690114}" dt="2023-08-18T05:33:20.416" v="226"/>
          <ac:inkMkLst>
            <pc:docMk/>
            <pc:sldMk cId="1138772762" sldId="256"/>
            <ac:inkMk id="64" creationId="{24D29CCB-7956-4E3E-8880-304085F04BF4}"/>
          </ac:inkMkLst>
        </pc:inkChg>
        <pc:inkChg chg="add del">
          <ac:chgData name="JAINI  MARIA JOHN" userId="S::222bda06@sjcacblr.onmicrosoft.com::73ffdb9b-690c-40a9-946f-8704ee2df231" providerId="AD" clId="Web-{E5F0B8AD-8904-431D-8E0F-2D0D59690114}" dt="2023-08-18T05:33:23.431" v="228"/>
          <ac:inkMkLst>
            <pc:docMk/>
            <pc:sldMk cId="1138772762" sldId="256"/>
            <ac:inkMk id="69" creationId="{24D29CCB-7956-4E3E-8880-304085F04BF4}"/>
          </ac:inkMkLst>
        </pc:inkChg>
        <pc:inkChg chg="add del">
          <ac:chgData name="JAINI  MARIA JOHN" userId="S::222bda06@sjcacblr.onmicrosoft.com::73ffdb9b-690c-40a9-946f-8704ee2df231" providerId="AD" clId="Web-{E5F0B8AD-8904-431D-8E0F-2D0D59690114}" dt="2023-08-18T05:33:35.838" v="230"/>
          <ac:inkMkLst>
            <pc:docMk/>
            <pc:sldMk cId="1138772762" sldId="256"/>
            <ac:inkMk id="75" creationId="{24D29CCB-7956-4E3E-8880-304085F04BF4}"/>
          </ac:inkMkLst>
        </pc:inkChg>
        <pc:inkChg chg="add del">
          <ac:chgData name="JAINI  MARIA JOHN" userId="S::222bda06@sjcacblr.onmicrosoft.com::73ffdb9b-690c-40a9-946f-8704ee2df231" providerId="AD" clId="Web-{E5F0B8AD-8904-431D-8E0F-2D0D59690114}" dt="2023-08-18T05:33:50.760" v="232"/>
          <ac:inkMkLst>
            <pc:docMk/>
            <pc:sldMk cId="1138772762" sldId="256"/>
            <ac:inkMk id="80" creationId="{24D29CCB-7956-4E3E-8880-304085F04BF4}"/>
          </ac:inkMkLst>
        </pc:inkChg>
      </pc:sldChg>
      <pc:sldChg chg="add del">
        <pc:chgData name="JAINI  MARIA JOHN" userId="S::222bda06@sjcacblr.onmicrosoft.com::73ffdb9b-690c-40a9-946f-8704ee2df231" providerId="AD" clId="Web-{E5F0B8AD-8904-431D-8E0F-2D0D59690114}" dt="2023-08-18T05:20:47.530" v="96"/>
        <pc:sldMkLst>
          <pc:docMk/>
          <pc:sldMk cId="112931819" sldId="257"/>
        </pc:sldMkLst>
      </pc:sldChg>
      <pc:sldChg chg="addSp new del">
        <pc:chgData name="JAINI  MARIA JOHN" userId="S::222bda06@sjcacblr.onmicrosoft.com::73ffdb9b-690c-40a9-946f-8704ee2df231" providerId="AD" clId="Web-{E5F0B8AD-8904-431D-8E0F-2D0D59690114}" dt="2023-08-18T05:09:20.614" v="4"/>
        <pc:sldMkLst>
          <pc:docMk/>
          <pc:sldMk cId="3237469404" sldId="257"/>
        </pc:sldMkLst>
        <pc:spChg chg="add">
          <ac:chgData name="JAINI  MARIA JOHN" userId="S::222bda06@sjcacblr.onmicrosoft.com::73ffdb9b-690c-40a9-946f-8704ee2df231" providerId="AD" clId="Web-{E5F0B8AD-8904-431D-8E0F-2D0D59690114}" dt="2023-08-18T05:09:10.724" v="2"/>
          <ac:spMkLst>
            <pc:docMk/>
            <pc:sldMk cId="3237469404" sldId="257"/>
            <ac:spMk id="2" creationId="{6C790B5C-7539-29B8-3A26-512825C70AAA}"/>
          </ac:spMkLst>
        </pc:spChg>
      </pc:sldChg>
      <pc:sldChg chg="add del">
        <pc:chgData name="JAINI  MARIA JOHN" userId="S::222bda06@sjcacblr.onmicrosoft.com::73ffdb9b-690c-40a9-946f-8704ee2df231" providerId="AD" clId="Web-{E5F0B8AD-8904-431D-8E0F-2D0D59690114}" dt="2023-08-18T05:20:43.421" v="95"/>
        <pc:sldMkLst>
          <pc:docMk/>
          <pc:sldMk cId="669089103" sldId="258"/>
        </pc:sldMkLst>
      </pc:sldChg>
      <pc:sldChg chg="new del">
        <pc:chgData name="JAINI  MARIA JOHN" userId="S::222bda06@sjcacblr.onmicrosoft.com::73ffdb9b-690c-40a9-946f-8704ee2df231" providerId="AD" clId="Web-{E5F0B8AD-8904-431D-8E0F-2D0D59690114}" dt="2023-08-18T05:09:28.911" v="6"/>
        <pc:sldMkLst>
          <pc:docMk/>
          <pc:sldMk cId="1019108658" sldId="258"/>
        </pc:sldMkLst>
      </pc:sldChg>
      <pc:sldChg chg="new del">
        <pc:chgData name="JAINI  MARIA JOHN" userId="S::222bda06@sjcacblr.onmicrosoft.com::73ffdb9b-690c-40a9-946f-8704ee2df231" providerId="AD" clId="Web-{E5F0B8AD-8904-431D-8E0F-2D0D59690114}" dt="2023-08-18T05:09:49.865" v="10"/>
        <pc:sldMkLst>
          <pc:docMk/>
          <pc:sldMk cId="1322758604" sldId="259"/>
        </pc:sldMkLst>
      </pc:sldChg>
      <pc:sldChg chg="new del">
        <pc:chgData name="JAINI  MARIA JOHN" userId="S::222bda06@sjcacblr.onmicrosoft.com::73ffdb9b-690c-40a9-946f-8704ee2df231" providerId="AD" clId="Web-{E5F0B8AD-8904-431D-8E0F-2D0D59690114}" dt="2023-08-18T05:09:47.677" v="9"/>
        <pc:sldMkLst>
          <pc:docMk/>
          <pc:sldMk cId="745869578" sldId="260"/>
        </pc:sldMkLst>
      </pc:sldChg>
      <pc:sldChg chg="addSp delSp modSp new del mod setBg modClrScheme setClrOvrMap delDesignElem chgLayout">
        <pc:chgData name="JAINI  MARIA JOHN" userId="S::222bda06@sjcacblr.onmicrosoft.com::73ffdb9b-690c-40a9-946f-8704ee2df231" providerId="AD" clId="Web-{E5F0B8AD-8904-431D-8E0F-2D0D59690114}" dt="2023-08-18T05:20:07.920" v="90"/>
        <pc:sldMkLst>
          <pc:docMk/>
          <pc:sldMk cId="1531659961" sldId="261"/>
        </pc:sldMkLst>
        <pc:spChg chg="mod ord">
          <ac:chgData name="JAINI  MARIA JOHN" userId="S::222bda06@sjcacblr.onmicrosoft.com::73ffdb9b-690c-40a9-946f-8704ee2df231" providerId="AD" clId="Web-{E5F0B8AD-8904-431D-8E0F-2D0D59690114}" dt="2023-08-18T05:19:41.857" v="89"/>
          <ac:spMkLst>
            <pc:docMk/>
            <pc:sldMk cId="1531659961" sldId="261"/>
            <ac:spMk id="2" creationId="{B0319C53-278E-419A-0D9A-4DBF64BD463A}"/>
          </ac:spMkLst>
        </pc:spChg>
        <pc:spChg chg="mod ord">
          <ac:chgData name="JAINI  MARIA JOHN" userId="S::222bda06@sjcacblr.onmicrosoft.com::73ffdb9b-690c-40a9-946f-8704ee2df231" providerId="AD" clId="Web-{E5F0B8AD-8904-431D-8E0F-2D0D59690114}" dt="2023-08-18T05:19:41.857" v="89"/>
          <ac:spMkLst>
            <pc:docMk/>
            <pc:sldMk cId="1531659961" sldId="261"/>
            <ac:spMk id="3" creationId="{F74995C9-BCA5-A952-DF2A-A13E0FD07AE1}"/>
          </ac:spMkLst>
        </pc:spChg>
        <pc:spChg chg="add del">
          <ac:chgData name="JAINI  MARIA JOHN" userId="S::222bda06@sjcacblr.onmicrosoft.com::73ffdb9b-690c-40a9-946f-8704ee2df231" providerId="AD" clId="Web-{E5F0B8AD-8904-431D-8E0F-2D0D59690114}" dt="2023-08-18T05:14:33.884" v="73"/>
          <ac:spMkLst>
            <pc:docMk/>
            <pc:sldMk cId="1531659961" sldId="261"/>
            <ac:spMk id="9" creationId="{1119FFB1-81E3-46F7-8199-CC5041467AFE}"/>
          </ac:spMkLst>
        </pc:spChg>
        <pc:spChg chg="add del">
          <ac:chgData name="JAINI  MARIA JOHN" userId="S::222bda06@sjcacblr.onmicrosoft.com::73ffdb9b-690c-40a9-946f-8704ee2df231" providerId="AD" clId="Web-{E5F0B8AD-8904-431D-8E0F-2D0D59690114}" dt="2023-08-18T05:14:33.884" v="73"/>
          <ac:spMkLst>
            <pc:docMk/>
            <pc:sldMk cId="1531659961" sldId="261"/>
            <ac:spMk id="11" creationId="{77EA54A6-1E2E-4955-B2AE-CD6C42930DA1}"/>
          </ac:spMkLst>
        </pc:spChg>
        <pc:spChg chg="add del">
          <ac:chgData name="JAINI  MARIA JOHN" userId="S::222bda06@sjcacblr.onmicrosoft.com::73ffdb9b-690c-40a9-946f-8704ee2df231" providerId="AD" clId="Web-{E5F0B8AD-8904-431D-8E0F-2D0D59690114}" dt="2023-08-18T05:14:33.884" v="73"/>
          <ac:spMkLst>
            <pc:docMk/>
            <pc:sldMk cId="1531659961" sldId="261"/>
            <ac:spMk id="13" creationId="{8EC56B0B-7098-4D64-9DBD-F243995A7604}"/>
          </ac:spMkLst>
        </pc:spChg>
        <pc:spChg chg="add del">
          <ac:chgData name="JAINI  MARIA JOHN" userId="S::222bda06@sjcacblr.onmicrosoft.com::73ffdb9b-690c-40a9-946f-8704ee2df231" providerId="AD" clId="Web-{E5F0B8AD-8904-431D-8E0F-2D0D59690114}" dt="2023-08-18T05:17:48.262" v="75"/>
          <ac:spMkLst>
            <pc:docMk/>
            <pc:sldMk cId="1531659961" sldId="261"/>
            <ac:spMk id="21" creationId="{DD7EAFE6-2BB9-41FB-9CF4-588CFC708774}"/>
          </ac:spMkLst>
        </pc:spChg>
        <pc:spChg chg="add del">
          <ac:chgData name="JAINI  MARIA JOHN" userId="S::222bda06@sjcacblr.onmicrosoft.com::73ffdb9b-690c-40a9-946f-8704ee2df231" providerId="AD" clId="Web-{E5F0B8AD-8904-431D-8E0F-2D0D59690114}" dt="2023-08-18T05:17:48.262" v="75"/>
          <ac:spMkLst>
            <pc:docMk/>
            <pc:sldMk cId="1531659961" sldId="261"/>
            <ac:spMk id="22" creationId="{32768DCD-B824-413A-B330-8D57ADB3724C}"/>
          </ac:spMkLst>
        </pc:spChg>
        <pc:spChg chg="add del">
          <ac:chgData name="JAINI  MARIA JOHN" userId="S::222bda06@sjcacblr.onmicrosoft.com::73ffdb9b-690c-40a9-946f-8704ee2df231" providerId="AD" clId="Web-{E5F0B8AD-8904-431D-8E0F-2D0D59690114}" dt="2023-08-18T05:17:59.028" v="77"/>
          <ac:spMkLst>
            <pc:docMk/>
            <pc:sldMk cId="1531659961" sldId="261"/>
            <ac:spMk id="25" creationId="{E2BA2BD9-7B54-4190-8F06-3EF3658A0020}"/>
          </ac:spMkLst>
        </pc:spChg>
        <pc:spChg chg="add del">
          <ac:chgData name="JAINI  MARIA JOHN" userId="S::222bda06@sjcacblr.onmicrosoft.com::73ffdb9b-690c-40a9-946f-8704ee2df231" providerId="AD" clId="Web-{E5F0B8AD-8904-431D-8E0F-2D0D59690114}" dt="2023-08-18T05:17:59.028" v="77"/>
          <ac:spMkLst>
            <pc:docMk/>
            <pc:sldMk cId="1531659961" sldId="261"/>
            <ac:spMk id="26" creationId="{184F9D61-9303-40B4-9F7E-66A9B4EDC458}"/>
          </ac:spMkLst>
        </pc:spChg>
        <pc:spChg chg="add del">
          <ac:chgData name="JAINI  MARIA JOHN" userId="S::222bda06@sjcacblr.onmicrosoft.com::73ffdb9b-690c-40a9-946f-8704ee2df231" providerId="AD" clId="Web-{E5F0B8AD-8904-431D-8E0F-2D0D59690114}" dt="2023-08-18T05:17:59.028" v="77"/>
          <ac:spMkLst>
            <pc:docMk/>
            <pc:sldMk cId="1531659961" sldId="261"/>
            <ac:spMk id="28" creationId="{648D746A-0359-4EAE-8CF9-062E281698EC}"/>
          </ac:spMkLst>
        </pc:spChg>
        <pc:spChg chg="add del">
          <ac:chgData name="JAINI  MARIA JOHN" userId="S::222bda06@sjcacblr.onmicrosoft.com::73ffdb9b-690c-40a9-946f-8704ee2df231" providerId="AD" clId="Web-{E5F0B8AD-8904-431D-8E0F-2D0D59690114}" dt="2023-08-18T05:18:11.497" v="79"/>
          <ac:spMkLst>
            <pc:docMk/>
            <pc:sldMk cId="1531659961" sldId="261"/>
            <ac:spMk id="31" creationId="{6F40FBDA-CEB1-40F0-9AB9-BD9C402D70FE}"/>
          </ac:spMkLst>
        </pc:spChg>
        <pc:spChg chg="add del">
          <ac:chgData name="JAINI  MARIA JOHN" userId="S::222bda06@sjcacblr.onmicrosoft.com::73ffdb9b-690c-40a9-946f-8704ee2df231" providerId="AD" clId="Web-{E5F0B8AD-8904-431D-8E0F-2D0D59690114}" dt="2023-08-18T05:18:11.497" v="79"/>
          <ac:spMkLst>
            <pc:docMk/>
            <pc:sldMk cId="1531659961" sldId="261"/>
            <ac:spMk id="33" creationId="{0344D4FE-ABEF-4230-9E4E-AD5782FC78AC}"/>
          </ac:spMkLst>
        </pc:spChg>
        <pc:spChg chg="add del">
          <ac:chgData name="JAINI  MARIA JOHN" userId="S::222bda06@sjcacblr.onmicrosoft.com::73ffdb9b-690c-40a9-946f-8704ee2df231" providerId="AD" clId="Web-{E5F0B8AD-8904-431D-8E0F-2D0D59690114}" dt="2023-08-18T05:18:11.497" v="79"/>
          <ac:spMkLst>
            <pc:docMk/>
            <pc:sldMk cId="1531659961" sldId="261"/>
            <ac:spMk id="34" creationId="{9325F979-D3F9-4926-81B7-7ACCB31A501B}"/>
          </ac:spMkLst>
        </pc:spChg>
        <pc:spChg chg="add del">
          <ac:chgData name="JAINI  MARIA JOHN" userId="S::222bda06@sjcacblr.onmicrosoft.com::73ffdb9b-690c-40a9-946f-8704ee2df231" providerId="AD" clId="Web-{E5F0B8AD-8904-431D-8E0F-2D0D59690114}" dt="2023-08-18T05:18:18.387" v="81"/>
          <ac:spMkLst>
            <pc:docMk/>
            <pc:sldMk cId="1531659961" sldId="261"/>
            <ac:spMk id="36" creationId="{416A0E3C-60E6-4F39-BC55-5F7C224E1F7C}"/>
          </ac:spMkLst>
        </pc:spChg>
        <pc:spChg chg="add del">
          <ac:chgData name="JAINI  MARIA JOHN" userId="S::222bda06@sjcacblr.onmicrosoft.com::73ffdb9b-690c-40a9-946f-8704ee2df231" providerId="AD" clId="Web-{E5F0B8AD-8904-431D-8E0F-2D0D59690114}" dt="2023-08-18T05:18:18.387" v="81"/>
          <ac:spMkLst>
            <pc:docMk/>
            <pc:sldMk cId="1531659961" sldId="261"/>
            <ac:spMk id="38" creationId="{990D0034-F768-41E7-85D4-F38C4DE85770}"/>
          </ac:spMkLst>
        </pc:spChg>
        <pc:spChg chg="add del">
          <ac:chgData name="JAINI  MARIA JOHN" userId="S::222bda06@sjcacblr.onmicrosoft.com::73ffdb9b-690c-40a9-946f-8704ee2df231" providerId="AD" clId="Web-{E5F0B8AD-8904-431D-8E0F-2D0D59690114}" dt="2023-08-18T05:19:30.717" v="88"/>
          <ac:spMkLst>
            <pc:docMk/>
            <pc:sldMk cId="1531659961" sldId="261"/>
            <ac:spMk id="42" creationId="{DD7EAFE6-2BB9-41FB-9CF4-588CFC708774}"/>
          </ac:spMkLst>
        </pc:spChg>
        <pc:spChg chg="add del">
          <ac:chgData name="JAINI  MARIA JOHN" userId="S::222bda06@sjcacblr.onmicrosoft.com::73ffdb9b-690c-40a9-946f-8704ee2df231" providerId="AD" clId="Web-{E5F0B8AD-8904-431D-8E0F-2D0D59690114}" dt="2023-08-18T05:19:30.717" v="88"/>
          <ac:spMkLst>
            <pc:docMk/>
            <pc:sldMk cId="1531659961" sldId="261"/>
            <ac:spMk id="43" creationId="{32768DCD-B824-413A-B330-8D57ADB3724C}"/>
          </ac:spMkLst>
        </pc:spChg>
        <pc:spChg chg="add del">
          <ac:chgData name="JAINI  MARIA JOHN" userId="S::222bda06@sjcacblr.onmicrosoft.com::73ffdb9b-690c-40a9-946f-8704ee2df231" providerId="AD" clId="Web-{E5F0B8AD-8904-431D-8E0F-2D0D59690114}" dt="2023-08-18T05:19:23.763" v="85"/>
          <ac:spMkLst>
            <pc:docMk/>
            <pc:sldMk cId="1531659961" sldId="261"/>
            <ac:spMk id="49" creationId="{DD7EAFE6-2BB9-41FB-9CF4-588CFC708774}"/>
          </ac:spMkLst>
        </pc:spChg>
        <pc:spChg chg="add del">
          <ac:chgData name="JAINI  MARIA JOHN" userId="S::222bda06@sjcacblr.onmicrosoft.com::73ffdb9b-690c-40a9-946f-8704ee2df231" providerId="AD" clId="Web-{E5F0B8AD-8904-431D-8E0F-2D0D59690114}" dt="2023-08-18T05:19:23.763" v="85"/>
          <ac:spMkLst>
            <pc:docMk/>
            <pc:sldMk cId="1531659961" sldId="261"/>
            <ac:spMk id="51" creationId="{32768DCD-B824-413A-B330-8D57ADB3724C}"/>
          </ac:spMkLst>
        </pc:spChg>
        <pc:spChg chg="add del">
          <ac:chgData name="JAINI  MARIA JOHN" userId="S::222bda06@sjcacblr.onmicrosoft.com::73ffdb9b-690c-40a9-946f-8704ee2df231" providerId="AD" clId="Web-{E5F0B8AD-8904-431D-8E0F-2D0D59690114}" dt="2023-08-18T05:19:23.763" v="85"/>
          <ac:spMkLst>
            <pc:docMk/>
            <pc:sldMk cId="1531659961" sldId="261"/>
            <ac:spMk id="53" creationId="{19F9CD66-32FC-448F-B4C5-67D17508A226}"/>
          </ac:spMkLst>
        </pc:spChg>
        <pc:spChg chg="add del">
          <ac:chgData name="JAINI  MARIA JOHN" userId="S::222bda06@sjcacblr.onmicrosoft.com::73ffdb9b-690c-40a9-946f-8704ee2df231" providerId="AD" clId="Web-{E5F0B8AD-8904-431D-8E0F-2D0D59690114}" dt="2023-08-18T05:19:30.717" v="87"/>
          <ac:spMkLst>
            <pc:docMk/>
            <pc:sldMk cId="1531659961" sldId="261"/>
            <ac:spMk id="55" creationId="{DD7EAFE6-2BB9-41FB-9CF4-588CFC708774}"/>
          </ac:spMkLst>
        </pc:spChg>
        <pc:spChg chg="add del">
          <ac:chgData name="JAINI  MARIA JOHN" userId="S::222bda06@sjcacblr.onmicrosoft.com::73ffdb9b-690c-40a9-946f-8704ee2df231" providerId="AD" clId="Web-{E5F0B8AD-8904-431D-8E0F-2D0D59690114}" dt="2023-08-18T05:19:30.717" v="87"/>
          <ac:spMkLst>
            <pc:docMk/>
            <pc:sldMk cId="1531659961" sldId="261"/>
            <ac:spMk id="56" creationId="{32768DCD-B824-413A-B330-8D57ADB3724C}"/>
          </ac:spMkLst>
        </pc:spChg>
        <pc:spChg chg="add del">
          <ac:chgData name="JAINI  MARIA JOHN" userId="S::222bda06@sjcacblr.onmicrosoft.com::73ffdb9b-690c-40a9-946f-8704ee2df231" providerId="AD" clId="Web-{E5F0B8AD-8904-431D-8E0F-2D0D59690114}" dt="2023-08-18T05:19:30.717" v="87"/>
          <ac:spMkLst>
            <pc:docMk/>
            <pc:sldMk cId="1531659961" sldId="261"/>
            <ac:spMk id="57" creationId="{19F9CD66-32FC-448F-B4C5-67D17508A226}"/>
          </ac:spMkLst>
        </pc:spChg>
        <pc:spChg chg="add del">
          <ac:chgData name="JAINI  MARIA JOHN" userId="S::222bda06@sjcacblr.onmicrosoft.com::73ffdb9b-690c-40a9-946f-8704ee2df231" providerId="AD" clId="Web-{E5F0B8AD-8904-431D-8E0F-2D0D59690114}" dt="2023-08-18T05:19:41.857" v="89"/>
          <ac:spMkLst>
            <pc:docMk/>
            <pc:sldMk cId="1531659961" sldId="261"/>
            <ac:spMk id="59" creationId="{DD7EAFE6-2BB9-41FB-9CF4-588CFC708774}"/>
          </ac:spMkLst>
        </pc:spChg>
        <pc:spChg chg="add del">
          <ac:chgData name="JAINI  MARIA JOHN" userId="S::222bda06@sjcacblr.onmicrosoft.com::73ffdb9b-690c-40a9-946f-8704ee2df231" providerId="AD" clId="Web-{E5F0B8AD-8904-431D-8E0F-2D0D59690114}" dt="2023-08-18T05:19:41.857" v="89"/>
          <ac:spMkLst>
            <pc:docMk/>
            <pc:sldMk cId="1531659961" sldId="261"/>
            <ac:spMk id="60" creationId="{32768DCD-B824-413A-B330-8D57ADB3724C}"/>
          </ac:spMkLst>
        </pc:spChg>
        <pc:grpChg chg="add del">
          <ac:chgData name="JAINI  MARIA JOHN" userId="S::222bda06@sjcacblr.onmicrosoft.com::73ffdb9b-690c-40a9-946f-8704ee2df231" providerId="AD" clId="Web-{E5F0B8AD-8904-431D-8E0F-2D0D59690114}" dt="2023-08-18T05:14:33.884" v="73"/>
          <ac:grpSpMkLst>
            <pc:docMk/>
            <pc:sldMk cId="1531659961" sldId="261"/>
            <ac:grpSpMk id="15" creationId="{28709E2B-5612-4EF3-8505-0270723FD329}"/>
          </ac:grpSpMkLst>
        </pc:grpChg>
        <pc:picChg chg="add del">
          <ac:chgData name="JAINI  MARIA JOHN" userId="S::222bda06@sjcacblr.onmicrosoft.com::73ffdb9b-690c-40a9-946f-8704ee2df231" providerId="AD" clId="Web-{E5F0B8AD-8904-431D-8E0F-2D0D59690114}" dt="2023-08-18T05:14:33.884" v="73"/>
          <ac:picMkLst>
            <pc:docMk/>
            <pc:sldMk cId="1531659961" sldId="261"/>
            <ac:picMk id="4" creationId="{47761FB4-A520-4008-4313-1F38905B77B1}"/>
          </ac:picMkLst>
        </pc:picChg>
        <pc:picChg chg="add del">
          <ac:chgData name="JAINI  MARIA JOHN" userId="S::222bda06@sjcacblr.onmicrosoft.com::73ffdb9b-690c-40a9-946f-8704ee2df231" providerId="AD" clId="Web-{E5F0B8AD-8904-431D-8E0F-2D0D59690114}" dt="2023-08-18T05:17:48.262" v="75"/>
          <ac:picMkLst>
            <pc:docMk/>
            <pc:sldMk cId="1531659961" sldId="261"/>
            <ac:picMk id="23" creationId="{BDCFC52C-AF4B-2982-46F9-881BB1E2E68A}"/>
          </ac:picMkLst>
        </pc:picChg>
        <pc:picChg chg="add del">
          <ac:chgData name="JAINI  MARIA JOHN" userId="S::222bda06@sjcacblr.onmicrosoft.com::73ffdb9b-690c-40a9-946f-8704ee2df231" providerId="AD" clId="Web-{E5F0B8AD-8904-431D-8E0F-2D0D59690114}" dt="2023-08-18T05:17:59.028" v="77"/>
          <ac:picMkLst>
            <pc:docMk/>
            <pc:sldMk cId="1531659961" sldId="261"/>
            <ac:picMk id="27" creationId="{14E29B13-7A50-60F5-E5EF-AD05612A3B52}"/>
          </ac:picMkLst>
        </pc:picChg>
        <pc:picChg chg="add del">
          <ac:chgData name="JAINI  MARIA JOHN" userId="S::222bda06@sjcacblr.onmicrosoft.com::73ffdb9b-690c-40a9-946f-8704ee2df231" providerId="AD" clId="Web-{E5F0B8AD-8904-431D-8E0F-2D0D59690114}" dt="2023-08-18T05:18:11.497" v="79"/>
          <ac:picMkLst>
            <pc:docMk/>
            <pc:sldMk cId="1531659961" sldId="261"/>
            <ac:picMk id="32" creationId="{9D63FD5C-5EB7-0A42-0B38-9D9365DAB4DB}"/>
          </ac:picMkLst>
        </pc:picChg>
        <pc:picChg chg="add del">
          <ac:chgData name="JAINI  MARIA JOHN" userId="S::222bda06@sjcacblr.onmicrosoft.com::73ffdb9b-690c-40a9-946f-8704ee2df231" providerId="AD" clId="Web-{E5F0B8AD-8904-431D-8E0F-2D0D59690114}" dt="2023-08-18T05:18:18.387" v="81"/>
          <ac:picMkLst>
            <pc:docMk/>
            <pc:sldMk cId="1531659961" sldId="261"/>
            <ac:picMk id="40" creationId="{7AC67433-C53A-D59A-6E3A-B2B596286C4F}"/>
          </ac:picMkLst>
        </pc:picChg>
        <pc:picChg chg="add mod">
          <ac:chgData name="JAINI  MARIA JOHN" userId="S::222bda06@sjcacblr.onmicrosoft.com::73ffdb9b-690c-40a9-946f-8704ee2df231" providerId="AD" clId="Web-{E5F0B8AD-8904-431D-8E0F-2D0D59690114}" dt="2023-08-18T05:19:30.717" v="88"/>
          <ac:picMkLst>
            <pc:docMk/>
            <pc:sldMk cId="1531659961" sldId="261"/>
            <ac:picMk id="44" creationId="{BDCFC52C-AF4B-2982-46F9-881BB1E2E68A}"/>
          </ac:picMkLst>
        </pc:picChg>
        <pc:cxnChg chg="add del">
          <ac:chgData name="JAINI  MARIA JOHN" userId="S::222bda06@sjcacblr.onmicrosoft.com::73ffdb9b-690c-40a9-946f-8704ee2df231" providerId="AD" clId="Web-{E5F0B8AD-8904-431D-8E0F-2D0D59690114}" dt="2023-08-18T05:17:59.028" v="77"/>
          <ac:cxnSpMkLst>
            <pc:docMk/>
            <pc:sldMk cId="1531659961" sldId="261"/>
            <ac:cxnSpMk id="29" creationId="{3816C099-0516-4486-BC06-E0DCD29DDF29}"/>
          </ac:cxnSpMkLst>
        </pc:cxnChg>
        <pc:cxnChg chg="add del">
          <ac:chgData name="JAINI  MARIA JOHN" userId="S::222bda06@sjcacblr.onmicrosoft.com::73ffdb9b-690c-40a9-946f-8704ee2df231" providerId="AD" clId="Web-{E5F0B8AD-8904-431D-8E0F-2D0D59690114}" dt="2023-08-18T05:18:18.387" v="81"/>
          <ac:cxnSpMkLst>
            <pc:docMk/>
            <pc:sldMk cId="1531659961" sldId="261"/>
            <ac:cxnSpMk id="37" creationId="{C5025DAC-8B93-4160-B017-3A274A5828C0}"/>
          </ac:cxnSpMkLst>
        </pc:cxnChg>
        <pc:cxnChg chg="add del">
          <ac:chgData name="JAINI  MARIA JOHN" userId="S::222bda06@sjcacblr.onmicrosoft.com::73ffdb9b-690c-40a9-946f-8704ee2df231" providerId="AD" clId="Web-{E5F0B8AD-8904-431D-8E0F-2D0D59690114}" dt="2023-08-18T05:18:18.387" v="81"/>
          <ac:cxnSpMkLst>
            <pc:docMk/>
            <pc:sldMk cId="1531659961" sldId="261"/>
            <ac:cxnSpMk id="39" creationId="{5A0A5CF6-407C-4691-8122-49DF69D0020D}"/>
          </ac:cxnSpMkLst>
        </pc:cxnChg>
      </pc:sldChg>
      <pc:sldChg chg="modSp new del mod modClrScheme chgLayout">
        <pc:chgData name="JAINI  MARIA JOHN" userId="S::222bda06@sjcacblr.onmicrosoft.com::73ffdb9b-690c-40a9-946f-8704ee2df231" providerId="AD" clId="Web-{E5F0B8AD-8904-431D-8E0F-2D0D59690114}" dt="2023-08-18T05:20:12.811" v="91"/>
        <pc:sldMkLst>
          <pc:docMk/>
          <pc:sldMk cId="1691972200" sldId="262"/>
        </pc:sldMkLst>
        <pc:spChg chg="mod ord">
          <ac:chgData name="JAINI  MARIA JOHN" userId="S::222bda06@sjcacblr.onmicrosoft.com::73ffdb9b-690c-40a9-946f-8704ee2df231" providerId="AD" clId="Web-{E5F0B8AD-8904-431D-8E0F-2D0D59690114}" dt="2023-08-18T05:19:41.857" v="89"/>
          <ac:spMkLst>
            <pc:docMk/>
            <pc:sldMk cId="1691972200" sldId="262"/>
            <ac:spMk id="2" creationId="{BAA82678-AA3A-9E28-A446-96985D64D153}"/>
          </ac:spMkLst>
        </pc:spChg>
        <pc:spChg chg="mod ord">
          <ac:chgData name="JAINI  MARIA JOHN" userId="S::222bda06@sjcacblr.onmicrosoft.com::73ffdb9b-690c-40a9-946f-8704ee2df231" providerId="AD" clId="Web-{E5F0B8AD-8904-431D-8E0F-2D0D59690114}" dt="2023-08-18T05:19:41.857" v="89"/>
          <ac:spMkLst>
            <pc:docMk/>
            <pc:sldMk cId="1691972200" sldId="262"/>
            <ac:spMk id="3" creationId="{EC0A5473-33C6-1FAF-E945-DBE356330802}"/>
          </ac:spMkLst>
        </pc:spChg>
      </pc:sldChg>
      <pc:sldMasterChg chg="add del addSldLayout delSldLayout">
        <pc:chgData name="JAINI  MARIA JOHN" userId="S::222bda06@sjcacblr.onmicrosoft.com::73ffdb9b-690c-40a9-946f-8704ee2df231" providerId="AD" clId="Web-{E5F0B8AD-8904-431D-8E0F-2D0D59690114}" dt="2023-08-18T05:18:18.466" v="82"/>
        <pc:sldMasterMkLst>
          <pc:docMk/>
          <pc:sldMasterMk cId="2460954070" sldId="2147483660"/>
        </pc:sldMasterMkLst>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2385387890" sldId="2147483661"/>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949138452" sldId="2147483662"/>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2591524520" sldId="2147483663"/>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1203092039" sldId="2147483664"/>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3733172339" sldId="2147483665"/>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3210312558" sldId="2147483666"/>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3146388984" sldId="2147483667"/>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3171841454" sldId="2147483668"/>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1718958274" sldId="2147483669"/>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2202905451" sldId="2147483670"/>
          </pc:sldLayoutMkLst>
        </pc:sldLayoutChg>
        <pc:sldLayoutChg chg="add del">
          <pc:chgData name="JAINI  MARIA JOHN" userId="S::222bda06@sjcacblr.onmicrosoft.com::73ffdb9b-690c-40a9-946f-8704ee2df231" providerId="AD" clId="Web-{E5F0B8AD-8904-431D-8E0F-2D0D59690114}" dt="2023-08-18T05:18:18.466" v="82"/>
          <pc:sldLayoutMkLst>
            <pc:docMk/>
            <pc:sldMasterMk cId="2460954070" sldId="2147483660"/>
            <pc:sldLayoutMk cId="3479445657" sldId="2147483671"/>
          </pc:sldLayoutMkLst>
        </pc:sldLayoutChg>
      </pc:sldMasterChg>
      <pc:sldMasterChg chg="add del addSldLayout delSldLayout">
        <pc:chgData name="JAINI  MARIA JOHN" userId="S::222bda06@sjcacblr.onmicrosoft.com::73ffdb9b-690c-40a9-946f-8704ee2df231" providerId="AD" clId="Web-{E5F0B8AD-8904-431D-8E0F-2D0D59690114}" dt="2023-08-18T05:17:59.028" v="77"/>
        <pc:sldMasterMkLst>
          <pc:docMk/>
          <pc:sldMasterMk cId="567333517" sldId="2147483698"/>
        </pc:sldMasterMkLst>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3953259119" sldId="2147483687"/>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165215887" sldId="2147483688"/>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1958766820" sldId="2147483689"/>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2475167232" sldId="2147483690"/>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3685497397" sldId="2147483691"/>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1763393968" sldId="2147483692"/>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4003303899" sldId="2147483693"/>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19925154" sldId="2147483694"/>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2716988135" sldId="2147483695"/>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2472876178" sldId="2147483696"/>
          </pc:sldLayoutMkLst>
        </pc:sldLayoutChg>
        <pc:sldLayoutChg chg="add del">
          <pc:chgData name="JAINI  MARIA JOHN" userId="S::222bda06@sjcacblr.onmicrosoft.com::73ffdb9b-690c-40a9-946f-8704ee2df231" providerId="AD" clId="Web-{E5F0B8AD-8904-431D-8E0F-2D0D59690114}" dt="2023-08-18T05:17:59.028" v="77"/>
          <pc:sldLayoutMkLst>
            <pc:docMk/>
            <pc:sldMasterMk cId="567333517" sldId="2147483698"/>
            <pc:sldLayoutMk cId="2303978312" sldId="2147483697"/>
          </pc:sldLayoutMkLst>
        </pc:sldLayoutChg>
      </pc:sldMasterChg>
      <pc:sldMasterChg chg="add del addSldLayout delSldLayout">
        <pc:chgData name="JAINI  MARIA JOHN" userId="S::222bda06@sjcacblr.onmicrosoft.com::73ffdb9b-690c-40a9-946f-8704ee2df231" providerId="AD" clId="Web-{E5F0B8AD-8904-431D-8E0F-2D0D59690114}" dt="2023-08-18T05:18:18.387" v="81"/>
        <pc:sldMasterMkLst>
          <pc:docMk/>
          <pc:sldMasterMk cId="1094598009" sldId="2147483698"/>
        </pc:sldMasterMkLst>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2335949133" sldId="2147483687"/>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2885474289" sldId="2147483688"/>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609344583" sldId="2147483689"/>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4220372788" sldId="2147483690"/>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1391935116" sldId="2147483691"/>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366862363" sldId="2147483692"/>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129864073" sldId="2147483693"/>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3557843582" sldId="2147483694"/>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2146741995" sldId="2147483695"/>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17025516" sldId="2147483696"/>
          </pc:sldLayoutMkLst>
        </pc:sldLayoutChg>
        <pc:sldLayoutChg chg="add del">
          <pc:chgData name="JAINI  MARIA JOHN" userId="S::222bda06@sjcacblr.onmicrosoft.com::73ffdb9b-690c-40a9-946f-8704ee2df231" providerId="AD" clId="Web-{E5F0B8AD-8904-431D-8E0F-2D0D59690114}" dt="2023-08-18T05:18:18.387" v="81"/>
          <pc:sldLayoutMkLst>
            <pc:docMk/>
            <pc:sldMasterMk cId="1094598009" sldId="2147483698"/>
            <pc:sldLayoutMk cId="321296006" sldId="2147483697"/>
          </pc:sldLayoutMkLst>
        </pc:sldLayoutChg>
      </pc:sldMasterChg>
      <pc:sldMasterChg chg="add del addSldLayout delSldLayout">
        <pc:chgData name="JAINI  MARIA JOHN" userId="S::222bda06@sjcacblr.onmicrosoft.com::73ffdb9b-690c-40a9-946f-8704ee2df231" providerId="AD" clId="Web-{E5F0B8AD-8904-431D-8E0F-2D0D59690114}" dt="2023-08-18T05:14:33.884" v="73"/>
        <pc:sldMasterMkLst>
          <pc:docMk/>
          <pc:sldMasterMk cId="3093995252" sldId="2147483724"/>
        </pc:sldMasterMkLst>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1283770733" sldId="2147483713"/>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3468596301" sldId="2147483714"/>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3483571387" sldId="2147483715"/>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3327542073" sldId="2147483716"/>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4144502557" sldId="2147483717"/>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1979473375" sldId="2147483718"/>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452049320" sldId="2147483719"/>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478280495" sldId="2147483720"/>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882558488" sldId="2147483721"/>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1303468450" sldId="2147483722"/>
          </pc:sldLayoutMkLst>
        </pc:sldLayoutChg>
        <pc:sldLayoutChg chg="add del">
          <pc:chgData name="JAINI  MARIA JOHN" userId="S::222bda06@sjcacblr.onmicrosoft.com::73ffdb9b-690c-40a9-946f-8704ee2df231" providerId="AD" clId="Web-{E5F0B8AD-8904-431D-8E0F-2D0D59690114}" dt="2023-08-18T05:14:33.884" v="73"/>
          <pc:sldLayoutMkLst>
            <pc:docMk/>
            <pc:sldMasterMk cId="3093995252" sldId="2147483724"/>
            <pc:sldLayoutMk cId="4071144117" sldId="2147483723"/>
          </pc:sldLayoutMkLst>
        </pc:sldLayoutChg>
      </pc:sldMasterChg>
      <pc:sldMasterChg chg="add del addSldLayout delSldLayout">
        <pc:chgData name="JAINI  MARIA JOHN" userId="S::222bda06@sjcacblr.onmicrosoft.com::73ffdb9b-690c-40a9-946f-8704ee2df231" providerId="AD" clId="Web-{E5F0B8AD-8904-431D-8E0F-2D0D59690114}" dt="2023-08-18T05:18:11.497" v="79"/>
        <pc:sldMasterMkLst>
          <pc:docMk/>
          <pc:sldMasterMk cId="3631030919" sldId="2147483724"/>
        </pc:sldMasterMkLst>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2263575189" sldId="2147483713"/>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3058688420" sldId="2147483714"/>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3213004483" sldId="2147483715"/>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3453547916" sldId="2147483716"/>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632556108" sldId="2147483717"/>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3705559796" sldId="2147483718"/>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812178347" sldId="2147483719"/>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712586217" sldId="2147483720"/>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4216581031" sldId="2147483721"/>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2106440714" sldId="2147483722"/>
          </pc:sldLayoutMkLst>
        </pc:sldLayoutChg>
        <pc:sldLayoutChg chg="add del">
          <pc:chgData name="JAINI  MARIA JOHN" userId="S::222bda06@sjcacblr.onmicrosoft.com::73ffdb9b-690c-40a9-946f-8704ee2df231" providerId="AD" clId="Web-{E5F0B8AD-8904-431D-8E0F-2D0D59690114}" dt="2023-08-18T05:18:11.497" v="79"/>
          <pc:sldLayoutMkLst>
            <pc:docMk/>
            <pc:sldMasterMk cId="3631030919" sldId="2147483724"/>
            <pc:sldLayoutMk cId="3793892679" sldId="2147483723"/>
          </pc:sldLayoutMkLst>
        </pc:sldLayoutChg>
      </pc:sldMasterChg>
      <pc:sldMasterChg chg="add del addSldLayout delSldLayout">
        <pc:chgData name="JAINI  MARIA JOHN" userId="S::222bda06@sjcacblr.onmicrosoft.com::73ffdb9b-690c-40a9-946f-8704ee2df231" providerId="AD" clId="Web-{E5F0B8AD-8904-431D-8E0F-2D0D59690114}" dt="2023-08-18T05:19:41.857" v="89"/>
        <pc:sldMasterMkLst>
          <pc:docMk/>
          <pc:sldMasterMk cId="1275514376" sldId="2147483737"/>
        </pc:sldMasterMkLst>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1731864744" sldId="2147483726"/>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3666777758" sldId="2147483727"/>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2436880675" sldId="2147483728"/>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439221512" sldId="2147483729"/>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1217854097" sldId="2147483730"/>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2311930287" sldId="2147483731"/>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1697071174" sldId="2147483732"/>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607616802" sldId="2147483733"/>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2078843022" sldId="2147483734"/>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3736701871" sldId="2147483735"/>
          </pc:sldLayoutMkLst>
        </pc:sldLayoutChg>
        <pc:sldLayoutChg chg="add del">
          <pc:chgData name="JAINI  MARIA JOHN" userId="S::222bda06@sjcacblr.onmicrosoft.com::73ffdb9b-690c-40a9-946f-8704ee2df231" providerId="AD" clId="Web-{E5F0B8AD-8904-431D-8E0F-2D0D59690114}" dt="2023-08-18T05:19:41.857" v="89"/>
          <pc:sldLayoutMkLst>
            <pc:docMk/>
            <pc:sldMasterMk cId="1275514376" sldId="2147483737"/>
            <pc:sldLayoutMk cId="226108200" sldId="2147483736"/>
          </pc:sldLayoutMkLst>
        </pc:sldLayoutChg>
      </pc:sldMasterChg>
      <pc:sldMasterChg chg="add del addSldLayout delSldLayout modSldLayout">
        <pc:chgData name="JAINI  MARIA JOHN" userId="S::222bda06@sjcacblr.onmicrosoft.com::73ffdb9b-690c-40a9-946f-8704ee2df231" providerId="AD" clId="Web-{E5F0B8AD-8904-431D-8E0F-2D0D59690114}" dt="2023-08-18T05:22:46.063" v="167"/>
        <pc:sldMasterMkLst>
          <pc:docMk/>
          <pc:sldMasterMk cId="3624473861" sldId="2147483738"/>
        </pc:sldMasterMkLst>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3748581773" sldId="2147483739"/>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3281547897" sldId="2147483740"/>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1765746893" sldId="2147483741"/>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3041076806" sldId="2147483742"/>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1987483115" sldId="2147483743"/>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2722447065" sldId="2147483744"/>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4183534280" sldId="2147483745"/>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2947942315" sldId="2147483746"/>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2757181607" sldId="2147483747"/>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1110790384" sldId="2147483748"/>
          </pc:sldLayoutMkLst>
        </pc:sldLayoutChg>
        <pc:sldLayoutChg chg="add del mod replId">
          <pc:chgData name="JAINI  MARIA JOHN" userId="S::222bda06@sjcacblr.onmicrosoft.com::73ffdb9b-690c-40a9-946f-8704ee2df231" providerId="AD" clId="Web-{E5F0B8AD-8904-431D-8E0F-2D0D59690114}" dt="2023-08-18T05:22:46.063" v="167"/>
          <pc:sldLayoutMkLst>
            <pc:docMk/>
            <pc:sldMasterMk cId="3624473861" sldId="2147483738"/>
            <pc:sldLayoutMk cId="2605030852" sldId="2147483749"/>
          </pc:sldLayoutMkLst>
        </pc:sldLayoutChg>
      </pc:sldMasterChg>
      <pc:sldMasterChg chg="add del addSldLayout delSldLayout modSldLayout">
        <pc:chgData name="JAINI  MARIA JOHN" userId="S::222bda06@sjcacblr.onmicrosoft.com::73ffdb9b-690c-40a9-946f-8704ee2df231" providerId="AD" clId="Web-{E5F0B8AD-8904-431D-8E0F-2D0D59690114}" dt="2023-08-18T05:23:17.595" v="168"/>
        <pc:sldMasterMkLst>
          <pc:docMk/>
          <pc:sldMasterMk cId="3335721534" sldId="2147483750"/>
        </pc:sldMasterMkLst>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1383297497" sldId="2147483751"/>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3397578088" sldId="2147483752"/>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1816743670" sldId="2147483753"/>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2770911343" sldId="2147483754"/>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2690650666" sldId="2147483755"/>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521434814" sldId="2147483756"/>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500096953" sldId="2147483757"/>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4290245139" sldId="2147483758"/>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3107379657" sldId="2147483759"/>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2022544814" sldId="2147483760"/>
          </pc:sldLayoutMkLst>
        </pc:sldLayoutChg>
        <pc:sldLayoutChg chg="add del mod replId">
          <pc:chgData name="JAINI  MARIA JOHN" userId="S::222bda06@sjcacblr.onmicrosoft.com::73ffdb9b-690c-40a9-946f-8704ee2df231" providerId="AD" clId="Web-{E5F0B8AD-8904-431D-8E0F-2D0D59690114}" dt="2023-08-18T05:23:17.595" v="168"/>
          <pc:sldLayoutMkLst>
            <pc:docMk/>
            <pc:sldMasterMk cId="3335721534" sldId="2147483750"/>
            <pc:sldLayoutMk cId="3982237821" sldId="2147483761"/>
          </pc:sldLayoutMkLst>
        </pc:sldLayoutChg>
      </pc:sldMasterChg>
      <pc:sldMasterChg chg="add del addSldLayout delSldLayout">
        <pc:chgData name="JAINI  MARIA JOHN" userId="S::222bda06@sjcacblr.onmicrosoft.com::73ffdb9b-690c-40a9-946f-8704ee2df231" providerId="AD" clId="Web-{E5F0B8AD-8904-431D-8E0F-2D0D59690114}" dt="2023-08-18T05:25:06.346" v="176"/>
        <pc:sldMasterMkLst>
          <pc:docMk/>
          <pc:sldMasterMk cId="2576052761" sldId="2147483827"/>
        </pc:sldMasterMkLst>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277322024" sldId="2147483816"/>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43711895" sldId="2147483817"/>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2897356926" sldId="2147483818"/>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3189403578" sldId="2147483819"/>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649464969" sldId="2147483820"/>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722016905" sldId="2147483821"/>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2387871226" sldId="2147483822"/>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282332803" sldId="2147483823"/>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257893077" sldId="2147483824"/>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1478531255" sldId="2147483825"/>
          </pc:sldLayoutMkLst>
        </pc:sldLayoutChg>
        <pc:sldLayoutChg chg="add del">
          <pc:chgData name="JAINI  MARIA JOHN" userId="S::222bda06@sjcacblr.onmicrosoft.com::73ffdb9b-690c-40a9-946f-8704ee2df231" providerId="AD" clId="Web-{E5F0B8AD-8904-431D-8E0F-2D0D59690114}" dt="2023-08-18T05:25:06.346" v="176"/>
          <pc:sldLayoutMkLst>
            <pc:docMk/>
            <pc:sldMasterMk cId="2576052761" sldId="2147483827"/>
            <pc:sldLayoutMk cId="3133236184" sldId="2147483826"/>
          </pc:sldLayoutMkLst>
        </pc:sldLayoutChg>
      </pc:sldMasterChg>
      <pc:sldMasterChg chg="add del addSldLayout delSldLayout">
        <pc:chgData name="JAINI  MARIA JOHN" userId="S::222bda06@sjcacblr.onmicrosoft.com::73ffdb9b-690c-40a9-946f-8704ee2df231" providerId="AD" clId="Web-{E5F0B8AD-8904-431D-8E0F-2D0D59690114}" dt="2023-08-18T05:31:44.649" v="187"/>
        <pc:sldMasterMkLst>
          <pc:docMk/>
          <pc:sldMasterMk cId="3919238902" sldId="2147483828"/>
        </pc:sldMasterMkLst>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205063343" sldId="2147483829"/>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1745380220" sldId="2147483830"/>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1230957904" sldId="2147483831"/>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583766543" sldId="2147483832"/>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2214994831" sldId="2147483833"/>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4132131363" sldId="2147483834"/>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828864965" sldId="2147483835"/>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310793285" sldId="2147483836"/>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200213657" sldId="2147483837"/>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212881397" sldId="2147483838"/>
          </pc:sldLayoutMkLst>
        </pc:sldLayoutChg>
        <pc:sldLayoutChg chg="add del">
          <pc:chgData name="JAINI  MARIA JOHN" userId="S::222bda06@sjcacblr.onmicrosoft.com::73ffdb9b-690c-40a9-946f-8704ee2df231" providerId="AD" clId="Web-{E5F0B8AD-8904-431D-8E0F-2D0D59690114}" dt="2023-08-18T05:31:44.649" v="187"/>
          <pc:sldLayoutMkLst>
            <pc:docMk/>
            <pc:sldMasterMk cId="3919238902" sldId="2147483828"/>
            <pc:sldLayoutMk cId="2872183898" sldId="2147483839"/>
          </pc:sldLayoutMkLst>
        </pc:sldLayoutChg>
      </pc:sldMasterChg>
      <pc:sldMasterChg chg="add del addSldLayout delSldLayout">
        <pc:chgData name="JAINI  MARIA JOHN" userId="S::222bda06@sjcacblr.onmicrosoft.com::73ffdb9b-690c-40a9-946f-8704ee2df231" providerId="AD" clId="Web-{E5F0B8AD-8904-431D-8E0F-2D0D59690114}" dt="2023-08-18T05:25:06.284" v="175"/>
        <pc:sldMasterMkLst>
          <pc:docMk/>
          <pc:sldMasterMk cId="381008910" sldId="2147483851"/>
        </pc:sldMasterMkLst>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1949535330" sldId="2147483840"/>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1933684810" sldId="2147483841"/>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1626299967" sldId="2147483842"/>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1047936305" sldId="2147483843"/>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416167283" sldId="2147483844"/>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3425566435" sldId="2147483845"/>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3777743226" sldId="2147483846"/>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3682619740" sldId="2147483847"/>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722011408" sldId="2147483848"/>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3899340970" sldId="2147483849"/>
          </pc:sldLayoutMkLst>
        </pc:sldLayoutChg>
        <pc:sldLayoutChg chg="add del">
          <pc:chgData name="JAINI  MARIA JOHN" userId="S::222bda06@sjcacblr.onmicrosoft.com::73ffdb9b-690c-40a9-946f-8704ee2df231" providerId="AD" clId="Web-{E5F0B8AD-8904-431D-8E0F-2D0D59690114}" dt="2023-08-18T05:25:06.284" v="175"/>
          <pc:sldLayoutMkLst>
            <pc:docMk/>
            <pc:sldMasterMk cId="381008910" sldId="2147483851"/>
            <pc:sldLayoutMk cId="556237364" sldId="2147483850"/>
          </pc:sldLayoutMkLst>
        </pc:sldLayoutChg>
      </pc:sldMasterChg>
      <pc:sldMasterChg chg="add addSldLayout">
        <pc:chgData name="JAINI  MARIA JOHN" userId="S::222bda06@sjcacblr.onmicrosoft.com::73ffdb9b-690c-40a9-946f-8704ee2df231" providerId="AD" clId="Web-{E5F0B8AD-8904-431D-8E0F-2D0D59690114}" dt="2023-08-18T05:31:44.649" v="187"/>
        <pc:sldMasterMkLst>
          <pc:docMk/>
          <pc:sldMasterMk cId="1099619250" sldId="2147483853"/>
        </pc:sldMasterMkLst>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3810281568" sldId="2147483842"/>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3324439923" sldId="2147483843"/>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575244467" sldId="2147483844"/>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4178493372" sldId="2147483845"/>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1874665168" sldId="2147483846"/>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558817799" sldId="2147483847"/>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200392925" sldId="2147483848"/>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1073675330" sldId="2147483849"/>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2741954677" sldId="2147483850"/>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2455111106" sldId="2147483851"/>
          </pc:sldLayoutMkLst>
        </pc:sldLayoutChg>
        <pc:sldLayoutChg chg="add">
          <pc:chgData name="JAINI  MARIA JOHN" userId="S::222bda06@sjcacblr.onmicrosoft.com::73ffdb9b-690c-40a9-946f-8704ee2df231" providerId="AD" clId="Web-{E5F0B8AD-8904-431D-8E0F-2D0D59690114}" dt="2023-08-18T05:31:44.649" v="187"/>
          <pc:sldLayoutMkLst>
            <pc:docMk/>
            <pc:sldMasterMk cId="1099619250" sldId="2147483853"/>
            <pc:sldLayoutMk cId="2991579725" sldId="2147483852"/>
          </pc:sldLayoutMkLst>
        </pc:sldLayoutChg>
      </pc:sldMasterChg>
    </pc:docChg>
  </pc:docChgLst>
  <pc:docChgLst>
    <pc:chgData name="JAINI  MARIA JOHN" userId="S::222bda06@sjcacblr.onmicrosoft.com::73ffdb9b-690c-40a9-946f-8704ee2df231" providerId="AD" clId="Web-{41E66E33-7FB7-407D-9A3F-4E4E5D4B7A62}"/>
    <pc:docChg chg="addSld delSld modSld">
      <pc:chgData name="JAINI  MARIA JOHN" userId="S::222bda06@sjcacblr.onmicrosoft.com::73ffdb9b-690c-40a9-946f-8704ee2df231" providerId="AD" clId="Web-{41E66E33-7FB7-407D-9A3F-4E4E5D4B7A62}" dt="2023-08-18T10:07:07.027" v="423" actId="1076"/>
      <pc:docMkLst>
        <pc:docMk/>
      </pc:docMkLst>
      <pc:sldChg chg="modSp">
        <pc:chgData name="JAINI  MARIA JOHN" userId="S::222bda06@sjcacblr.onmicrosoft.com::73ffdb9b-690c-40a9-946f-8704ee2df231" providerId="AD" clId="Web-{41E66E33-7FB7-407D-9A3F-4E4E5D4B7A62}" dt="2023-08-18T07:13:03.215" v="75" actId="20577"/>
        <pc:sldMkLst>
          <pc:docMk/>
          <pc:sldMk cId="3465861527" sldId="257"/>
        </pc:sldMkLst>
        <pc:spChg chg="mod">
          <ac:chgData name="JAINI  MARIA JOHN" userId="S::222bda06@sjcacblr.onmicrosoft.com::73ffdb9b-690c-40a9-946f-8704ee2df231" providerId="AD" clId="Web-{41E66E33-7FB7-407D-9A3F-4E4E5D4B7A62}" dt="2023-08-18T07:13:03.215" v="75" actId="20577"/>
          <ac:spMkLst>
            <pc:docMk/>
            <pc:sldMk cId="3465861527" sldId="257"/>
            <ac:spMk id="2" creationId="{9C38E39C-D640-26BD-7E14-12D56CEA9082}"/>
          </ac:spMkLst>
        </pc:spChg>
      </pc:sldChg>
      <pc:sldChg chg="addSp modSp">
        <pc:chgData name="JAINI  MARIA JOHN" userId="S::222bda06@sjcacblr.onmicrosoft.com::73ffdb9b-690c-40a9-946f-8704ee2df231" providerId="AD" clId="Web-{41E66E33-7FB7-407D-9A3F-4E4E5D4B7A62}" dt="2023-08-18T07:10:45.525" v="30" actId="1076"/>
        <pc:sldMkLst>
          <pc:docMk/>
          <pc:sldMk cId="3421656163" sldId="258"/>
        </pc:sldMkLst>
        <pc:picChg chg="add mod">
          <ac:chgData name="JAINI  MARIA JOHN" userId="S::222bda06@sjcacblr.onmicrosoft.com::73ffdb9b-690c-40a9-946f-8704ee2df231" providerId="AD" clId="Web-{41E66E33-7FB7-407D-9A3F-4E4E5D4B7A62}" dt="2023-08-18T07:08:42.164" v="21" actId="1076"/>
          <ac:picMkLst>
            <pc:docMk/>
            <pc:sldMk cId="3421656163" sldId="258"/>
            <ac:picMk id="2" creationId="{F565119E-4AA2-C4EB-5640-68139C046540}"/>
          </ac:picMkLst>
        </pc:picChg>
        <pc:picChg chg="add mod">
          <ac:chgData name="JAINI  MARIA JOHN" userId="S::222bda06@sjcacblr.onmicrosoft.com::73ffdb9b-690c-40a9-946f-8704ee2df231" providerId="AD" clId="Web-{41E66E33-7FB7-407D-9A3F-4E4E5D4B7A62}" dt="2023-08-18T07:08:44.273" v="22" actId="1076"/>
          <ac:picMkLst>
            <pc:docMk/>
            <pc:sldMk cId="3421656163" sldId="258"/>
            <ac:picMk id="3" creationId="{D25947D0-5A6B-85A8-09A7-5DEF57C621F0}"/>
          </ac:picMkLst>
        </pc:picChg>
        <pc:picChg chg="add mod">
          <ac:chgData name="JAINI  MARIA JOHN" userId="S::222bda06@sjcacblr.onmicrosoft.com::73ffdb9b-690c-40a9-946f-8704ee2df231" providerId="AD" clId="Web-{41E66E33-7FB7-407D-9A3F-4E4E5D4B7A62}" dt="2023-08-18T07:10:45.525" v="30" actId="1076"/>
          <ac:picMkLst>
            <pc:docMk/>
            <pc:sldMk cId="3421656163" sldId="258"/>
            <ac:picMk id="4" creationId="{25D23733-D770-B193-179B-033756C7C72B}"/>
          </ac:picMkLst>
        </pc:picChg>
      </pc:sldChg>
      <pc:sldChg chg="addSp modSp new mod setBg">
        <pc:chgData name="JAINI  MARIA JOHN" userId="S::222bda06@sjcacblr.onmicrosoft.com::73ffdb9b-690c-40a9-946f-8704ee2df231" providerId="AD" clId="Web-{41E66E33-7FB7-407D-9A3F-4E4E5D4B7A62}" dt="2023-08-18T08:44:28.041" v="107" actId="20577"/>
        <pc:sldMkLst>
          <pc:docMk/>
          <pc:sldMk cId="1621235535" sldId="259"/>
        </pc:sldMkLst>
        <pc:spChg chg="add mod">
          <ac:chgData name="JAINI  MARIA JOHN" userId="S::222bda06@sjcacblr.onmicrosoft.com::73ffdb9b-690c-40a9-946f-8704ee2df231" providerId="AD" clId="Web-{41E66E33-7FB7-407D-9A3F-4E4E5D4B7A62}" dt="2023-08-18T08:44:28.041" v="107" actId="20577"/>
          <ac:spMkLst>
            <pc:docMk/>
            <pc:sldMk cId="1621235535" sldId="259"/>
            <ac:spMk id="3" creationId="{41470505-BECF-6163-259A-DE91ED102999}"/>
          </ac:spMkLst>
        </pc:spChg>
        <pc:spChg chg="add">
          <ac:chgData name="JAINI  MARIA JOHN" userId="S::222bda06@sjcacblr.onmicrosoft.com::73ffdb9b-690c-40a9-946f-8704ee2df231" providerId="AD" clId="Web-{41E66E33-7FB7-407D-9A3F-4E4E5D4B7A62}" dt="2023-08-18T08:42:39.695" v="78"/>
          <ac:spMkLst>
            <pc:docMk/>
            <pc:sldMk cId="1621235535" sldId="259"/>
            <ac:spMk id="7" creationId="{E8692C0E-60E1-439F-A1D6-F1CABA5F9653}"/>
          </ac:spMkLst>
        </pc:spChg>
        <pc:spChg chg="add">
          <ac:chgData name="JAINI  MARIA JOHN" userId="S::222bda06@sjcacblr.onmicrosoft.com::73ffdb9b-690c-40a9-946f-8704ee2df231" providerId="AD" clId="Web-{41E66E33-7FB7-407D-9A3F-4E4E5D4B7A62}" dt="2023-08-18T08:42:39.695" v="78"/>
          <ac:spMkLst>
            <pc:docMk/>
            <pc:sldMk cId="1621235535" sldId="259"/>
            <ac:spMk id="9" creationId="{11DC99DB-7E80-4D1E-9069-4489287AE7A6}"/>
          </ac:spMkLst>
        </pc:spChg>
        <pc:spChg chg="add">
          <ac:chgData name="JAINI  MARIA JOHN" userId="S::222bda06@sjcacblr.onmicrosoft.com::73ffdb9b-690c-40a9-946f-8704ee2df231" providerId="AD" clId="Web-{41E66E33-7FB7-407D-9A3F-4E4E5D4B7A62}" dt="2023-08-18T08:42:39.695" v="78"/>
          <ac:spMkLst>
            <pc:docMk/>
            <pc:sldMk cId="1621235535" sldId="259"/>
            <ac:spMk id="11" creationId="{E1B0B4C7-ED1F-47FB-AA86-5C0CF97DC40A}"/>
          </ac:spMkLst>
        </pc:spChg>
        <pc:picChg chg="add mod">
          <ac:chgData name="JAINI  MARIA JOHN" userId="S::222bda06@sjcacblr.onmicrosoft.com::73ffdb9b-690c-40a9-946f-8704ee2df231" providerId="AD" clId="Web-{41E66E33-7FB7-407D-9A3F-4E4E5D4B7A62}" dt="2023-08-18T08:43:08.040" v="82" actId="1076"/>
          <ac:picMkLst>
            <pc:docMk/>
            <pc:sldMk cId="1621235535" sldId="259"/>
            <ac:picMk id="2" creationId="{F0EAD3A7-771F-03A3-ECDE-F4F49F815214}"/>
          </ac:picMkLst>
        </pc:picChg>
      </pc:sldChg>
      <pc:sldChg chg="addSp delSp modSp new del mod setBg">
        <pc:chgData name="JAINI  MARIA JOHN" userId="S::222bda06@sjcacblr.onmicrosoft.com::73ffdb9b-690c-40a9-946f-8704ee2df231" providerId="AD" clId="Web-{41E66E33-7FB7-407D-9A3F-4E4E5D4B7A62}" dt="2023-08-18T08:53:11.409" v="148"/>
        <pc:sldMkLst>
          <pc:docMk/>
          <pc:sldMk cId="1408542361" sldId="260"/>
        </pc:sldMkLst>
        <pc:spChg chg="add">
          <ac:chgData name="JAINI  MARIA JOHN" userId="S::222bda06@sjcacblr.onmicrosoft.com::73ffdb9b-690c-40a9-946f-8704ee2df231" providerId="AD" clId="Web-{41E66E33-7FB7-407D-9A3F-4E4E5D4B7A62}" dt="2023-08-18T08:49:49.296" v="134"/>
          <ac:spMkLst>
            <pc:docMk/>
            <pc:sldMk cId="1408542361" sldId="260"/>
            <ac:spMk id="7" creationId="{E8692C0E-60E1-439F-A1D6-F1CABA5F9653}"/>
          </ac:spMkLst>
        </pc:spChg>
        <pc:spChg chg="add">
          <ac:chgData name="JAINI  MARIA JOHN" userId="S::222bda06@sjcacblr.onmicrosoft.com::73ffdb9b-690c-40a9-946f-8704ee2df231" providerId="AD" clId="Web-{41E66E33-7FB7-407D-9A3F-4E4E5D4B7A62}" dt="2023-08-18T08:49:49.296" v="134"/>
          <ac:spMkLst>
            <pc:docMk/>
            <pc:sldMk cId="1408542361" sldId="260"/>
            <ac:spMk id="9" creationId="{11DC99DB-7E80-4D1E-9069-4489287AE7A6}"/>
          </ac:spMkLst>
        </pc:spChg>
        <pc:spChg chg="add">
          <ac:chgData name="JAINI  MARIA JOHN" userId="S::222bda06@sjcacblr.onmicrosoft.com::73ffdb9b-690c-40a9-946f-8704ee2df231" providerId="AD" clId="Web-{41E66E33-7FB7-407D-9A3F-4E4E5D4B7A62}" dt="2023-08-18T08:49:49.296" v="134"/>
          <ac:spMkLst>
            <pc:docMk/>
            <pc:sldMk cId="1408542361" sldId="260"/>
            <ac:spMk id="11" creationId="{E1B0B4C7-ED1F-47FB-AA86-5C0CF97DC40A}"/>
          </ac:spMkLst>
        </pc:spChg>
        <pc:picChg chg="add del mod">
          <ac:chgData name="JAINI  MARIA JOHN" userId="S::222bda06@sjcacblr.onmicrosoft.com::73ffdb9b-690c-40a9-946f-8704ee2df231" providerId="AD" clId="Web-{41E66E33-7FB7-407D-9A3F-4E4E5D4B7A62}" dt="2023-08-18T08:52:32.111" v="147"/>
          <ac:picMkLst>
            <pc:docMk/>
            <pc:sldMk cId="1408542361" sldId="260"/>
            <ac:picMk id="2" creationId="{D2524A0B-3BF4-5786-CD77-0C1581E074B3}"/>
          </ac:picMkLst>
        </pc:picChg>
        <pc:picChg chg="add del mod">
          <ac:chgData name="JAINI  MARIA JOHN" userId="S::222bda06@sjcacblr.onmicrosoft.com::73ffdb9b-690c-40a9-946f-8704ee2df231" providerId="AD" clId="Web-{41E66E33-7FB7-407D-9A3F-4E4E5D4B7A62}" dt="2023-08-18T08:49:01.045" v="123"/>
          <ac:picMkLst>
            <pc:docMk/>
            <pc:sldMk cId="1408542361" sldId="260"/>
            <ac:picMk id="3" creationId="{4EA05C87-23AD-3574-A0D0-72551A766E6E}"/>
          </ac:picMkLst>
        </pc:picChg>
        <pc:picChg chg="add del mod">
          <ac:chgData name="JAINI  MARIA JOHN" userId="S::222bda06@sjcacblr.onmicrosoft.com::73ffdb9b-690c-40a9-946f-8704ee2df231" providerId="AD" clId="Web-{41E66E33-7FB7-407D-9A3F-4E4E5D4B7A62}" dt="2023-08-18T08:49:42.702" v="133"/>
          <ac:picMkLst>
            <pc:docMk/>
            <pc:sldMk cId="1408542361" sldId="260"/>
            <ac:picMk id="4" creationId="{6A3075E2-6B74-8572-4B97-B19BB6F71640}"/>
          </ac:picMkLst>
        </pc:picChg>
        <pc:picChg chg="add mod">
          <ac:chgData name="JAINI  MARIA JOHN" userId="S::222bda06@sjcacblr.onmicrosoft.com::73ffdb9b-690c-40a9-946f-8704ee2df231" providerId="AD" clId="Web-{41E66E33-7FB7-407D-9A3F-4E4E5D4B7A62}" dt="2023-08-18T08:52:24.142" v="146" actId="1076"/>
          <ac:picMkLst>
            <pc:docMk/>
            <pc:sldMk cId="1408542361" sldId="260"/>
            <ac:picMk id="5" creationId="{EE7E4C69-0159-8F0F-306A-4716A5C53E23}"/>
          </ac:picMkLst>
        </pc:picChg>
      </pc:sldChg>
      <pc:sldChg chg="addSp modSp new">
        <pc:chgData name="JAINI  MARIA JOHN" userId="S::222bda06@sjcacblr.onmicrosoft.com::73ffdb9b-690c-40a9-946f-8704ee2df231" providerId="AD" clId="Web-{41E66E33-7FB7-407D-9A3F-4E4E5D4B7A62}" dt="2023-08-18T08:58:18.836" v="200" actId="1076"/>
        <pc:sldMkLst>
          <pc:docMk/>
          <pc:sldMk cId="1542914958" sldId="260"/>
        </pc:sldMkLst>
        <pc:spChg chg="add mod">
          <ac:chgData name="JAINI  MARIA JOHN" userId="S::222bda06@sjcacblr.onmicrosoft.com::73ffdb9b-690c-40a9-946f-8704ee2df231" providerId="AD" clId="Web-{41E66E33-7FB7-407D-9A3F-4E4E5D4B7A62}" dt="2023-08-18T08:58:18.836" v="200" actId="1076"/>
          <ac:spMkLst>
            <pc:docMk/>
            <pc:sldMk cId="1542914958" sldId="260"/>
            <ac:spMk id="4" creationId="{7BA09A55-D78A-1C27-7D25-FAA796290E54}"/>
          </ac:spMkLst>
        </pc:spChg>
        <pc:picChg chg="add mod">
          <ac:chgData name="JAINI  MARIA JOHN" userId="S::222bda06@sjcacblr.onmicrosoft.com::73ffdb9b-690c-40a9-946f-8704ee2df231" providerId="AD" clId="Web-{41E66E33-7FB7-407D-9A3F-4E4E5D4B7A62}" dt="2023-08-18T08:56:26.959" v="175" actId="1076"/>
          <ac:picMkLst>
            <pc:docMk/>
            <pc:sldMk cId="1542914958" sldId="260"/>
            <ac:picMk id="2" creationId="{2831BC1B-AD65-6603-BB4E-B3BF2E29534F}"/>
          </ac:picMkLst>
        </pc:picChg>
        <pc:picChg chg="add mod">
          <ac:chgData name="JAINI  MARIA JOHN" userId="S::222bda06@sjcacblr.onmicrosoft.com::73ffdb9b-690c-40a9-946f-8704ee2df231" providerId="AD" clId="Web-{41E66E33-7FB7-407D-9A3F-4E4E5D4B7A62}" dt="2023-08-18T08:56:20.506" v="174" actId="1076"/>
          <ac:picMkLst>
            <pc:docMk/>
            <pc:sldMk cId="1542914958" sldId="260"/>
            <ac:picMk id="3" creationId="{4CD321ED-3932-641E-CEAD-66D8DB28BC42}"/>
          </ac:picMkLst>
        </pc:picChg>
      </pc:sldChg>
      <pc:sldChg chg="addSp modSp new">
        <pc:chgData name="JAINI  MARIA JOHN" userId="S::222bda06@sjcacblr.onmicrosoft.com::73ffdb9b-690c-40a9-946f-8704ee2df231" providerId="AD" clId="Web-{41E66E33-7FB7-407D-9A3F-4E4E5D4B7A62}" dt="2023-08-18T09:41:10.205" v="304" actId="20577"/>
        <pc:sldMkLst>
          <pc:docMk/>
          <pc:sldMk cId="3556498812" sldId="261"/>
        </pc:sldMkLst>
        <pc:spChg chg="add mod">
          <ac:chgData name="JAINI  MARIA JOHN" userId="S::222bda06@sjcacblr.onmicrosoft.com::73ffdb9b-690c-40a9-946f-8704ee2df231" providerId="AD" clId="Web-{41E66E33-7FB7-407D-9A3F-4E4E5D4B7A62}" dt="2023-08-18T09:41:10.205" v="304" actId="20577"/>
          <ac:spMkLst>
            <pc:docMk/>
            <pc:sldMk cId="3556498812" sldId="261"/>
            <ac:spMk id="3" creationId="{BB667F80-C3A3-C6DD-D3A2-0711FA7ED3BE}"/>
          </ac:spMkLst>
        </pc:spChg>
        <pc:picChg chg="add mod">
          <ac:chgData name="JAINI  MARIA JOHN" userId="S::222bda06@sjcacblr.onmicrosoft.com::73ffdb9b-690c-40a9-946f-8704ee2df231" providerId="AD" clId="Web-{41E66E33-7FB7-407D-9A3F-4E4E5D4B7A62}" dt="2023-08-18T09:18:14.683" v="275" actId="14100"/>
          <ac:picMkLst>
            <pc:docMk/>
            <pc:sldMk cId="3556498812" sldId="261"/>
            <ac:picMk id="2" creationId="{E43FCCD8-776F-D89F-4F20-ECE052C1B118}"/>
          </ac:picMkLst>
        </pc:picChg>
      </pc:sldChg>
      <pc:sldChg chg="addSp delSp modSp new">
        <pc:chgData name="JAINI  MARIA JOHN" userId="S::222bda06@sjcacblr.onmicrosoft.com::73ffdb9b-690c-40a9-946f-8704ee2df231" providerId="AD" clId="Web-{41E66E33-7FB7-407D-9A3F-4E4E5D4B7A62}" dt="2023-08-18T09:13:30.303" v="268" actId="1076"/>
        <pc:sldMkLst>
          <pc:docMk/>
          <pc:sldMk cId="752574561" sldId="262"/>
        </pc:sldMkLst>
        <pc:spChg chg="add del mod">
          <ac:chgData name="JAINI  MARIA JOHN" userId="S::222bda06@sjcacblr.onmicrosoft.com::73ffdb9b-690c-40a9-946f-8704ee2df231" providerId="AD" clId="Web-{41E66E33-7FB7-407D-9A3F-4E4E5D4B7A62}" dt="2023-08-18T09:13:10.522" v="262"/>
          <ac:spMkLst>
            <pc:docMk/>
            <pc:sldMk cId="752574561" sldId="262"/>
            <ac:spMk id="3" creationId="{4A4E3D45-3B00-D9CB-0E07-32E07E214110}"/>
          </ac:spMkLst>
        </pc:spChg>
        <pc:picChg chg="add mod">
          <ac:chgData name="JAINI  MARIA JOHN" userId="S::222bda06@sjcacblr.onmicrosoft.com::73ffdb9b-690c-40a9-946f-8704ee2df231" providerId="AD" clId="Web-{41E66E33-7FB7-407D-9A3F-4E4E5D4B7A62}" dt="2023-08-18T09:13:30.303" v="268" actId="1076"/>
          <ac:picMkLst>
            <pc:docMk/>
            <pc:sldMk cId="752574561" sldId="262"/>
            <ac:picMk id="2" creationId="{2164149F-565F-154C-CDC5-C29B825B6BDD}"/>
          </ac:picMkLst>
        </pc:picChg>
      </pc:sldChg>
      <pc:sldChg chg="addSp modSp new del mod setBg">
        <pc:chgData name="JAINI  MARIA JOHN" userId="S::222bda06@sjcacblr.onmicrosoft.com::73ffdb9b-690c-40a9-946f-8704ee2df231" providerId="AD" clId="Web-{41E66E33-7FB7-407D-9A3F-4E4E5D4B7A62}" dt="2023-08-18T09:09:04.987" v="208"/>
        <pc:sldMkLst>
          <pc:docMk/>
          <pc:sldMk cId="3985704256" sldId="262"/>
        </pc:sldMkLst>
        <pc:spChg chg="add">
          <ac:chgData name="JAINI  MARIA JOHN" userId="S::222bda06@sjcacblr.onmicrosoft.com::73ffdb9b-690c-40a9-946f-8704ee2df231" providerId="AD" clId="Web-{41E66E33-7FB7-407D-9A3F-4E4E5D4B7A62}" dt="2023-08-18T09:06:25.922" v="203"/>
          <ac:spMkLst>
            <pc:docMk/>
            <pc:sldMk cId="3985704256" sldId="262"/>
            <ac:spMk id="7" creationId="{E8692C0E-60E1-439F-A1D6-F1CABA5F9653}"/>
          </ac:spMkLst>
        </pc:spChg>
        <pc:spChg chg="add">
          <ac:chgData name="JAINI  MARIA JOHN" userId="S::222bda06@sjcacblr.onmicrosoft.com::73ffdb9b-690c-40a9-946f-8704ee2df231" providerId="AD" clId="Web-{41E66E33-7FB7-407D-9A3F-4E4E5D4B7A62}" dt="2023-08-18T09:06:25.922" v="203"/>
          <ac:spMkLst>
            <pc:docMk/>
            <pc:sldMk cId="3985704256" sldId="262"/>
            <ac:spMk id="9" creationId="{11DC99DB-7E80-4D1E-9069-4489287AE7A6}"/>
          </ac:spMkLst>
        </pc:spChg>
        <pc:spChg chg="add">
          <ac:chgData name="JAINI  MARIA JOHN" userId="S::222bda06@sjcacblr.onmicrosoft.com::73ffdb9b-690c-40a9-946f-8704ee2df231" providerId="AD" clId="Web-{41E66E33-7FB7-407D-9A3F-4E4E5D4B7A62}" dt="2023-08-18T09:06:25.922" v="203"/>
          <ac:spMkLst>
            <pc:docMk/>
            <pc:sldMk cId="3985704256" sldId="262"/>
            <ac:spMk id="11" creationId="{E1B0B4C7-ED1F-47FB-AA86-5C0CF97DC40A}"/>
          </ac:spMkLst>
        </pc:spChg>
        <pc:picChg chg="add mod">
          <ac:chgData name="JAINI  MARIA JOHN" userId="S::222bda06@sjcacblr.onmicrosoft.com::73ffdb9b-690c-40a9-946f-8704ee2df231" providerId="AD" clId="Web-{41E66E33-7FB7-407D-9A3F-4E4E5D4B7A62}" dt="2023-08-18T09:06:55.047" v="207" actId="1076"/>
          <ac:picMkLst>
            <pc:docMk/>
            <pc:sldMk cId="3985704256" sldId="262"/>
            <ac:picMk id="2" creationId="{D5D90B7B-2744-F884-615D-E91902B0E303}"/>
          </ac:picMkLst>
        </pc:picChg>
      </pc:sldChg>
      <pc:sldChg chg="addSp modSp new">
        <pc:chgData name="JAINI  MARIA JOHN" userId="S::222bda06@sjcacblr.onmicrosoft.com::73ffdb9b-690c-40a9-946f-8704ee2df231" providerId="AD" clId="Web-{41E66E33-7FB7-407D-9A3F-4E4E5D4B7A62}" dt="2023-08-18T09:44:29.271" v="344" actId="1076"/>
        <pc:sldMkLst>
          <pc:docMk/>
          <pc:sldMk cId="114644968" sldId="263"/>
        </pc:sldMkLst>
        <pc:spChg chg="add mod">
          <ac:chgData name="JAINI  MARIA JOHN" userId="S::222bda06@sjcacblr.onmicrosoft.com::73ffdb9b-690c-40a9-946f-8704ee2df231" providerId="AD" clId="Web-{41E66E33-7FB7-407D-9A3F-4E4E5D4B7A62}" dt="2023-08-18T09:44:21.192" v="341" actId="20577"/>
          <ac:spMkLst>
            <pc:docMk/>
            <pc:sldMk cId="114644968" sldId="263"/>
            <ac:spMk id="3" creationId="{220F2935-D29C-B349-34A9-5351AE4AB553}"/>
          </ac:spMkLst>
        </pc:spChg>
        <pc:picChg chg="add mod">
          <ac:chgData name="JAINI  MARIA JOHN" userId="S::222bda06@sjcacblr.onmicrosoft.com::73ffdb9b-690c-40a9-946f-8704ee2df231" providerId="AD" clId="Web-{41E66E33-7FB7-407D-9A3F-4E4E5D4B7A62}" dt="2023-08-18T09:44:29.271" v="344" actId="1076"/>
          <ac:picMkLst>
            <pc:docMk/>
            <pc:sldMk cId="114644968" sldId="263"/>
            <ac:picMk id="2" creationId="{FB143201-43E1-38EF-F6C2-160142AF9AAF}"/>
          </ac:picMkLst>
        </pc:picChg>
      </pc:sldChg>
      <pc:sldChg chg="addSp modSp new">
        <pc:chgData name="JAINI  MARIA JOHN" userId="S::222bda06@sjcacblr.onmicrosoft.com::73ffdb9b-690c-40a9-946f-8704ee2df231" providerId="AD" clId="Web-{41E66E33-7FB7-407D-9A3F-4E4E5D4B7A62}" dt="2023-08-18T09:47:28.461" v="378" actId="14100"/>
        <pc:sldMkLst>
          <pc:docMk/>
          <pc:sldMk cId="471283544" sldId="264"/>
        </pc:sldMkLst>
        <pc:spChg chg="add mod">
          <ac:chgData name="JAINI  MARIA JOHN" userId="S::222bda06@sjcacblr.onmicrosoft.com::73ffdb9b-690c-40a9-946f-8704ee2df231" providerId="AD" clId="Web-{41E66E33-7FB7-407D-9A3F-4E4E5D4B7A62}" dt="2023-08-18T09:47:15.039" v="376" actId="20577"/>
          <ac:spMkLst>
            <pc:docMk/>
            <pc:sldMk cId="471283544" sldId="264"/>
            <ac:spMk id="3" creationId="{EB24B683-7070-3E96-9504-32D698086F26}"/>
          </ac:spMkLst>
        </pc:spChg>
        <pc:picChg chg="add mod">
          <ac:chgData name="JAINI  MARIA JOHN" userId="S::222bda06@sjcacblr.onmicrosoft.com::73ffdb9b-690c-40a9-946f-8704ee2df231" providerId="AD" clId="Web-{41E66E33-7FB7-407D-9A3F-4E4E5D4B7A62}" dt="2023-08-18T09:47:28.461" v="378" actId="14100"/>
          <ac:picMkLst>
            <pc:docMk/>
            <pc:sldMk cId="471283544" sldId="264"/>
            <ac:picMk id="2" creationId="{5C31659B-BD10-7B7B-54F3-0384A3A1F8B6}"/>
          </ac:picMkLst>
        </pc:picChg>
      </pc:sldChg>
      <pc:sldChg chg="addSp modSp new">
        <pc:chgData name="JAINI  MARIA JOHN" userId="S::222bda06@sjcacblr.onmicrosoft.com::73ffdb9b-690c-40a9-946f-8704ee2df231" providerId="AD" clId="Web-{41E66E33-7FB7-407D-9A3F-4E4E5D4B7A62}" dt="2023-08-18T10:00:53.521" v="389" actId="1076"/>
        <pc:sldMkLst>
          <pc:docMk/>
          <pc:sldMk cId="919767505" sldId="265"/>
        </pc:sldMkLst>
        <pc:picChg chg="add mod">
          <ac:chgData name="JAINI  MARIA JOHN" userId="S::222bda06@sjcacblr.onmicrosoft.com::73ffdb9b-690c-40a9-946f-8704ee2df231" providerId="AD" clId="Web-{41E66E33-7FB7-407D-9A3F-4E4E5D4B7A62}" dt="2023-08-18T10:00:36.396" v="386" actId="14100"/>
          <ac:picMkLst>
            <pc:docMk/>
            <pc:sldMk cId="919767505" sldId="265"/>
            <ac:picMk id="2" creationId="{6AFBF297-9492-FA59-6505-0F1CCAC10730}"/>
          </ac:picMkLst>
        </pc:picChg>
        <pc:picChg chg="add mod">
          <ac:chgData name="JAINI  MARIA JOHN" userId="S::222bda06@sjcacblr.onmicrosoft.com::73ffdb9b-690c-40a9-946f-8704ee2df231" providerId="AD" clId="Web-{41E66E33-7FB7-407D-9A3F-4E4E5D4B7A62}" dt="2023-08-18T10:00:53.521" v="389" actId="1076"/>
          <ac:picMkLst>
            <pc:docMk/>
            <pc:sldMk cId="919767505" sldId="265"/>
            <ac:picMk id="3" creationId="{93A7CAEF-1148-8532-B621-552EC16DB3DF}"/>
          </ac:picMkLst>
        </pc:picChg>
      </pc:sldChg>
      <pc:sldChg chg="addSp delSp modSp new mod setBg">
        <pc:chgData name="JAINI  MARIA JOHN" userId="S::222bda06@sjcacblr.onmicrosoft.com::73ffdb9b-690c-40a9-946f-8704ee2df231" providerId="AD" clId="Web-{41E66E33-7FB7-407D-9A3F-4E4E5D4B7A62}" dt="2023-08-18T10:06:06.432" v="413" actId="1076"/>
        <pc:sldMkLst>
          <pc:docMk/>
          <pc:sldMk cId="1120830171" sldId="266"/>
        </pc:sldMkLst>
        <pc:spChg chg="add mod">
          <ac:chgData name="JAINI  MARIA JOHN" userId="S::222bda06@sjcacblr.onmicrosoft.com::73ffdb9b-690c-40a9-946f-8704ee2df231" providerId="AD" clId="Web-{41E66E33-7FB7-407D-9A3F-4E4E5D4B7A62}" dt="2023-08-18T10:04:55.150" v="405"/>
          <ac:spMkLst>
            <pc:docMk/>
            <pc:sldMk cId="1120830171" sldId="266"/>
            <ac:spMk id="3" creationId="{3C72E572-E112-A396-E91D-2DA939194C04}"/>
          </ac:spMkLst>
        </pc:spChg>
        <pc:spChg chg="add del">
          <ac:chgData name="JAINI  MARIA JOHN" userId="S::222bda06@sjcacblr.onmicrosoft.com::73ffdb9b-690c-40a9-946f-8704ee2df231" providerId="AD" clId="Web-{41E66E33-7FB7-407D-9A3F-4E4E5D4B7A62}" dt="2023-08-18T10:05:55.432" v="410"/>
          <ac:spMkLst>
            <pc:docMk/>
            <pc:sldMk cId="1120830171" sldId="266"/>
            <ac:spMk id="8" creationId="{8D06CE56-3881-4ADA-8CEF-D18B02C242A3}"/>
          </ac:spMkLst>
        </pc:spChg>
        <pc:spChg chg="add del">
          <ac:chgData name="JAINI  MARIA JOHN" userId="S::222bda06@sjcacblr.onmicrosoft.com::73ffdb9b-690c-40a9-946f-8704ee2df231" providerId="AD" clId="Web-{41E66E33-7FB7-407D-9A3F-4E4E5D4B7A62}" dt="2023-08-18T10:05:55.432" v="410"/>
          <ac:spMkLst>
            <pc:docMk/>
            <pc:sldMk cId="1120830171" sldId="266"/>
            <ac:spMk id="10" creationId="{79F3C543-62EC-4433-9C93-A2CD8764E9B4}"/>
          </ac:spMkLst>
        </pc:spChg>
        <pc:spChg chg="add del">
          <ac:chgData name="JAINI  MARIA JOHN" userId="S::222bda06@sjcacblr.onmicrosoft.com::73ffdb9b-690c-40a9-946f-8704ee2df231" providerId="AD" clId="Web-{41E66E33-7FB7-407D-9A3F-4E4E5D4B7A62}" dt="2023-08-18T10:05:55.432" v="410"/>
          <ac:spMkLst>
            <pc:docMk/>
            <pc:sldMk cId="1120830171" sldId="266"/>
            <ac:spMk id="12" creationId="{68AF5748-FED8-45BA-8631-26D1D10F3246}"/>
          </ac:spMkLst>
        </pc:spChg>
        <pc:spChg chg="add del">
          <ac:chgData name="JAINI  MARIA JOHN" userId="S::222bda06@sjcacblr.onmicrosoft.com::73ffdb9b-690c-40a9-946f-8704ee2df231" providerId="AD" clId="Web-{41E66E33-7FB7-407D-9A3F-4E4E5D4B7A62}" dt="2023-08-18T10:05:55.432" v="410"/>
          <ac:spMkLst>
            <pc:docMk/>
            <pc:sldMk cId="1120830171" sldId="266"/>
            <ac:spMk id="14" creationId="{AF2F604E-43BE-4DC3-B983-E071523364F8}"/>
          </ac:spMkLst>
        </pc:spChg>
        <pc:spChg chg="add del">
          <ac:chgData name="JAINI  MARIA JOHN" userId="S::222bda06@sjcacblr.onmicrosoft.com::73ffdb9b-690c-40a9-946f-8704ee2df231" providerId="AD" clId="Web-{41E66E33-7FB7-407D-9A3F-4E4E5D4B7A62}" dt="2023-08-18T10:05:55.432" v="410"/>
          <ac:spMkLst>
            <pc:docMk/>
            <pc:sldMk cId="1120830171" sldId="266"/>
            <ac:spMk id="16" creationId="{08C9B587-E65E-4B52-B37C-ABEBB6E87928}"/>
          </ac:spMkLst>
        </pc:spChg>
        <pc:spChg chg="add">
          <ac:chgData name="JAINI  MARIA JOHN" userId="S::222bda06@sjcacblr.onmicrosoft.com::73ffdb9b-690c-40a9-946f-8704ee2df231" providerId="AD" clId="Web-{41E66E33-7FB7-407D-9A3F-4E4E5D4B7A62}" dt="2023-08-18T10:05:55.432" v="410"/>
          <ac:spMkLst>
            <pc:docMk/>
            <pc:sldMk cId="1120830171" sldId="266"/>
            <ac:spMk id="21" creationId="{8D06CE56-3881-4ADA-8CEF-D18B02C242A3}"/>
          </ac:spMkLst>
        </pc:spChg>
        <pc:spChg chg="add">
          <ac:chgData name="JAINI  MARIA JOHN" userId="S::222bda06@sjcacblr.onmicrosoft.com::73ffdb9b-690c-40a9-946f-8704ee2df231" providerId="AD" clId="Web-{41E66E33-7FB7-407D-9A3F-4E4E5D4B7A62}" dt="2023-08-18T10:05:55.432" v="410"/>
          <ac:spMkLst>
            <pc:docMk/>
            <pc:sldMk cId="1120830171" sldId="266"/>
            <ac:spMk id="23" creationId="{79F3C543-62EC-4433-9C93-A2CD8764E9B4}"/>
          </ac:spMkLst>
        </pc:spChg>
        <pc:spChg chg="add">
          <ac:chgData name="JAINI  MARIA JOHN" userId="S::222bda06@sjcacblr.onmicrosoft.com::73ffdb9b-690c-40a9-946f-8704ee2df231" providerId="AD" clId="Web-{41E66E33-7FB7-407D-9A3F-4E4E5D4B7A62}" dt="2023-08-18T10:05:55.432" v="410"/>
          <ac:spMkLst>
            <pc:docMk/>
            <pc:sldMk cId="1120830171" sldId="266"/>
            <ac:spMk id="25" creationId="{68AF5748-FED8-45BA-8631-26D1D10F3246}"/>
          </ac:spMkLst>
        </pc:spChg>
        <pc:spChg chg="add">
          <ac:chgData name="JAINI  MARIA JOHN" userId="S::222bda06@sjcacblr.onmicrosoft.com::73ffdb9b-690c-40a9-946f-8704ee2df231" providerId="AD" clId="Web-{41E66E33-7FB7-407D-9A3F-4E4E5D4B7A62}" dt="2023-08-18T10:05:55.432" v="410"/>
          <ac:spMkLst>
            <pc:docMk/>
            <pc:sldMk cId="1120830171" sldId="266"/>
            <ac:spMk id="27" creationId="{AF2F604E-43BE-4DC3-B983-E071523364F8}"/>
          </ac:spMkLst>
        </pc:spChg>
        <pc:spChg chg="add">
          <ac:chgData name="JAINI  MARIA JOHN" userId="S::222bda06@sjcacblr.onmicrosoft.com::73ffdb9b-690c-40a9-946f-8704ee2df231" providerId="AD" clId="Web-{41E66E33-7FB7-407D-9A3F-4E4E5D4B7A62}" dt="2023-08-18T10:05:55.432" v="410"/>
          <ac:spMkLst>
            <pc:docMk/>
            <pc:sldMk cId="1120830171" sldId="266"/>
            <ac:spMk id="29" creationId="{08C9B587-E65E-4B52-B37C-ABEBB6E87928}"/>
          </ac:spMkLst>
        </pc:spChg>
        <pc:picChg chg="add del mod ord">
          <ac:chgData name="JAINI  MARIA JOHN" userId="S::222bda06@sjcacblr.onmicrosoft.com::73ffdb9b-690c-40a9-946f-8704ee2df231" providerId="AD" clId="Web-{41E66E33-7FB7-407D-9A3F-4E4E5D4B7A62}" dt="2023-08-18T10:05:14.900" v="407"/>
          <ac:picMkLst>
            <pc:docMk/>
            <pc:sldMk cId="1120830171" sldId="266"/>
            <ac:picMk id="2" creationId="{46012142-FE1F-DD59-00F3-D7D1F4E49873}"/>
          </ac:picMkLst>
        </pc:picChg>
        <pc:picChg chg="add mod">
          <ac:chgData name="JAINI  MARIA JOHN" userId="S::222bda06@sjcacblr.onmicrosoft.com::73ffdb9b-690c-40a9-946f-8704ee2df231" providerId="AD" clId="Web-{41E66E33-7FB7-407D-9A3F-4E4E5D4B7A62}" dt="2023-08-18T10:06:06.432" v="413" actId="1076"/>
          <ac:picMkLst>
            <pc:docMk/>
            <pc:sldMk cId="1120830171" sldId="266"/>
            <ac:picMk id="4" creationId="{AF734EA1-943D-7DD7-35A3-11924377B45A}"/>
          </ac:picMkLst>
        </pc:picChg>
      </pc:sldChg>
      <pc:sldChg chg="addSp modSp new">
        <pc:chgData name="JAINI  MARIA JOHN" userId="S::222bda06@sjcacblr.onmicrosoft.com::73ffdb9b-690c-40a9-946f-8704ee2df231" providerId="AD" clId="Web-{41E66E33-7FB7-407D-9A3F-4E4E5D4B7A62}" dt="2023-08-18T10:07:07.027" v="423" actId="1076"/>
        <pc:sldMkLst>
          <pc:docMk/>
          <pc:sldMk cId="2683266519" sldId="267"/>
        </pc:sldMkLst>
        <pc:picChg chg="add mod">
          <ac:chgData name="JAINI  MARIA JOHN" userId="S::222bda06@sjcacblr.onmicrosoft.com::73ffdb9b-690c-40a9-946f-8704ee2df231" providerId="AD" clId="Web-{41E66E33-7FB7-407D-9A3F-4E4E5D4B7A62}" dt="2023-08-18T10:07:07.027" v="423" actId="1076"/>
          <ac:picMkLst>
            <pc:docMk/>
            <pc:sldMk cId="2683266519" sldId="267"/>
            <ac:picMk id="2" creationId="{69F878F5-949E-D5B7-BC8E-96727FA243F9}"/>
          </ac:picMkLst>
        </pc:picChg>
      </pc:sldChg>
    </pc:docChg>
  </pc:docChgLst>
  <pc:docChgLst>
    <pc:chgData name="JAINI  MARIA JOHN" userId="S::222bda06@sjcacblr.onmicrosoft.com::73ffdb9b-690c-40a9-946f-8704ee2df231" providerId="AD" clId="Web-{46E7B910-422D-4403-947B-3E11E5EDF64B}"/>
    <pc:docChg chg="addSld delSld modSld addMainMaster delMainMaster">
      <pc:chgData name="JAINI  MARIA JOHN" userId="S::222bda06@sjcacblr.onmicrosoft.com::73ffdb9b-690c-40a9-946f-8704ee2df231" providerId="AD" clId="Web-{46E7B910-422D-4403-947B-3E11E5EDF64B}" dt="2023-08-18T05:57:05.944" v="162"/>
      <pc:docMkLst>
        <pc:docMk/>
      </pc:docMkLst>
      <pc:sldChg chg="addSp delSp modSp mod setBg modClrScheme delDesignElem chgLayout">
        <pc:chgData name="JAINI  MARIA JOHN" userId="S::222bda06@sjcacblr.onmicrosoft.com::73ffdb9b-690c-40a9-946f-8704ee2df231" providerId="AD" clId="Web-{46E7B910-422D-4403-947B-3E11E5EDF64B}" dt="2023-08-18T05:57:05.944" v="162"/>
        <pc:sldMkLst>
          <pc:docMk/>
          <pc:sldMk cId="1138772762" sldId="256"/>
        </pc:sldMkLst>
        <pc:spChg chg="mod ord">
          <ac:chgData name="JAINI  MARIA JOHN" userId="S::222bda06@sjcacblr.onmicrosoft.com::73ffdb9b-690c-40a9-946f-8704ee2df231" providerId="AD" clId="Web-{46E7B910-422D-4403-947B-3E11E5EDF64B}" dt="2023-08-18T05:57:05.944" v="162"/>
          <ac:spMkLst>
            <pc:docMk/>
            <pc:sldMk cId="1138772762" sldId="256"/>
            <ac:spMk id="2" creationId="{54F51F9C-AAE1-30CE-4649-56B2D7B44922}"/>
          </ac:spMkLst>
        </pc:spChg>
        <pc:spChg chg="mod ord">
          <ac:chgData name="JAINI  MARIA JOHN" userId="S::222bda06@sjcacblr.onmicrosoft.com::73ffdb9b-690c-40a9-946f-8704ee2df231" providerId="AD" clId="Web-{46E7B910-422D-4403-947B-3E11E5EDF64B}" dt="2023-08-18T05:57:05.944" v="162"/>
          <ac:spMkLst>
            <pc:docMk/>
            <pc:sldMk cId="1138772762" sldId="256"/>
            <ac:spMk id="3" creationId="{13F74223-C9D3-9BC8-BA9C-00EBA141B4E1}"/>
          </ac:spMkLst>
        </pc:spChg>
        <pc:spChg chg="del">
          <ac:chgData name="JAINI  MARIA JOHN" userId="S::222bda06@sjcacblr.onmicrosoft.com::73ffdb9b-690c-40a9-946f-8704ee2df231" providerId="AD" clId="Web-{46E7B910-422D-4403-947B-3E11E5EDF64B}" dt="2023-08-18T05:35:29.783" v="0"/>
          <ac:spMkLst>
            <pc:docMk/>
            <pc:sldMk cId="1138772762" sldId="256"/>
            <ac:spMk id="86" creationId="{D18969DA-E869-40AF-94FC-E40F96D7DFE7}"/>
          </ac:spMkLst>
        </pc:spChg>
        <pc:spChg chg="del">
          <ac:chgData name="JAINI  MARIA JOHN" userId="S::222bda06@sjcacblr.onmicrosoft.com::73ffdb9b-690c-40a9-946f-8704ee2df231" providerId="AD" clId="Web-{46E7B910-422D-4403-947B-3E11E5EDF64B}" dt="2023-08-18T05:35:29.783" v="0"/>
          <ac:spMkLst>
            <pc:docMk/>
            <pc:sldMk cId="1138772762" sldId="256"/>
            <ac:spMk id="87" creationId="{0776B1EE-A7D1-46A3-81E9-19E58E41DDF5}"/>
          </ac:spMkLst>
        </pc:spChg>
        <pc:spChg chg="del">
          <ac:chgData name="JAINI  MARIA JOHN" userId="S::222bda06@sjcacblr.onmicrosoft.com::73ffdb9b-690c-40a9-946f-8704ee2df231" providerId="AD" clId="Web-{46E7B910-422D-4403-947B-3E11E5EDF64B}" dt="2023-08-18T05:35:29.783" v="0"/>
          <ac:spMkLst>
            <pc:docMk/>
            <pc:sldMk cId="1138772762" sldId="256"/>
            <ac:spMk id="88" creationId="{A0A40C28-B748-4B4A-BF04-30E783CE7F34}"/>
          </ac:spMkLst>
        </pc:spChg>
        <pc:spChg chg="add del">
          <ac:chgData name="JAINI  MARIA JOHN" userId="S::222bda06@sjcacblr.onmicrosoft.com::73ffdb9b-690c-40a9-946f-8704ee2df231" providerId="AD" clId="Web-{46E7B910-422D-4403-947B-3E11E5EDF64B}" dt="2023-08-18T05:35:52.658" v="2"/>
          <ac:spMkLst>
            <pc:docMk/>
            <pc:sldMk cId="1138772762" sldId="256"/>
            <ac:spMk id="93" creationId="{042E603F-28B7-4831-BF23-65FBAB13D5FB}"/>
          </ac:spMkLst>
        </pc:spChg>
        <pc:spChg chg="add del">
          <ac:chgData name="JAINI  MARIA JOHN" userId="S::222bda06@sjcacblr.onmicrosoft.com::73ffdb9b-690c-40a9-946f-8704ee2df231" providerId="AD" clId="Web-{46E7B910-422D-4403-947B-3E11E5EDF64B}" dt="2023-08-18T05:35:52.658" v="2"/>
          <ac:spMkLst>
            <pc:docMk/>
            <pc:sldMk cId="1138772762" sldId="256"/>
            <ac:spMk id="95" creationId="{4D39700F-2B10-4402-A7DD-06EE2245880D}"/>
          </ac:spMkLst>
        </pc:spChg>
        <pc:spChg chg="add del">
          <ac:chgData name="JAINI  MARIA JOHN" userId="S::222bda06@sjcacblr.onmicrosoft.com::73ffdb9b-690c-40a9-946f-8704ee2df231" providerId="AD" clId="Web-{46E7B910-422D-4403-947B-3E11E5EDF64B}" dt="2023-08-18T05:35:52.658" v="2"/>
          <ac:spMkLst>
            <pc:docMk/>
            <pc:sldMk cId="1138772762" sldId="256"/>
            <ac:spMk id="97" creationId="{B937640E-EF7A-4A6C-A950-D12B7D5C923E}"/>
          </ac:spMkLst>
        </pc:spChg>
        <pc:spChg chg="add del">
          <ac:chgData name="JAINI  MARIA JOHN" userId="S::222bda06@sjcacblr.onmicrosoft.com::73ffdb9b-690c-40a9-946f-8704ee2df231" providerId="AD" clId="Web-{46E7B910-422D-4403-947B-3E11E5EDF64B}" dt="2023-08-18T05:35:52.658" v="2"/>
          <ac:spMkLst>
            <pc:docMk/>
            <pc:sldMk cId="1138772762" sldId="256"/>
            <ac:spMk id="99" creationId="{76ADA084-C86B-4F3C-8077-6A8999CC4632}"/>
          </ac:spMkLst>
        </pc:spChg>
        <pc:spChg chg="add del">
          <ac:chgData name="JAINI  MARIA JOHN" userId="S::222bda06@sjcacblr.onmicrosoft.com::73ffdb9b-690c-40a9-946f-8704ee2df231" providerId="AD" clId="Web-{46E7B910-422D-4403-947B-3E11E5EDF64B}" dt="2023-08-18T05:57:05.944" v="162"/>
          <ac:spMkLst>
            <pc:docMk/>
            <pc:sldMk cId="1138772762" sldId="256"/>
            <ac:spMk id="104" creationId="{68AF5748-FED8-45BA-8631-26D1D10F3246}"/>
          </ac:spMkLst>
        </pc:spChg>
        <pc:spChg chg="add del">
          <ac:chgData name="JAINI  MARIA JOHN" userId="S::222bda06@sjcacblr.onmicrosoft.com::73ffdb9b-690c-40a9-946f-8704ee2df231" providerId="AD" clId="Web-{46E7B910-422D-4403-947B-3E11E5EDF64B}" dt="2023-08-18T05:57:05.944" v="162"/>
          <ac:spMkLst>
            <pc:docMk/>
            <pc:sldMk cId="1138772762" sldId="256"/>
            <ac:spMk id="106" creationId="{AF2F604E-43BE-4DC3-B983-E071523364F8}"/>
          </ac:spMkLst>
        </pc:spChg>
        <pc:spChg chg="add del">
          <ac:chgData name="JAINI  MARIA JOHN" userId="S::222bda06@sjcacblr.onmicrosoft.com::73ffdb9b-690c-40a9-946f-8704ee2df231" providerId="AD" clId="Web-{46E7B910-422D-4403-947B-3E11E5EDF64B}" dt="2023-08-18T05:57:05.944" v="162"/>
          <ac:spMkLst>
            <pc:docMk/>
            <pc:sldMk cId="1138772762" sldId="256"/>
            <ac:spMk id="108" creationId="{08C9B587-E65E-4B52-B37C-ABEBB6E87928}"/>
          </ac:spMkLst>
        </pc:spChg>
        <pc:picChg chg="mod ord">
          <ac:chgData name="JAINI  MARIA JOHN" userId="S::222bda06@sjcacblr.onmicrosoft.com::73ffdb9b-690c-40a9-946f-8704ee2df231" providerId="AD" clId="Web-{46E7B910-422D-4403-947B-3E11E5EDF64B}" dt="2023-08-18T05:35:52.658" v="2"/>
          <ac:picMkLst>
            <pc:docMk/>
            <pc:sldMk cId="1138772762" sldId="256"/>
            <ac:picMk id="4" creationId="{2210D3C4-2F1F-ABC3-ADA3-D879573C3616}"/>
          </ac:picMkLst>
        </pc:picChg>
      </pc:sldChg>
      <pc:sldChg chg="addSp delSp modSp new mod setBg modClrScheme delDesignElem chgLayout">
        <pc:chgData name="JAINI  MARIA JOHN" userId="S::222bda06@sjcacblr.onmicrosoft.com::73ffdb9b-690c-40a9-946f-8704ee2df231" providerId="AD" clId="Web-{46E7B910-422D-4403-947B-3E11E5EDF64B}" dt="2023-08-18T05:57:05.944" v="162"/>
        <pc:sldMkLst>
          <pc:docMk/>
          <pc:sldMk cId="3465861527" sldId="257"/>
        </pc:sldMkLst>
        <pc:spChg chg="mod ord">
          <ac:chgData name="JAINI  MARIA JOHN" userId="S::222bda06@sjcacblr.onmicrosoft.com::73ffdb9b-690c-40a9-946f-8704ee2df231" providerId="AD" clId="Web-{46E7B910-422D-4403-947B-3E11E5EDF64B}" dt="2023-08-18T05:57:05.944" v="162"/>
          <ac:spMkLst>
            <pc:docMk/>
            <pc:sldMk cId="3465861527" sldId="257"/>
            <ac:spMk id="2" creationId="{9C38E39C-D640-26BD-7E14-12D56CEA9082}"/>
          </ac:spMkLst>
        </pc:spChg>
        <pc:spChg chg="add del">
          <ac:chgData name="JAINI  MARIA JOHN" userId="S::222bda06@sjcacblr.onmicrosoft.com::73ffdb9b-690c-40a9-946f-8704ee2df231" providerId="AD" clId="Web-{46E7B910-422D-4403-947B-3E11E5EDF64B}" dt="2023-08-18T05:57:05.944" v="162"/>
          <ac:spMkLst>
            <pc:docMk/>
            <pc:sldMk cId="3465861527" sldId="257"/>
            <ac:spMk id="7" creationId="{8D06CE56-3881-4ADA-8CEF-D18B02C242A3}"/>
          </ac:spMkLst>
        </pc:spChg>
        <pc:spChg chg="add del">
          <ac:chgData name="JAINI  MARIA JOHN" userId="S::222bda06@sjcacblr.onmicrosoft.com::73ffdb9b-690c-40a9-946f-8704ee2df231" providerId="AD" clId="Web-{46E7B910-422D-4403-947B-3E11E5EDF64B}" dt="2023-08-18T05:57:05.944" v="162"/>
          <ac:spMkLst>
            <pc:docMk/>
            <pc:sldMk cId="3465861527" sldId="257"/>
            <ac:spMk id="9" creationId="{79F3C543-62EC-4433-9C93-A2CD8764E9B4}"/>
          </ac:spMkLst>
        </pc:spChg>
        <pc:spChg chg="add del">
          <ac:chgData name="JAINI  MARIA JOHN" userId="S::222bda06@sjcacblr.onmicrosoft.com::73ffdb9b-690c-40a9-946f-8704ee2df231" providerId="AD" clId="Web-{46E7B910-422D-4403-947B-3E11E5EDF64B}" dt="2023-08-18T05:57:05.944" v="162"/>
          <ac:spMkLst>
            <pc:docMk/>
            <pc:sldMk cId="3465861527" sldId="257"/>
            <ac:spMk id="11" creationId="{FFD48BC7-DC40-47DE-87EE-9F4B6ECB9ABB}"/>
          </ac:spMkLst>
        </pc:spChg>
        <pc:spChg chg="add del">
          <ac:chgData name="JAINI  MARIA JOHN" userId="S::222bda06@sjcacblr.onmicrosoft.com::73ffdb9b-690c-40a9-946f-8704ee2df231" providerId="AD" clId="Web-{46E7B910-422D-4403-947B-3E11E5EDF64B}" dt="2023-08-18T05:57:05.944" v="162"/>
          <ac:spMkLst>
            <pc:docMk/>
            <pc:sldMk cId="3465861527" sldId="257"/>
            <ac:spMk id="13" creationId="{E502BBC7-2C76-46F3-BC24-5985BC13DB88}"/>
          </ac:spMkLst>
        </pc:spChg>
        <pc:spChg chg="add del">
          <ac:chgData name="JAINI  MARIA JOHN" userId="S::222bda06@sjcacblr.onmicrosoft.com::73ffdb9b-690c-40a9-946f-8704ee2df231" providerId="AD" clId="Web-{46E7B910-422D-4403-947B-3E11E5EDF64B}" dt="2023-08-18T05:57:05.944" v="162"/>
          <ac:spMkLst>
            <pc:docMk/>
            <pc:sldMk cId="3465861527" sldId="257"/>
            <ac:spMk id="15" creationId="{9C45F024-2468-4D8A-9E11-BB2B1E0A3B37}"/>
          </ac:spMkLst>
        </pc:spChg>
        <pc:spChg chg="add del">
          <ac:chgData name="JAINI  MARIA JOHN" userId="S::222bda06@sjcacblr.onmicrosoft.com::73ffdb9b-690c-40a9-946f-8704ee2df231" providerId="AD" clId="Web-{46E7B910-422D-4403-947B-3E11E5EDF64B}" dt="2023-08-18T05:57:05.944" v="162"/>
          <ac:spMkLst>
            <pc:docMk/>
            <pc:sldMk cId="3465861527" sldId="257"/>
            <ac:spMk id="17" creationId="{3629484E-3792-4B3D-89AD-7C8A1ED0E0D4}"/>
          </ac:spMkLst>
        </pc:spChg>
      </pc:sldChg>
      <pc:sldChg chg="new del">
        <pc:chgData name="JAINI  MARIA JOHN" userId="S::222bda06@sjcacblr.onmicrosoft.com::73ffdb9b-690c-40a9-946f-8704ee2df231" providerId="AD" clId="Web-{46E7B910-422D-4403-947B-3E11E5EDF64B}" dt="2023-08-18T05:53:36.238" v="154"/>
        <pc:sldMkLst>
          <pc:docMk/>
          <pc:sldMk cId="2003486049" sldId="258"/>
        </pc:sldMkLst>
      </pc:sldChg>
      <pc:sldChg chg="new mod modClrScheme chgLayout">
        <pc:chgData name="JAINI  MARIA JOHN" userId="S::222bda06@sjcacblr.onmicrosoft.com::73ffdb9b-690c-40a9-946f-8704ee2df231" providerId="AD" clId="Web-{46E7B910-422D-4403-947B-3E11E5EDF64B}" dt="2023-08-18T05:57:05.944" v="162"/>
        <pc:sldMkLst>
          <pc:docMk/>
          <pc:sldMk cId="3421656163" sldId="258"/>
        </pc:sldMkLst>
      </pc:sldChg>
      <pc:sldMasterChg chg="del delSldLayout">
        <pc:chgData name="JAINI  MARIA JOHN" userId="S::222bda06@sjcacblr.onmicrosoft.com::73ffdb9b-690c-40a9-946f-8704ee2df231" providerId="AD" clId="Web-{46E7B910-422D-4403-947B-3E11E5EDF64B}" dt="2023-08-18T05:35:29.783" v="0"/>
        <pc:sldMasterMkLst>
          <pc:docMk/>
          <pc:sldMasterMk cId="1099619250" sldId="2147483853"/>
        </pc:sldMasterMkLst>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3810281568" sldId="2147483842"/>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3324439923" sldId="2147483843"/>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575244467" sldId="2147483844"/>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4178493372" sldId="2147483845"/>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1874665168" sldId="2147483846"/>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558817799" sldId="2147483847"/>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200392925" sldId="2147483848"/>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1073675330" sldId="2147483849"/>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2741954677" sldId="2147483850"/>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2455111106" sldId="2147483851"/>
          </pc:sldLayoutMkLst>
        </pc:sldLayoutChg>
        <pc:sldLayoutChg chg="del">
          <pc:chgData name="JAINI  MARIA JOHN" userId="S::222bda06@sjcacblr.onmicrosoft.com::73ffdb9b-690c-40a9-946f-8704ee2df231" providerId="AD" clId="Web-{46E7B910-422D-4403-947B-3E11E5EDF64B}" dt="2023-08-18T05:35:29.783" v="0"/>
          <pc:sldLayoutMkLst>
            <pc:docMk/>
            <pc:sldMasterMk cId="1099619250" sldId="2147483853"/>
            <pc:sldLayoutMk cId="2991579725" sldId="2147483852"/>
          </pc:sldLayoutMkLst>
        </pc:sldLayoutChg>
      </pc:sldMasterChg>
      <pc:sldMasterChg chg="add del addSldLayout delSldLayout">
        <pc:chgData name="JAINI  MARIA JOHN" userId="S::222bda06@sjcacblr.onmicrosoft.com::73ffdb9b-690c-40a9-946f-8704ee2df231" providerId="AD" clId="Web-{46E7B910-422D-4403-947B-3E11E5EDF64B}" dt="2023-08-18T05:35:52.658" v="2"/>
        <pc:sldMasterMkLst>
          <pc:docMk/>
          <pc:sldMasterMk cId="2105025488" sldId="2147483877"/>
        </pc:sldMasterMkLst>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332264352" sldId="2147483866"/>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1752416622" sldId="2147483867"/>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151201266" sldId="2147483868"/>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733114319" sldId="2147483869"/>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808257647" sldId="2147483870"/>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256927468" sldId="2147483871"/>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666090793" sldId="2147483872"/>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657122097" sldId="2147483873"/>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4120825858" sldId="2147483874"/>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3865040333" sldId="2147483875"/>
          </pc:sldLayoutMkLst>
        </pc:sldLayoutChg>
        <pc:sldLayoutChg chg="add del">
          <pc:chgData name="JAINI  MARIA JOHN" userId="S::222bda06@sjcacblr.onmicrosoft.com::73ffdb9b-690c-40a9-946f-8704ee2df231" providerId="AD" clId="Web-{46E7B910-422D-4403-947B-3E11E5EDF64B}" dt="2023-08-18T05:35:52.658" v="2"/>
          <pc:sldLayoutMkLst>
            <pc:docMk/>
            <pc:sldMasterMk cId="2105025488" sldId="2147483877"/>
            <pc:sldLayoutMk cId="2802512813" sldId="2147483876"/>
          </pc:sldLayoutMkLst>
        </pc:sldLayoutChg>
      </pc:sldMasterChg>
      <pc:sldMasterChg chg="add del addSldLayout delSldLayout">
        <pc:chgData name="JAINI  MARIA JOHN" userId="S::222bda06@sjcacblr.onmicrosoft.com::73ffdb9b-690c-40a9-946f-8704ee2df231" providerId="AD" clId="Web-{46E7B910-422D-4403-947B-3E11E5EDF64B}" dt="2023-08-18T05:57:05.944" v="162"/>
        <pc:sldMasterMkLst>
          <pc:docMk/>
          <pc:sldMasterMk cId="2679261721" sldId="2147483966"/>
        </pc:sldMasterMkLst>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708552289" sldId="2147483955"/>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45600830" sldId="2147483956"/>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1740378971" sldId="2147483957"/>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493875393" sldId="2147483958"/>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296217259" sldId="2147483959"/>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949626089" sldId="2147483960"/>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2792885941" sldId="2147483961"/>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3218132411" sldId="2147483962"/>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858611645" sldId="2147483963"/>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3309436585" sldId="2147483964"/>
          </pc:sldLayoutMkLst>
        </pc:sldLayoutChg>
        <pc:sldLayoutChg chg="add del">
          <pc:chgData name="JAINI  MARIA JOHN" userId="S::222bda06@sjcacblr.onmicrosoft.com::73ffdb9b-690c-40a9-946f-8704ee2df231" providerId="AD" clId="Web-{46E7B910-422D-4403-947B-3E11E5EDF64B}" dt="2023-08-18T05:57:05.944" v="162"/>
          <pc:sldLayoutMkLst>
            <pc:docMk/>
            <pc:sldMasterMk cId="2679261721" sldId="2147483966"/>
            <pc:sldLayoutMk cId="3697647818" sldId="2147483965"/>
          </pc:sldLayoutMkLst>
        </pc:sldLayoutChg>
      </pc:sldMasterChg>
      <pc:sldMasterChg chg="add del addSldLayout delSldLayout modSldLayout">
        <pc:chgData name="JAINI  MARIA JOHN" userId="S::222bda06@sjcacblr.onmicrosoft.com::73ffdb9b-690c-40a9-946f-8704ee2df231" providerId="AD" clId="Web-{46E7B910-422D-4403-947B-3E11E5EDF64B}" dt="2023-08-18T05:57:05.944" v="162"/>
        <pc:sldMasterMkLst>
          <pc:docMk/>
          <pc:sldMasterMk cId="1083900927" sldId="2147483967"/>
        </pc:sldMasterMkLst>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2663177050" sldId="2147483968"/>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2968182994" sldId="2147483969"/>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764770969" sldId="2147483970"/>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1707193688" sldId="2147483971"/>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492392603" sldId="2147483972"/>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345726362" sldId="2147483973"/>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555069476" sldId="2147483974"/>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1665111046" sldId="2147483975"/>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1340475038" sldId="2147483976"/>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812215742" sldId="2147483977"/>
          </pc:sldLayoutMkLst>
        </pc:sldLayoutChg>
        <pc:sldLayoutChg chg="add del mod replId">
          <pc:chgData name="JAINI  MARIA JOHN" userId="S::222bda06@sjcacblr.onmicrosoft.com::73ffdb9b-690c-40a9-946f-8704ee2df231" providerId="AD" clId="Web-{46E7B910-422D-4403-947B-3E11E5EDF64B}" dt="2023-08-18T05:57:05.944" v="162"/>
          <pc:sldLayoutMkLst>
            <pc:docMk/>
            <pc:sldMasterMk cId="1083900927" sldId="2147483967"/>
            <pc:sldLayoutMk cId="2586399287" sldId="2147483978"/>
          </pc:sldLayoutMkLst>
        </pc:sldLayoutChg>
      </pc:sldMasterChg>
    </pc:docChg>
  </pc:docChgLst>
  <pc:docChgLst>
    <pc:chgData name="JAINI  MARIA JOHN" userId="S::222bda06@sjcacblr.onmicrosoft.com::73ffdb9b-690c-40a9-946f-8704ee2df231" providerId="AD" clId="Web-{00D0B53F-228B-4304-8D09-1DFD89EA72A9}"/>
    <pc:docChg chg="addSld modSld">
      <pc:chgData name="JAINI  MARIA JOHN" userId="S::222bda06@sjcacblr.onmicrosoft.com::73ffdb9b-690c-40a9-946f-8704ee2df231" providerId="AD" clId="Web-{00D0B53F-228B-4304-8D09-1DFD89EA72A9}" dt="2023-08-18T18:36:59.337" v="215" actId="20577"/>
      <pc:docMkLst>
        <pc:docMk/>
      </pc:docMkLst>
      <pc:sldChg chg="modSp">
        <pc:chgData name="JAINI  MARIA JOHN" userId="S::222bda06@sjcacblr.onmicrosoft.com::73ffdb9b-690c-40a9-946f-8704ee2df231" providerId="AD" clId="Web-{00D0B53F-228B-4304-8D09-1DFD89EA72A9}" dt="2023-08-18T18:12:06.503" v="108" actId="20577"/>
        <pc:sldMkLst>
          <pc:docMk/>
          <pc:sldMk cId="1138772762" sldId="256"/>
        </pc:sldMkLst>
        <pc:spChg chg="mod">
          <ac:chgData name="JAINI  MARIA JOHN" userId="S::222bda06@sjcacblr.onmicrosoft.com::73ffdb9b-690c-40a9-946f-8704ee2df231" providerId="AD" clId="Web-{00D0B53F-228B-4304-8D09-1DFD89EA72A9}" dt="2023-08-18T18:12:06.503" v="108" actId="20577"/>
          <ac:spMkLst>
            <pc:docMk/>
            <pc:sldMk cId="1138772762" sldId="256"/>
            <ac:spMk id="3" creationId="{13F74223-C9D3-9BC8-BA9C-00EBA141B4E1}"/>
          </ac:spMkLst>
        </pc:spChg>
      </pc:sldChg>
      <pc:sldChg chg="modSp">
        <pc:chgData name="JAINI  MARIA JOHN" userId="S::222bda06@sjcacblr.onmicrosoft.com::73ffdb9b-690c-40a9-946f-8704ee2df231" providerId="AD" clId="Web-{00D0B53F-228B-4304-8D09-1DFD89EA72A9}" dt="2023-08-18T18:32:51.177" v="175" actId="20577"/>
        <pc:sldMkLst>
          <pc:docMk/>
          <pc:sldMk cId="3465861527" sldId="257"/>
        </pc:sldMkLst>
        <pc:spChg chg="mod">
          <ac:chgData name="JAINI  MARIA JOHN" userId="S::222bda06@sjcacblr.onmicrosoft.com::73ffdb9b-690c-40a9-946f-8704ee2df231" providerId="AD" clId="Web-{00D0B53F-228B-4304-8D09-1DFD89EA72A9}" dt="2023-08-18T18:32:43.395" v="173" actId="20577"/>
          <ac:spMkLst>
            <pc:docMk/>
            <pc:sldMk cId="3465861527" sldId="257"/>
            <ac:spMk id="2" creationId="{9C38E39C-D640-26BD-7E14-12D56CEA9082}"/>
          </ac:spMkLst>
        </pc:spChg>
        <pc:spChg chg="mod">
          <ac:chgData name="JAINI  MARIA JOHN" userId="S::222bda06@sjcacblr.onmicrosoft.com::73ffdb9b-690c-40a9-946f-8704ee2df231" providerId="AD" clId="Web-{00D0B53F-228B-4304-8D09-1DFD89EA72A9}" dt="2023-08-18T18:32:51.177" v="175" actId="20577"/>
          <ac:spMkLst>
            <pc:docMk/>
            <pc:sldMk cId="3465861527" sldId="257"/>
            <ac:spMk id="3" creationId="{6BFD8446-73EC-9C4F-492A-92C54A4B5C75}"/>
          </ac:spMkLst>
        </pc:spChg>
      </pc:sldChg>
      <pc:sldChg chg="addSp modSp">
        <pc:chgData name="JAINI  MARIA JOHN" userId="S::222bda06@sjcacblr.onmicrosoft.com::73ffdb9b-690c-40a9-946f-8704ee2df231" providerId="AD" clId="Web-{00D0B53F-228B-4304-8D09-1DFD89EA72A9}" dt="2023-08-18T17:59:25.289" v="25" actId="20577"/>
        <pc:sldMkLst>
          <pc:docMk/>
          <pc:sldMk cId="3556498812" sldId="261"/>
        </pc:sldMkLst>
        <pc:spChg chg="mod">
          <ac:chgData name="JAINI  MARIA JOHN" userId="S::222bda06@sjcacblr.onmicrosoft.com::73ffdb9b-690c-40a9-946f-8704ee2df231" providerId="AD" clId="Web-{00D0B53F-228B-4304-8D09-1DFD89EA72A9}" dt="2023-08-18T17:59:25.289" v="25" actId="20577"/>
          <ac:spMkLst>
            <pc:docMk/>
            <pc:sldMk cId="3556498812" sldId="261"/>
            <ac:spMk id="3" creationId="{BB667F80-C3A3-C6DD-D3A2-0711FA7ED3BE}"/>
          </ac:spMkLst>
        </pc:spChg>
        <pc:spChg chg="add mod">
          <ac:chgData name="JAINI  MARIA JOHN" userId="S::222bda06@sjcacblr.onmicrosoft.com::73ffdb9b-690c-40a9-946f-8704ee2df231" providerId="AD" clId="Web-{00D0B53F-228B-4304-8D09-1DFD89EA72A9}" dt="2023-08-18T17:58:49.461" v="13" actId="20577"/>
          <ac:spMkLst>
            <pc:docMk/>
            <pc:sldMk cId="3556498812" sldId="261"/>
            <ac:spMk id="5" creationId="{D2FB12FC-ADBF-EF52-1FFA-EA278A4E3955}"/>
          </ac:spMkLst>
        </pc:spChg>
        <pc:spChg chg="add mod">
          <ac:chgData name="JAINI  MARIA JOHN" userId="S::222bda06@sjcacblr.onmicrosoft.com::73ffdb9b-690c-40a9-946f-8704ee2df231" providerId="AD" clId="Web-{00D0B53F-228B-4304-8D09-1DFD89EA72A9}" dt="2023-08-18T17:59:10.539" v="23" actId="20577"/>
          <ac:spMkLst>
            <pc:docMk/>
            <pc:sldMk cId="3556498812" sldId="261"/>
            <ac:spMk id="6" creationId="{40956332-25B8-49B4-4B3B-37675204EB25}"/>
          </ac:spMkLst>
        </pc:spChg>
        <pc:picChg chg="add mod">
          <ac:chgData name="JAINI  MARIA JOHN" userId="S::222bda06@sjcacblr.onmicrosoft.com::73ffdb9b-690c-40a9-946f-8704ee2df231" providerId="AD" clId="Web-{00D0B53F-228B-4304-8D09-1DFD89EA72A9}" dt="2023-08-18T17:58:27.851" v="6" actId="14100"/>
          <ac:picMkLst>
            <pc:docMk/>
            <pc:sldMk cId="3556498812" sldId="261"/>
            <ac:picMk id="4" creationId="{CE816248-99D1-7AD6-ECE0-643550793063}"/>
          </ac:picMkLst>
        </pc:picChg>
      </pc:sldChg>
      <pc:sldChg chg="modSp">
        <pc:chgData name="JAINI  MARIA JOHN" userId="S::222bda06@sjcacblr.onmicrosoft.com::73ffdb9b-690c-40a9-946f-8704ee2df231" providerId="AD" clId="Web-{00D0B53F-228B-4304-8D09-1DFD89EA72A9}" dt="2023-08-18T17:59:37.805" v="26" actId="20577"/>
        <pc:sldMkLst>
          <pc:docMk/>
          <pc:sldMk cId="114644968" sldId="263"/>
        </pc:sldMkLst>
        <pc:spChg chg="mod">
          <ac:chgData name="JAINI  MARIA JOHN" userId="S::222bda06@sjcacblr.onmicrosoft.com::73ffdb9b-690c-40a9-946f-8704ee2df231" providerId="AD" clId="Web-{00D0B53F-228B-4304-8D09-1DFD89EA72A9}" dt="2023-08-18T17:59:37.805" v="26" actId="20577"/>
          <ac:spMkLst>
            <pc:docMk/>
            <pc:sldMk cId="114644968" sldId="263"/>
            <ac:spMk id="3" creationId="{220F2935-D29C-B349-34A9-5351AE4AB553}"/>
          </ac:spMkLst>
        </pc:spChg>
      </pc:sldChg>
      <pc:sldChg chg="modSp">
        <pc:chgData name="JAINI  MARIA JOHN" userId="S::222bda06@sjcacblr.onmicrosoft.com::73ffdb9b-690c-40a9-946f-8704ee2df231" providerId="AD" clId="Web-{00D0B53F-228B-4304-8D09-1DFD89EA72A9}" dt="2023-08-18T17:59:46.477" v="27" actId="1076"/>
        <pc:sldMkLst>
          <pc:docMk/>
          <pc:sldMk cId="471283544" sldId="264"/>
        </pc:sldMkLst>
        <pc:spChg chg="mod">
          <ac:chgData name="JAINI  MARIA JOHN" userId="S::222bda06@sjcacblr.onmicrosoft.com::73ffdb9b-690c-40a9-946f-8704ee2df231" providerId="AD" clId="Web-{00D0B53F-228B-4304-8D09-1DFD89EA72A9}" dt="2023-08-18T17:59:46.477" v="27" actId="1076"/>
          <ac:spMkLst>
            <pc:docMk/>
            <pc:sldMk cId="471283544" sldId="264"/>
            <ac:spMk id="3" creationId="{EB24B683-7070-3E96-9504-32D698086F26}"/>
          </ac:spMkLst>
        </pc:spChg>
      </pc:sldChg>
      <pc:sldChg chg="modSp">
        <pc:chgData name="JAINI  MARIA JOHN" userId="S::222bda06@sjcacblr.onmicrosoft.com::73ffdb9b-690c-40a9-946f-8704ee2df231" providerId="AD" clId="Web-{00D0B53F-228B-4304-8D09-1DFD89EA72A9}" dt="2023-08-18T18:11:20.815" v="106" actId="1076"/>
        <pc:sldMkLst>
          <pc:docMk/>
          <pc:sldMk cId="1120830171" sldId="266"/>
        </pc:sldMkLst>
        <pc:spChg chg="mod">
          <ac:chgData name="JAINI  MARIA JOHN" userId="S::222bda06@sjcacblr.onmicrosoft.com::73ffdb9b-690c-40a9-946f-8704ee2df231" providerId="AD" clId="Web-{00D0B53F-228B-4304-8D09-1DFD89EA72A9}" dt="2023-08-18T18:11:20.815" v="106" actId="1076"/>
          <ac:spMkLst>
            <pc:docMk/>
            <pc:sldMk cId="1120830171" sldId="266"/>
            <ac:spMk id="3" creationId="{3C72E572-E112-A396-E91D-2DA939194C04}"/>
          </ac:spMkLst>
        </pc:spChg>
      </pc:sldChg>
      <pc:sldChg chg="addSp modSp mod setBg modClrScheme chgLayout">
        <pc:chgData name="JAINI  MARIA JOHN" userId="S::222bda06@sjcacblr.onmicrosoft.com::73ffdb9b-690c-40a9-946f-8704ee2df231" providerId="AD" clId="Web-{00D0B53F-228B-4304-8D09-1DFD89EA72A9}" dt="2023-08-18T18:18:58.696" v="163" actId="1076"/>
        <pc:sldMkLst>
          <pc:docMk/>
          <pc:sldMk cId="1309025372" sldId="268"/>
        </pc:sldMkLst>
        <pc:spChg chg="add mod">
          <ac:chgData name="JAINI  MARIA JOHN" userId="S::222bda06@sjcacblr.onmicrosoft.com::73ffdb9b-690c-40a9-946f-8704ee2df231" providerId="AD" clId="Web-{00D0B53F-228B-4304-8D09-1DFD89EA72A9}" dt="2023-08-18T18:18:51.509" v="162" actId="20577"/>
          <ac:spMkLst>
            <pc:docMk/>
            <pc:sldMk cId="1309025372" sldId="268"/>
            <ac:spMk id="2" creationId="{275F319F-DCF4-CC41-9B10-495F857FCFBD}"/>
          </ac:spMkLst>
        </pc:spChg>
        <pc:spChg chg="add mod">
          <ac:chgData name="JAINI  MARIA JOHN" userId="S::222bda06@sjcacblr.onmicrosoft.com::73ffdb9b-690c-40a9-946f-8704ee2df231" providerId="AD" clId="Web-{00D0B53F-228B-4304-8D09-1DFD89EA72A9}" dt="2023-08-18T18:18:58.696" v="163" actId="1076"/>
          <ac:spMkLst>
            <pc:docMk/>
            <pc:sldMk cId="1309025372" sldId="268"/>
            <ac:spMk id="3" creationId="{FAB9A378-872A-4CFA-2029-C0452ED1845C}"/>
          </ac:spMkLst>
        </pc:spChg>
        <pc:spChg chg="add">
          <ac:chgData name="JAINI  MARIA JOHN" userId="S::222bda06@sjcacblr.onmicrosoft.com::73ffdb9b-690c-40a9-946f-8704ee2df231" providerId="AD" clId="Web-{00D0B53F-228B-4304-8D09-1DFD89EA72A9}" dt="2023-08-18T18:17:13.242" v="155"/>
          <ac:spMkLst>
            <pc:docMk/>
            <pc:sldMk cId="1309025372" sldId="268"/>
            <ac:spMk id="8" creationId="{4BC99CB9-DDAD-44A2-8A1C-E3AF4E72DF5C}"/>
          </ac:spMkLst>
        </pc:spChg>
        <pc:spChg chg="add">
          <ac:chgData name="JAINI  MARIA JOHN" userId="S::222bda06@sjcacblr.onmicrosoft.com::73ffdb9b-690c-40a9-946f-8704ee2df231" providerId="AD" clId="Web-{00D0B53F-228B-4304-8D09-1DFD89EA72A9}" dt="2023-08-18T18:17:13.242" v="155"/>
          <ac:spMkLst>
            <pc:docMk/>
            <pc:sldMk cId="1309025372" sldId="268"/>
            <ac:spMk id="10" creationId="{64053CBF-3932-45FF-8285-EE5146085F3A}"/>
          </ac:spMkLst>
        </pc:spChg>
        <pc:grpChg chg="add">
          <ac:chgData name="JAINI  MARIA JOHN" userId="S::222bda06@sjcacblr.onmicrosoft.com::73ffdb9b-690c-40a9-946f-8704ee2df231" providerId="AD" clId="Web-{00D0B53F-228B-4304-8D09-1DFD89EA72A9}" dt="2023-08-18T18:17:13.242" v="155"/>
          <ac:grpSpMkLst>
            <pc:docMk/>
            <pc:sldMk cId="1309025372" sldId="268"/>
            <ac:grpSpMk id="12" creationId="{2E751C04-BEA6-446B-A678-9C74819EBD4C}"/>
          </ac:grpSpMkLst>
        </pc:grpChg>
        <pc:grpChg chg="add">
          <ac:chgData name="JAINI  MARIA JOHN" userId="S::222bda06@sjcacblr.onmicrosoft.com::73ffdb9b-690c-40a9-946f-8704ee2df231" providerId="AD" clId="Web-{00D0B53F-228B-4304-8D09-1DFD89EA72A9}" dt="2023-08-18T18:17:13.242" v="155"/>
          <ac:grpSpMkLst>
            <pc:docMk/>
            <pc:sldMk cId="1309025372" sldId="268"/>
            <ac:grpSpMk id="18" creationId="{B63ACBA3-DEFD-4C6D-BBA0-64468FA99C2D}"/>
          </ac:grpSpMkLst>
        </pc:grpChg>
      </pc:sldChg>
      <pc:sldChg chg="addSp delSp modSp">
        <pc:chgData name="JAINI  MARIA JOHN" userId="S::222bda06@sjcacblr.onmicrosoft.com::73ffdb9b-690c-40a9-946f-8704ee2df231" providerId="AD" clId="Web-{00D0B53F-228B-4304-8D09-1DFD89EA72A9}" dt="2023-08-18T18:11:20.221" v="105"/>
        <pc:sldMkLst>
          <pc:docMk/>
          <pc:sldMk cId="2286952360" sldId="269"/>
        </pc:sldMkLst>
        <pc:spChg chg="mod">
          <ac:chgData name="JAINI  MARIA JOHN" userId="S::222bda06@sjcacblr.onmicrosoft.com::73ffdb9b-690c-40a9-946f-8704ee2df231" providerId="AD" clId="Web-{00D0B53F-228B-4304-8D09-1DFD89EA72A9}" dt="2023-08-18T18:11:16.237" v="74" actId="20577"/>
          <ac:spMkLst>
            <pc:docMk/>
            <pc:sldMk cId="2286952360" sldId="269"/>
            <ac:spMk id="2" creationId="{77C59018-6DB5-6446-80C9-E84A3556DFD1}"/>
          </ac:spMkLst>
        </pc:spChg>
        <pc:spChg chg="add del mod">
          <ac:chgData name="JAINI  MARIA JOHN" userId="S::222bda06@sjcacblr.onmicrosoft.com::73ffdb9b-690c-40a9-946f-8704ee2df231" providerId="AD" clId="Web-{00D0B53F-228B-4304-8D09-1DFD89EA72A9}" dt="2023-08-18T18:11:20.221" v="105"/>
          <ac:spMkLst>
            <pc:docMk/>
            <pc:sldMk cId="2286952360" sldId="269"/>
            <ac:spMk id="3" creationId="{08BF34B0-0717-581E-A5D7-8D215DEC2BBE}"/>
          </ac:spMkLst>
        </pc:spChg>
      </pc:sldChg>
      <pc:sldChg chg="modSp">
        <pc:chgData name="JAINI  MARIA JOHN" userId="S::222bda06@sjcacblr.onmicrosoft.com::73ffdb9b-690c-40a9-946f-8704ee2df231" providerId="AD" clId="Web-{00D0B53F-228B-4304-8D09-1DFD89EA72A9}" dt="2023-08-18T18:00:12.728" v="28" actId="1076"/>
        <pc:sldMkLst>
          <pc:docMk/>
          <pc:sldMk cId="1739149776" sldId="270"/>
        </pc:sldMkLst>
        <pc:spChg chg="mod">
          <ac:chgData name="JAINI  MARIA JOHN" userId="S::222bda06@sjcacblr.onmicrosoft.com::73ffdb9b-690c-40a9-946f-8704ee2df231" providerId="AD" clId="Web-{00D0B53F-228B-4304-8D09-1DFD89EA72A9}" dt="2023-08-18T18:00:12.728" v="28" actId="1076"/>
          <ac:spMkLst>
            <pc:docMk/>
            <pc:sldMk cId="1739149776" sldId="270"/>
            <ac:spMk id="3" creationId="{3C72E572-E112-A396-E91D-2DA939194C04}"/>
          </ac:spMkLst>
        </pc:spChg>
      </pc:sldChg>
      <pc:sldChg chg="addSp delSp modSp new mod setBg">
        <pc:chgData name="JAINI  MARIA JOHN" userId="S::222bda06@sjcacblr.onmicrosoft.com::73ffdb9b-690c-40a9-946f-8704ee2df231" providerId="AD" clId="Web-{00D0B53F-228B-4304-8D09-1DFD89EA72A9}" dt="2023-08-18T18:36:59.337" v="215" actId="20577"/>
        <pc:sldMkLst>
          <pc:docMk/>
          <pc:sldMk cId="790488323" sldId="271"/>
        </pc:sldMkLst>
        <pc:spChg chg="mod">
          <ac:chgData name="JAINI  MARIA JOHN" userId="S::222bda06@sjcacblr.onmicrosoft.com::73ffdb9b-690c-40a9-946f-8704ee2df231" providerId="AD" clId="Web-{00D0B53F-228B-4304-8D09-1DFD89EA72A9}" dt="2023-08-18T18:36:16.055" v="208" actId="1076"/>
          <ac:spMkLst>
            <pc:docMk/>
            <pc:sldMk cId="790488323" sldId="271"/>
            <ac:spMk id="2" creationId="{426E0511-4A42-1B13-E9CD-117DC686843C}"/>
          </ac:spMkLst>
        </pc:spChg>
        <pc:spChg chg="mod">
          <ac:chgData name="JAINI  MARIA JOHN" userId="S::222bda06@sjcacblr.onmicrosoft.com::73ffdb9b-690c-40a9-946f-8704ee2df231" providerId="AD" clId="Web-{00D0B53F-228B-4304-8D09-1DFD89EA72A9}" dt="2023-08-18T18:36:59.337" v="215" actId="20577"/>
          <ac:spMkLst>
            <pc:docMk/>
            <pc:sldMk cId="790488323" sldId="271"/>
            <ac:spMk id="3" creationId="{A138D722-D873-F266-35E3-FC1AF2A29BA3}"/>
          </ac:spMkLst>
        </pc:spChg>
        <pc:spChg chg="add del">
          <ac:chgData name="JAINI  MARIA JOHN" userId="S::222bda06@sjcacblr.onmicrosoft.com::73ffdb9b-690c-40a9-946f-8704ee2df231" providerId="AD" clId="Web-{00D0B53F-228B-4304-8D09-1DFD89EA72A9}" dt="2023-08-18T18:35:19.882" v="194"/>
          <ac:spMkLst>
            <pc:docMk/>
            <pc:sldMk cId="790488323" sldId="271"/>
            <ac:spMk id="8" creationId="{4BC99CB9-DDAD-44A2-8A1C-E3AF4E72DF5C}"/>
          </ac:spMkLst>
        </pc:spChg>
        <pc:spChg chg="add del">
          <ac:chgData name="JAINI  MARIA JOHN" userId="S::222bda06@sjcacblr.onmicrosoft.com::73ffdb9b-690c-40a9-946f-8704ee2df231" providerId="AD" clId="Web-{00D0B53F-228B-4304-8D09-1DFD89EA72A9}" dt="2023-08-18T18:35:39.601" v="196"/>
          <ac:spMkLst>
            <pc:docMk/>
            <pc:sldMk cId="790488323" sldId="271"/>
            <ac:spMk id="22" creationId="{4BC99CB9-DDAD-44A2-8A1C-E3AF4E72DF5C}"/>
          </ac:spMkLst>
        </pc:spChg>
        <pc:spChg chg="add del">
          <ac:chgData name="JAINI  MARIA JOHN" userId="S::222bda06@sjcacblr.onmicrosoft.com::73ffdb9b-690c-40a9-946f-8704ee2df231" providerId="AD" clId="Web-{00D0B53F-228B-4304-8D09-1DFD89EA72A9}" dt="2023-08-18T18:35:43.086" v="198"/>
          <ac:spMkLst>
            <pc:docMk/>
            <pc:sldMk cId="790488323" sldId="271"/>
            <ac:spMk id="25" creationId="{43C823D3-D619-407C-89E0-C6F6B1E7A42A}"/>
          </ac:spMkLst>
        </pc:spChg>
        <pc:spChg chg="add del">
          <ac:chgData name="JAINI  MARIA JOHN" userId="S::222bda06@sjcacblr.onmicrosoft.com::73ffdb9b-690c-40a9-946f-8704ee2df231" providerId="AD" clId="Web-{00D0B53F-228B-4304-8D09-1DFD89EA72A9}" dt="2023-08-18T18:35:43.086" v="198"/>
          <ac:spMkLst>
            <pc:docMk/>
            <pc:sldMk cId="790488323" sldId="271"/>
            <ac:spMk id="26" creationId="{047F8E3E-2FFA-4A0F-B3C7-E57ADDCFB415}"/>
          </ac:spMkLst>
        </pc:spChg>
        <pc:spChg chg="add">
          <ac:chgData name="JAINI  MARIA JOHN" userId="S::222bda06@sjcacblr.onmicrosoft.com::73ffdb9b-690c-40a9-946f-8704ee2df231" providerId="AD" clId="Web-{00D0B53F-228B-4304-8D09-1DFD89EA72A9}" dt="2023-08-18T18:35:43.101" v="199"/>
          <ac:spMkLst>
            <pc:docMk/>
            <pc:sldMk cId="790488323" sldId="271"/>
            <ac:spMk id="30" creationId="{4BC99CB9-DDAD-44A2-8A1C-E3AF4E72DF5C}"/>
          </ac:spMkLst>
        </pc:spChg>
        <pc:grpChg chg="add del">
          <ac:chgData name="JAINI  MARIA JOHN" userId="S::222bda06@sjcacblr.onmicrosoft.com::73ffdb9b-690c-40a9-946f-8704ee2df231" providerId="AD" clId="Web-{00D0B53F-228B-4304-8D09-1DFD89EA72A9}" dt="2023-08-18T18:35:19.882" v="194"/>
          <ac:grpSpMkLst>
            <pc:docMk/>
            <pc:sldMk cId="790488323" sldId="271"/>
            <ac:grpSpMk id="10" creationId="{05545017-2445-4AB3-95A6-48F17C802612}"/>
          </ac:grpSpMkLst>
        </pc:grpChg>
        <pc:grpChg chg="add del">
          <ac:chgData name="JAINI  MARIA JOHN" userId="S::222bda06@sjcacblr.onmicrosoft.com::73ffdb9b-690c-40a9-946f-8704ee2df231" providerId="AD" clId="Web-{00D0B53F-228B-4304-8D09-1DFD89EA72A9}" dt="2023-08-18T18:35:43.086" v="198"/>
          <ac:grpSpMkLst>
            <pc:docMk/>
            <pc:sldMk cId="790488323" sldId="271"/>
            <ac:grpSpMk id="12" creationId="{33D939F1-7ABE-4D0E-946A-43F37F556AFD}"/>
          </ac:grpSpMkLst>
        </pc:grpChg>
        <pc:grpChg chg="add del">
          <ac:chgData name="JAINI  MARIA JOHN" userId="S::222bda06@sjcacblr.onmicrosoft.com::73ffdb9b-690c-40a9-946f-8704ee2df231" providerId="AD" clId="Web-{00D0B53F-228B-4304-8D09-1DFD89EA72A9}" dt="2023-08-18T18:35:19.882" v="194"/>
          <ac:grpSpMkLst>
            <pc:docMk/>
            <pc:sldMk cId="790488323" sldId="271"/>
            <ac:grpSpMk id="16" creationId="{06B7259D-F2AD-42FE-B984-6D1D74321C5D}"/>
          </ac:grpSpMkLst>
        </pc:grpChg>
        <pc:grpChg chg="add del">
          <ac:chgData name="JAINI  MARIA JOHN" userId="S::222bda06@sjcacblr.onmicrosoft.com::73ffdb9b-690c-40a9-946f-8704ee2df231" providerId="AD" clId="Web-{00D0B53F-228B-4304-8D09-1DFD89EA72A9}" dt="2023-08-18T18:35:43.086" v="198"/>
          <ac:grpSpMkLst>
            <pc:docMk/>
            <pc:sldMk cId="790488323" sldId="271"/>
            <ac:grpSpMk id="18" creationId="{9DB3963A-4187-4A72-9DA4-CA6BADE22931}"/>
          </ac:grpSpMkLst>
        </pc:grpChg>
        <pc:grpChg chg="add del">
          <ac:chgData name="JAINI  MARIA JOHN" userId="S::222bda06@sjcacblr.onmicrosoft.com::73ffdb9b-690c-40a9-946f-8704ee2df231" providerId="AD" clId="Web-{00D0B53F-228B-4304-8D09-1DFD89EA72A9}" dt="2023-08-18T18:35:39.601" v="196"/>
          <ac:grpSpMkLst>
            <pc:docMk/>
            <pc:sldMk cId="790488323" sldId="271"/>
            <ac:grpSpMk id="23" creationId="{5C3921CD-DDE5-4B57-8FDF-B37ADE4EDAC7}"/>
          </ac:grpSpMkLst>
        </pc:grpChg>
        <pc:grpChg chg="add">
          <ac:chgData name="JAINI  MARIA JOHN" userId="S::222bda06@sjcacblr.onmicrosoft.com::73ffdb9b-690c-40a9-946f-8704ee2df231" providerId="AD" clId="Web-{00D0B53F-228B-4304-8D09-1DFD89EA72A9}" dt="2023-08-18T18:35:43.101" v="199"/>
          <ac:grpSpMkLst>
            <pc:docMk/>
            <pc:sldMk cId="790488323" sldId="271"/>
            <ac:grpSpMk id="31" creationId="{5C3921CD-DDE5-4B57-8FDF-B37ADE4EDAC7}"/>
          </ac:grpSpMkLst>
        </pc:grpChg>
      </pc:sldChg>
    </pc:docChg>
  </pc:docChgLst>
  <pc:docChgLst>
    <pc:chgData name="JAINI  MARIA JOHN" userId="S::222bda06@sjcacblr.onmicrosoft.com::73ffdb9b-690c-40a9-946f-8704ee2df231" providerId="AD" clId="Web-{24AB7652-3577-4FBF-929B-91DC2251CB70}"/>
    <pc:docChg chg="addSld delSld modSld addMainMaster delMainMaster">
      <pc:chgData name="JAINI  MARIA JOHN" userId="S::222bda06@sjcacblr.onmicrosoft.com::73ffdb9b-690c-40a9-946f-8704ee2df231" providerId="AD" clId="Web-{24AB7652-3577-4FBF-929B-91DC2251CB70}" dt="2023-08-18T14:37:10.465" v="238" actId="20577"/>
      <pc:docMkLst>
        <pc:docMk/>
      </pc:docMkLst>
      <pc:sldChg chg="addSp delSp modSp mod modClrScheme delDesignElem chgLayout">
        <pc:chgData name="JAINI  MARIA JOHN" userId="S::222bda06@sjcacblr.onmicrosoft.com::73ffdb9b-690c-40a9-946f-8704ee2df231" providerId="AD" clId="Web-{24AB7652-3577-4FBF-929B-91DC2251CB70}" dt="2023-08-18T13:43:51.127" v="100" actId="20577"/>
        <pc:sldMkLst>
          <pc:docMk/>
          <pc:sldMk cId="1138772762" sldId="256"/>
        </pc:sldMkLst>
        <pc:spChg chg="mod ord">
          <ac:chgData name="JAINI  MARIA JOHN" userId="S::222bda06@sjcacblr.onmicrosoft.com::73ffdb9b-690c-40a9-946f-8704ee2df231" providerId="AD" clId="Web-{24AB7652-3577-4FBF-929B-91DC2251CB70}" dt="2023-08-18T13:43:51.127" v="100" actId="20577"/>
          <ac:spMkLst>
            <pc:docMk/>
            <pc:sldMk cId="1138772762" sldId="256"/>
            <ac:spMk id="2" creationId="{54F51F9C-AAE1-30CE-4649-56B2D7B44922}"/>
          </ac:spMkLst>
        </pc:spChg>
        <pc:spChg chg="mod ord">
          <ac:chgData name="JAINI  MARIA JOHN" userId="S::222bda06@sjcacblr.onmicrosoft.com::73ffdb9b-690c-40a9-946f-8704ee2df231" providerId="AD" clId="Web-{24AB7652-3577-4FBF-929B-91DC2251CB70}" dt="2023-08-18T13:36:34.137" v="42"/>
          <ac:spMkLst>
            <pc:docMk/>
            <pc:sldMk cId="1138772762" sldId="256"/>
            <ac:spMk id="3" creationId="{13F74223-C9D3-9BC8-BA9C-00EBA141B4E1}"/>
          </ac:spMkLst>
        </pc:spChg>
        <pc:spChg chg="add del">
          <ac:chgData name="JAINI  MARIA JOHN" userId="S::222bda06@sjcacblr.onmicrosoft.com::73ffdb9b-690c-40a9-946f-8704ee2df231" providerId="AD" clId="Web-{24AB7652-3577-4FBF-929B-91DC2251CB70}" dt="2023-08-18T13:42:15.298" v="89"/>
          <ac:spMkLst>
            <pc:docMk/>
            <pc:sldMk cId="1138772762" sldId="256"/>
            <ac:spMk id="6" creationId="{643A7A40-1AE6-4218-A8E0-8248174A5377}"/>
          </ac:spMkLst>
        </pc:spChg>
        <pc:spChg chg="add del">
          <ac:chgData name="JAINI  MARIA JOHN" userId="S::222bda06@sjcacblr.onmicrosoft.com::73ffdb9b-690c-40a9-946f-8704ee2df231" providerId="AD" clId="Web-{24AB7652-3577-4FBF-929B-91DC2251CB70}" dt="2023-08-18T13:42:15.298" v="89"/>
          <ac:spMkLst>
            <pc:docMk/>
            <pc:sldMk cId="1138772762" sldId="256"/>
            <ac:spMk id="7" creationId="{BD8AB40A-4374-4897-B5EE-9F8913476E47}"/>
          </ac:spMkLst>
        </pc:spChg>
        <pc:spChg chg="add">
          <ac:chgData name="JAINI  MARIA JOHN" userId="S::222bda06@sjcacblr.onmicrosoft.com::73ffdb9b-690c-40a9-946f-8704ee2df231" providerId="AD" clId="Web-{24AB7652-3577-4FBF-929B-91DC2251CB70}" dt="2023-08-18T13:42:15.298" v="89"/>
          <ac:spMkLst>
            <pc:docMk/>
            <pc:sldMk cId="1138772762" sldId="256"/>
            <ac:spMk id="25" creationId="{643A7A40-1AE6-4218-A8E0-8248174A5377}"/>
          </ac:spMkLst>
        </pc:spChg>
        <pc:spChg chg="add">
          <ac:chgData name="JAINI  MARIA JOHN" userId="S::222bda06@sjcacblr.onmicrosoft.com::73ffdb9b-690c-40a9-946f-8704ee2df231" providerId="AD" clId="Web-{24AB7652-3577-4FBF-929B-91DC2251CB70}" dt="2023-08-18T13:42:15.298" v="89"/>
          <ac:spMkLst>
            <pc:docMk/>
            <pc:sldMk cId="1138772762" sldId="256"/>
            <ac:spMk id="27" creationId="{BD8AB40A-4374-4897-B5EE-9F8913476E47}"/>
          </ac:spMkLst>
        </pc:spChg>
        <pc:spChg chg="del">
          <ac:chgData name="JAINI  MARIA JOHN" userId="S::222bda06@sjcacblr.onmicrosoft.com::73ffdb9b-690c-40a9-946f-8704ee2df231" providerId="AD" clId="Web-{24AB7652-3577-4FBF-929B-91DC2251CB70}" dt="2023-08-18T13:35:01.136" v="40"/>
          <ac:spMkLst>
            <pc:docMk/>
            <pc:sldMk cId="1138772762" sldId="256"/>
            <ac:spMk id="104" creationId="{68AF5748-FED8-45BA-8631-26D1D10F3246}"/>
          </ac:spMkLst>
        </pc:spChg>
        <pc:spChg chg="del">
          <ac:chgData name="JAINI  MARIA JOHN" userId="S::222bda06@sjcacblr.onmicrosoft.com::73ffdb9b-690c-40a9-946f-8704ee2df231" providerId="AD" clId="Web-{24AB7652-3577-4FBF-929B-91DC2251CB70}" dt="2023-08-18T13:35:01.136" v="40"/>
          <ac:spMkLst>
            <pc:docMk/>
            <pc:sldMk cId="1138772762" sldId="256"/>
            <ac:spMk id="106" creationId="{AF2F604E-43BE-4DC3-B983-E071523364F8}"/>
          </ac:spMkLst>
        </pc:spChg>
        <pc:spChg chg="del">
          <ac:chgData name="JAINI  MARIA JOHN" userId="S::222bda06@sjcacblr.onmicrosoft.com::73ffdb9b-690c-40a9-946f-8704ee2df231" providerId="AD" clId="Web-{24AB7652-3577-4FBF-929B-91DC2251CB70}" dt="2023-08-18T13:35:01.136" v="40"/>
          <ac:spMkLst>
            <pc:docMk/>
            <pc:sldMk cId="1138772762" sldId="256"/>
            <ac:spMk id="108" creationId="{08C9B587-E65E-4B52-B37C-ABEBB6E87928}"/>
          </ac:spMkLst>
        </pc:spChg>
        <pc:grpChg chg="add del">
          <ac:chgData name="JAINI  MARIA JOHN" userId="S::222bda06@sjcacblr.onmicrosoft.com::73ffdb9b-690c-40a9-946f-8704ee2df231" providerId="AD" clId="Web-{24AB7652-3577-4FBF-929B-91DC2251CB70}" dt="2023-08-18T13:42:15.298" v="89"/>
          <ac:grpSpMkLst>
            <pc:docMk/>
            <pc:sldMk cId="1138772762" sldId="256"/>
            <ac:grpSpMk id="8" creationId="{2783379C-045E-4010-ABDC-A270A0AA1068}"/>
          </ac:grpSpMkLst>
        </pc:grpChg>
        <pc:grpChg chg="add del">
          <ac:chgData name="JAINI  MARIA JOHN" userId="S::222bda06@sjcacblr.onmicrosoft.com::73ffdb9b-690c-40a9-946f-8704ee2df231" providerId="AD" clId="Web-{24AB7652-3577-4FBF-929B-91DC2251CB70}" dt="2023-08-18T13:42:15.298" v="89"/>
          <ac:grpSpMkLst>
            <pc:docMk/>
            <pc:sldMk cId="1138772762" sldId="256"/>
            <ac:grpSpMk id="19" creationId="{F5FDDF18-F156-4D2D-82C6-F55008E338B5}"/>
          </ac:grpSpMkLst>
        </pc:grpChg>
        <pc:grpChg chg="add">
          <ac:chgData name="JAINI  MARIA JOHN" userId="S::222bda06@sjcacblr.onmicrosoft.com::73ffdb9b-690c-40a9-946f-8704ee2df231" providerId="AD" clId="Web-{24AB7652-3577-4FBF-929B-91DC2251CB70}" dt="2023-08-18T13:42:15.298" v="89"/>
          <ac:grpSpMkLst>
            <pc:docMk/>
            <pc:sldMk cId="1138772762" sldId="256"/>
            <ac:grpSpMk id="29" creationId="{2783379C-045E-4010-ABDC-A270A0AA1068}"/>
          </ac:grpSpMkLst>
        </pc:grpChg>
        <pc:grpChg chg="add">
          <ac:chgData name="JAINI  MARIA JOHN" userId="S::222bda06@sjcacblr.onmicrosoft.com::73ffdb9b-690c-40a9-946f-8704ee2df231" providerId="AD" clId="Web-{24AB7652-3577-4FBF-929B-91DC2251CB70}" dt="2023-08-18T13:42:15.298" v="89"/>
          <ac:grpSpMkLst>
            <pc:docMk/>
            <pc:sldMk cId="1138772762" sldId="256"/>
            <ac:grpSpMk id="38" creationId="{F5FDDF18-F156-4D2D-82C6-F55008E338B5}"/>
          </ac:grpSpMkLst>
        </pc:grpChg>
        <pc:picChg chg="mod">
          <ac:chgData name="JAINI  MARIA JOHN" userId="S::222bda06@sjcacblr.onmicrosoft.com::73ffdb9b-690c-40a9-946f-8704ee2df231" providerId="AD" clId="Web-{24AB7652-3577-4FBF-929B-91DC2251CB70}" dt="2023-08-18T13:36:34.137" v="42"/>
          <ac:picMkLst>
            <pc:docMk/>
            <pc:sldMk cId="1138772762" sldId="256"/>
            <ac:picMk id="4" creationId="{2210D3C4-2F1F-ABC3-ADA3-D879573C3616}"/>
          </ac:picMkLst>
        </pc:picChg>
      </pc:sldChg>
      <pc:sldChg chg="addSp delSp modSp mod modClrScheme delDesignElem chgLayout">
        <pc:chgData name="JAINI  MARIA JOHN" userId="S::222bda06@sjcacblr.onmicrosoft.com::73ffdb9b-690c-40a9-946f-8704ee2df231" providerId="AD" clId="Web-{24AB7652-3577-4FBF-929B-91DC2251CB70}" dt="2023-08-18T14:37:10.465" v="238" actId="20577"/>
        <pc:sldMkLst>
          <pc:docMk/>
          <pc:sldMk cId="3465861527" sldId="257"/>
        </pc:sldMkLst>
        <pc:spChg chg="mod ord">
          <ac:chgData name="JAINI  MARIA JOHN" userId="S::222bda06@sjcacblr.onmicrosoft.com::73ffdb9b-690c-40a9-946f-8704ee2df231" providerId="AD" clId="Web-{24AB7652-3577-4FBF-929B-91DC2251CB70}" dt="2023-08-18T14:37:10.465" v="238" actId="20577"/>
          <ac:spMkLst>
            <pc:docMk/>
            <pc:sldMk cId="3465861527" sldId="257"/>
            <ac:spMk id="2" creationId="{9C38E39C-D640-26BD-7E14-12D56CEA9082}"/>
          </ac:spMkLst>
        </pc:spChg>
        <pc:spChg chg="add mod">
          <ac:chgData name="JAINI  MARIA JOHN" userId="S::222bda06@sjcacblr.onmicrosoft.com::73ffdb9b-690c-40a9-946f-8704ee2df231" providerId="AD" clId="Web-{24AB7652-3577-4FBF-929B-91DC2251CB70}" dt="2023-08-18T14:29:50.397" v="209" actId="1076"/>
          <ac:spMkLst>
            <pc:docMk/>
            <pc:sldMk cId="3465861527" sldId="257"/>
            <ac:spMk id="3" creationId="{6BFD8446-73EC-9C4F-492A-92C54A4B5C75}"/>
          </ac:spMkLst>
        </pc:spChg>
        <pc:spChg chg="add del">
          <ac:chgData name="JAINI  MARIA JOHN" userId="S::222bda06@sjcacblr.onmicrosoft.com::73ffdb9b-690c-40a9-946f-8704ee2df231" providerId="AD" clId="Web-{24AB7652-3577-4FBF-929B-91DC2251CB70}" dt="2023-08-18T14:06:55.785" v="173"/>
          <ac:spMkLst>
            <pc:docMk/>
            <pc:sldMk cId="3465861527" sldId="257"/>
            <ac:spMk id="4" creationId="{6DDA8CE9-E0A6-4FF2-823D-D08607606DC2}"/>
          </ac:spMkLst>
        </pc:spChg>
        <pc:spChg chg="add del">
          <ac:chgData name="JAINI  MARIA JOHN" userId="S::222bda06@sjcacblr.onmicrosoft.com::73ffdb9b-690c-40a9-946f-8704ee2df231" providerId="AD" clId="Web-{24AB7652-3577-4FBF-929B-91DC2251CB70}" dt="2023-08-18T14:06:55.785" v="173"/>
          <ac:spMkLst>
            <pc:docMk/>
            <pc:sldMk cId="3465861527" sldId="257"/>
            <ac:spMk id="5" creationId="{11195564-33B9-434B-9641-764F5905A56F}"/>
          </ac:spMkLst>
        </pc:spChg>
        <pc:spChg chg="del">
          <ac:chgData name="JAINI  MARIA JOHN" userId="S::222bda06@sjcacblr.onmicrosoft.com::73ffdb9b-690c-40a9-946f-8704ee2df231" providerId="AD" clId="Web-{24AB7652-3577-4FBF-929B-91DC2251CB70}" dt="2023-08-18T13:35:01.136" v="40"/>
          <ac:spMkLst>
            <pc:docMk/>
            <pc:sldMk cId="3465861527" sldId="257"/>
            <ac:spMk id="7" creationId="{8D06CE56-3881-4ADA-8CEF-D18B02C242A3}"/>
          </ac:spMkLst>
        </pc:spChg>
        <pc:spChg chg="del">
          <ac:chgData name="JAINI  MARIA JOHN" userId="S::222bda06@sjcacblr.onmicrosoft.com::73ffdb9b-690c-40a9-946f-8704ee2df231" providerId="AD" clId="Web-{24AB7652-3577-4FBF-929B-91DC2251CB70}" dt="2023-08-18T13:35:01.136" v="40"/>
          <ac:spMkLst>
            <pc:docMk/>
            <pc:sldMk cId="3465861527" sldId="257"/>
            <ac:spMk id="9" creationId="{79F3C543-62EC-4433-9C93-A2CD8764E9B4}"/>
          </ac:spMkLst>
        </pc:spChg>
        <pc:spChg chg="del">
          <ac:chgData name="JAINI  MARIA JOHN" userId="S::222bda06@sjcacblr.onmicrosoft.com::73ffdb9b-690c-40a9-946f-8704ee2df231" providerId="AD" clId="Web-{24AB7652-3577-4FBF-929B-91DC2251CB70}" dt="2023-08-18T13:35:01.136" v="40"/>
          <ac:spMkLst>
            <pc:docMk/>
            <pc:sldMk cId="3465861527" sldId="257"/>
            <ac:spMk id="11" creationId="{FFD48BC7-DC40-47DE-87EE-9F4B6ECB9ABB}"/>
          </ac:spMkLst>
        </pc:spChg>
        <pc:spChg chg="del">
          <ac:chgData name="JAINI  MARIA JOHN" userId="S::222bda06@sjcacblr.onmicrosoft.com::73ffdb9b-690c-40a9-946f-8704ee2df231" providerId="AD" clId="Web-{24AB7652-3577-4FBF-929B-91DC2251CB70}" dt="2023-08-18T13:35:01.136" v="40"/>
          <ac:spMkLst>
            <pc:docMk/>
            <pc:sldMk cId="3465861527" sldId="257"/>
            <ac:spMk id="13" creationId="{E502BBC7-2C76-46F3-BC24-5985BC13DB88}"/>
          </ac:spMkLst>
        </pc:spChg>
        <pc:spChg chg="del">
          <ac:chgData name="JAINI  MARIA JOHN" userId="S::222bda06@sjcacblr.onmicrosoft.com::73ffdb9b-690c-40a9-946f-8704ee2df231" providerId="AD" clId="Web-{24AB7652-3577-4FBF-929B-91DC2251CB70}" dt="2023-08-18T13:35:01.136" v="40"/>
          <ac:spMkLst>
            <pc:docMk/>
            <pc:sldMk cId="3465861527" sldId="257"/>
            <ac:spMk id="15" creationId="{9C45F024-2468-4D8A-9E11-BB2B1E0A3B37}"/>
          </ac:spMkLst>
        </pc:spChg>
        <pc:spChg chg="del">
          <ac:chgData name="JAINI  MARIA JOHN" userId="S::222bda06@sjcacblr.onmicrosoft.com::73ffdb9b-690c-40a9-946f-8704ee2df231" providerId="AD" clId="Web-{24AB7652-3577-4FBF-929B-91DC2251CB70}" dt="2023-08-18T13:35:01.136" v="40"/>
          <ac:spMkLst>
            <pc:docMk/>
            <pc:sldMk cId="3465861527" sldId="257"/>
            <ac:spMk id="17" creationId="{3629484E-3792-4B3D-89AD-7C8A1ED0E0D4}"/>
          </ac:spMkLst>
        </pc:spChg>
        <pc:spChg chg="add del">
          <ac:chgData name="JAINI  MARIA JOHN" userId="S::222bda06@sjcacblr.onmicrosoft.com::73ffdb9b-690c-40a9-946f-8704ee2df231" providerId="AD" clId="Web-{24AB7652-3577-4FBF-929B-91DC2251CB70}" dt="2023-08-18T14:16:43.715" v="180"/>
          <ac:spMkLst>
            <pc:docMk/>
            <pc:sldMk cId="3465861527" sldId="257"/>
            <ac:spMk id="25" creationId="{A8DB9CD9-59B1-4D73-BC4C-98796A48EF9B}"/>
          </ac:spMkLst>
        </pc:spChg>
        <pc:spChg chg="add del">
          <ac:chgData name="JAINI  MARIA JOHN" userId="S::222bda06@sjcacblr.onmicrosoft.com::73ffdb9b-690c-40a9-946f-8704ee2df231" providerId="AD" clId="Web-{24AB7652-3577-4FBF-929B-91DC2251CB70}" dt="2023-08-18T14:16:43.715" v="180"/>
          <ac:spMkLst>
            <pc:docMk/>
            <pc:sldMk cId="3465861527" sldId="257"/>
            <ac:spMk id="27" creationId="{8874A6A9-41FF-4E33-AFA8-F9F81436A59E}"/>
          </ac:spMkLst>
        </pc:spChg>
        <pc:spChg chg="add del">
          <ac:chgData name="JAINI  MARIA JOHN" userId="S::222bda06@sjcacblr.onmicrosoft.com::73ffdb9b-690c-40a9-946f-8704ee2df231" providerId="AD" clId="Web-{24AB7652-3577-4FBF-929B-91DC2251CB70}" dt="2023-08-18T14:16:43.699" v="179"/>
          <ac:spMkLst>
            <pc:docMk/>
            <pc:sldMk cId="3465861527" sldId="257"/>
            <ac:spMk id="41" creationId="{73A25D70-4A55-4F72-B9C5-A69CDBF4DB42}"/>
          </ac:spMkLst>
        </pc:spChg>
        <pc:spChg chg="add del">
          <ac:chgData name="JAINI  MARIA JOHN" userId="S::222bda06@sjcacblr.onmicrosoft.com::73ffdb9b-690c-40a9-946f-8704ee2df231" providerId="AD" clId="Web-{24AB7652-3577-4FBF-929B-91DC2251CB70}" dt="2023-08-18T14:16:43.699" v="179"/>
          <ac:spMkLst>
            <pc:docMk/>
            <pc:sldMk cId="3465861527" sldId="257"/>
            <ac:spMk id="43" creationId="{54957100-6D8B-4161-9F2F-C0A949EC84C4}"/>
          </ac:spMkLst>
        </pc:spChg>
        <pc:spChg chg="add del">
          <ac:chgData name="JAINI  MARIA JOHN" userId="S::222bda06@sjcacblr.onmicrosoft.com::73ffdb9b-690c-40a9-946f-8704ee2df231" providerId="AD" clId="Web-{24AB7652-3577-4FBF-929B-91DC2251CB70}" dt="2023-08-18T14:16:43.699" v="179"/>
          <ac:spMkLst>
            <pc:docMk/>
            <pc:sldMk cId="3465861527" sldId="257"/>
            <ac:spMk id="45" creationId="{0BD8B065-EE51-4AE2-A94C-86249998FD7B}"/>
          </ac:spMkLst>
        </pc:spChg>
        <pc:spChg chg="add">
          <ac:chgData name="JAINI  MARIA JOHN" userId="S::222bda06@sjcacblr.onmicrosoft.com::73ffdb9b-690c-40a9-946f-8704ee2df231" providerId="AD" clId="Web-{24AB7652-3577-4FBF-929B-91DC2251CB70}" dt="2023-08-18T14:16:43.715" v="180"/>
          <ac:spMkLst>
            <pc:docMk/>
            <pc:sldMk cId="3465861527" sldId="257"/>
            <ac:spMk id="59" creationId="{686EAD33-C5DD-4FAE-B20B-2707A6A92C99}"/>
          </ac:spMkLst>
        </pc:spChg>
        <pc:spChg chg="add">
          <ac:chgData name="JAINI  MARIA JOHN" userId="S::222bda06@sjcacblr.onmicrosoft.com::73ffdb9b-690c-40a9-946f-8704ee2df231" providerId="AD" clId="Web-{24AB7652-3577-4FBF-929B-91DC2251CB70}" dt="2023-08-18T14:16:43.715" v="180"/>
          <ac:spMkLst>
            <pc:docMk/>
            <pc:sldMk cId="3465861527" sldId="257"/>
            <ac:spMk id="60" creationId="{C2F7C8AC-27FC-4265-A113-E7CDA1AAD7D6}"/>
          </ac:spMkLst>
        </pc:spChg>
        <pc:grpChg chg="add del">
          <ac:chgData name="JAINI  MARIA JOHN" userId="S::222bda06@sjcacblr.onmicrosoft.com::73ffdb9b-690c-40a9-946f-8704ee2df231" providerId="AD" clId="Web-{24AB7652-3577-4FBF-929B-91DC2251CB70}" dt="2023-08-18T14:06:55.785" v="173"/>
          <ac:grpSpMkLst>
            <pc:docMk/>
            <pc:sldMk cId="3465861527" sldId="257"/>
            <ac:grpSpMk id="6" creationId="{1D18C537-E336-47C4-836B-C342A230F8F3}"/>
          </ac:grpSpMkLst>
        </pc:grpChg>
        <pc:grpChg chg="add del">
          <ac:chgData name="JAINI  MARIA JOHN" userId="S::222bda06@sjcacblr.onmicrosoft.com::73ffdb9b-690c-40a9-946f-8704ee2df231" providerId="AD" clId="Web-{24AB7652-3577-4FBF-929B-91DC2251CB70}" dt="2023-08-18T14:06:55.785" v="173"/>
          <ac:grpSpMkLst>
            <pc:docMk/>
            <pc:sldMk cId="3465861527" sldId="257"/>
            <ac:grpSpMk id="16" creationId="{5A1259D8-0C3A-4069-A22F-537BBBB61A9C}"/>
          </ac:grpSpMkLst>
        </pc:grpChg>
        <pc:grpChg chg="add del">
          <ac:chgData name="JAINI  MARIA JOHN" userId="S::222bda06@sjcacblr.onmicrosoft.com::73ffdb9b-690c-40a9-946f-8704ee2df231" providerId="AD" clId="Web-{24AB7652-3577-4FBF-929B-91DC2251CB70}" dt="2023-08-18T14:16:43.715" v="180"/>
          <ac:grpSpMkLst>
            <pc:docMk/>
            <pc:sldMk cId="3465861527" sldId="257"/>
            <ac:grpSpMk id="29" creationId="{721D730E-1F97-4071-B143-B05E6D2599BC}"/>
          </ac:grpSpMkLst>
        </pc:grpChg>
        <pc:grpChg chg="add del">
          <ac:chgData name="JAINI  MARIA JOHN" userId="S::222bda06@sjcacblr.onmicrosoft.com::73ffdb9b-690c-40a9-946f-8704ee2df231" providerId="AD" clId="Web-{24AB7652-3577-4FBF-929B-91DC2251CB70}" dt="2023-08-18T14:16:43.699" v="179"/>
          <ac:grpSpMkLst>
            <pc:docMk/>
            <pc:sldMk cId="3465861527" sldId="257"/>
            <ac:grpSpMk id="47" creationId="{18999293-B054-4B57-A26F-D04C2BB11338}"/>
          </ac:grpSpMkLst>
        </pc:grpChg>
        <pc:grpChg chg="add">
          <ac:chgData name="JAINI  MARIA JOHN" userId="S::222bda06@sjcacblr.onmicrosoft.com::73ffdb9b-690c-40a9-946f-8704ee2df231" providerId="AD" clId="Web-{24AB7652-3577-4FBF-929B-91DC2251CB70}" dt="2023-08-18T14:16:43.715" v="180"/>
          <ac:grpSpMkLst>
            <pc:docMk/>
            <pc:sldMk cId="3465861527" sldId="257"/>
            <ac:grpSpMk id="51" creationId="{1D3FC9CC-6461-481B-BB4C-19D576432F73}"/>
          </ac:grpSpMkLst>
        </pc:grpChg>
        <pc:grpChg chg="add del">
          <ac:chgData name="JAINI  MARIA JOHN" userId="S::222bda06@sjcacblr.onmicrosoft.com::73ffdb9b-690c-40a9-946f-8704ee2df231" providerId="AD" clId="Web-{24AB7652-3577-4FBF-929B-91DC2251CB70}" dt="2023-08-18T14:16:43.699" v="179"/>
          <ac:grpSpMkLst>
            <pc:docMk/>
            <pc:sldMk cId="3465861527" sldId="257"/>
            <ac:grpSpMk id="53" creationId="{761945C4-D997-42F3-B59A-984CF0066715}"/>
          </ac:grpSpMkLst>
        </pc:grpChg>
        <pc:grpChg chg="add">
          <ac:chgData name="JAINI  MARIA JOHN" userId="S::222bda06@sjcacblr.onmicrosoft.com::73ffdb9b-690c-40a9-946f-8704ee2df231" providerId="AD" clId="Web-{24AB7652-3577-4FBF-929B-91DC2251CB70}" dt="2023-08-18T14:16:43.715" v="180"/>
          <ac:grpSpMkLst>
            <pc:docMk/>
            <pc:sldMk cId="3465861527" sldId="257"/>
            <ac:grpSpMk id="61" creationId="{A574C829-AF08-4CA3-A132-7BA0448975BB}"/>
          </ac:grpSpMkLst>
        </pc:grpChg>
      </pc:sldChg>
      <pc:sldChg chg="addSp modSp mod modClrScheme chgLayout">
        <pc:chgData name="JAINI  MARIA JOHN" userId="S::222bda06@sjcacblr.onmicrosoft.com::73ffdb9b-690c-40a9-946f-8704ee2df231" providerId="AD" clId="Web-{24AB7652-3577-4FBF-929B-91DC2251CB70}" dt="2023-08-18T14:09:21.490" v="177" actId="20577"/>
        <pc:sldMkLst>
          <pc:docMk/>
          <pc:sldMk cId="3421656163" sldId="258"/>
        </pc:sldMkLst>
        <pc:spChg chg="add mod">
          <ac:chgData name="JAINI  MARIA JOHN" userId="S::222bda06@sjcacblr.onmicrosoft.com::73ffdb9b-690c-40a9-946f-8704ee2df231" providerId="AD" clId="Web-{24AB7652-3577-4FBF-929B-91DC2251CB70}" dt="2023-08-18T14:09:21.490" v="177" actId="20577"/>
          <ac:spMkLst>
            <pc:docMk/>
            <pc:sldMk cId="3421656163" sldId="258"/>
            <ac:spMk id="5" creationId="{4E0AE942-36E2-04FB-CDEA-20234AC3F800}"/>
          </ac:spMkLst>
        </pc:spChg>
        <pc:picChg chg="mod">
          <ac:chgData name="JAINI  MARIA JOHN" userId="S::222bda06@sjcacblr.onmicrosoft.com::73ffdb9b-690c-40a9-946f-8704ee2df231" providerId="AD" clId="Web-{24AB7652-3577-4FBF-929B-91DC2251CB70}" dt="2023-08-18T12:53:17.457" v="0" actId="1076"/>
          <ac:picMkLst>
            <pc:docMk/>
            <pc:sldMk cId="3421656163" sldId="258"/>
            <ac:picMk id="4" creationId="{25D23733-D770-B193-179B-033756C7C72B}"/>
          </ac:picMkLst>
        </pc:picChg>
      </pc:sldChg>
      <pc:sldChg chg="addSp delSp modSp mod modClrScheme delDesignElem chgLayout">
        <pc:chgData name="JAINI  MARIA JOHN" userId="S::222bda06@sjcacblr.onmicrosoft.com::73ffdb9b-690c-40a9-946f-8704ee2df231" providerId="AD" clId="Web-{24AB7652-3577-4FBF-929B-91DC2251CB70}" dt="2023-08-18T13:39:49.937" v="59" actId="1076"/>
        <pc:sldMkLst>
          <pc:docMk/>
          <pc:sldMk cId="1621235535" sldId="259"/>
        </pc:sldMkLst>
        <pc:spChg chg="mod">
          <ac:chgData name="JAINI  MARIA JOHN" userId="S::222bda06@sjcacblr.onmicrosoft.com::73ffdb9b-690c-40a9-946f-8704ee2df231" providerId="AD" clId="Web-{24AB7652-3577-4FBF-929B-91DC2251CB70}" dt="2023-08-18T13:39:37.686" v="55" actId="1076"/>
          <ac:spMkLst>
            <pc:docMk/>
            <pc:sldMk cId="1621235535" sldId="259"/>
            <ac:spMk id="3" creationId="{41470505-BECF-6163-259A-DE91ED102999}"/>
          </ac:spMkLst>
        </pc:spChg>
        <pc:spChg chg="del">
          <ac:chgData name="JAINI  MARIA JOHN" userId="S::222bda06@sjcacblr.onmicrosoft.com::73ffdb9b-690c-40a9-946f-8704ee2df231" providerId="AD" clId="Web-{24AB7652-3577-4FBF-929B-91DC2251CB70}" dt="2023-08-18T13:35:01.136" v="40"/>
          <ac:spMkLst>
            <pc:docMk/>
            <pc:sldMk cId="1621235535" sldId="259"/>
            <ac:spMk id="7" creationId="{E8692C0E-60E1-439F-A1D6-F1CABA5F9653}"/>
          </ac:spMkLst>
        </pc:spChg>
        <pc:spChg chg="add del">
          <ac:chgData name="JAINI  MARIA JOHN" userId="S::222bda06@sjcacblr.onmicrosoft.com::73ffdb9b-690c-40a9-946f-8704ee2df231" providerId="AD" clId="Web-{24AB7652-3577-4FBF-929B-91DC2251CB70}" dt="2023-08-18T13:38:52.842" v="46"/>
          <ac:spMkLst>
            <pc:docMk/>
            <pc:sldMk cId="1621235535" sldId="259"/>
            <ac:spMk id="8" creationId="{643A7A40-1AE6-4218-A8E0-8248174A5377}"/>
          </ac:spMkLst>
        </pc:spChg>
        <pc:spChg chg="del">
          <ac:chgData name="JAINI  MARIA JOHN" userId="S::222bda06@sjcacblr.onmicrosoft.com::73ffdb9b-690c-40a9-946f-8704ee2df231" providerId="AD" clId="Web-{24AB7652-3577-4FBF-929B-91DC2251CB70}" dt="2023-08-18T13:35:01.136" v="40"/>
          <ac:spMkLst>
            <pc:docMk/>
            <pc:sldMk cId="1621235535" sldId="259"/>
            <ac:spMk id="9" creationId="{11DC99DB-7E80-4D1E-9069-4489287AE7A6}"/>
          </ac:spMkLst>
        </pc:spChg>
        <pc:spChg chg="add del">
          <ac:chgData name="JAINI  MARIA JOHN" userId="S::222bda06@sjcacblr.onmicrosoft.com::73ffdb9b-690c-40a9-946f-8704ee2df231" providerId="AD" clId="Web-{24AB7652-3577-4FBF-929B-91DC2251CB70}" dt="2023-08-18T13:38:52.842" v="46"/>
          <ac:spMkLst>
            <pc:docMk/>
            <pc:sldMk cId="1621235535" sldId="259"/>
            <ac:spMk id="10" creationId="{BD8AB40A-4374-4897-B5EE-9F8913476E47}"/>
          </ac:spMkLst>
        </pc:spChg>
        <pc:spChg chg="del">
          <ac:chgData name="JAINI  MARIA JOHN" userId="S::222bda06@sjcacblr.onmicrosoft.com::73ffdb9b-690c-40a9-946f-8704ee2df231" providerId="AD" clId="Web-{24AB7652-3577-4FBF-929B-91DC2251CB70}" dt="2023-08-18T13:35:01.136" v="40"/>
          <ac:spMkLst>
            <pc:docMk/>
            <pc:sldMk cId="1621235535" sldId="259"/>
            <ac:spMk id="11" creationId="{E1B0B4C7-ED1F-47FB-AA86-5C0CF97DC40A}"/>
          </ac:spMkLst>
        </pc:spChg>
        <pc:spChg chg="add">
          <ac:chgData name="JAINI  MARIA JOHN" userId="S::222bda06@sjcacblr.onmicrosoft.com::73ffdb9b-690c-40a9-946f-8704ee2df231" providerId="AD" clId="Web-{24AB7652-3577-4FBF-929B-91DC2251CB70}" dt="2023-08-18T13:38:52.842" v="46"/>
          <ac:spMkLst>
            <pc:docMk/>
            <pc:sldMk cId="1621235535" sldId="259"/>
            <ac:spMk id="27" creationId="{23D09407-53BC-485E-B4CE-BC5E4FC4B25B}"/>
          </ac:spMkLst>
        </pc:spChg>
        <pc:spChg chg="add">
          <ac:chgData name="JAINI  MARIA JOHN" userId="S::222bda06@sjcacblr.onmicrosoft.com::73ffdb9b-690c-40a9-946f-8704ee2df231" providerId="AD" clId="Web-{24AB7652-3577-4FBF-929B-91DC2251CB70}" dt="2023-08-18T13:38:52.842" v="46"/>
          <ac:spMkLst>
            <pc:docMk/>
            <pc:sldMk cId="1621235535" sldId="259"/>
            <ac:spMk id="29" creationId="{921DB988-49FC-4608-B0A2-E2F3A4019041}"/>
          </ac:spMkLst>
        </pc:spChg>
        <pc:grpChg chg="add del">
          <ac:chgData name="JAINI  MARIA JOHN" userId="S::222bda06@sjcacblr.onmicrosoft.com::73ffdb9b-690c-40a9-946f-8704ee2df231" providerId="AD" clId="Web-{24AB7652-3577-4FBF-929B-91DC2251CB70}" dt="2023-08-18T13:38:52.842" v="46"/>
          <ac:grpSpMkLst>
            <pc:docMk/>
            <pc:sldMk cId="1621235535" sldId="259"/>
            <ac:grpSpMk id="12" creationId="{2783379C-045E-4010-ABDC-A270A0AA1068}"/>
          </ac:grpSpMkLst>
        </pc:grpChg>
        <pc:grpChg chg="add del">
          <ac:chgData name="JAINI  MARIA JOHN" userId="S::222bda06@sjcacblr.onmicrosoft.com::73ffdb9b-690c-40a9-946f-8704ee2df231" providerId="AD" clId="Web-{24AB7652-3577-4FBF-929B-91DC2251CB70}" dt="2023-08-18T13:38:52.842" v="46"/>
          <ac:grpSpMkLst>
            <pc:docMk/>
            <pc:sldMk cId="1621235535" sldId="259"/>
            <ac:grpSpMk id="18" creationId="{F5FDDF18-F156-4D2D-82C6-F55008E338B5}"/>
          </ac:grpSpMkLst>
        </pc:grpChg>
        <pc:grpChg chg="add">
          <ac:chgData name="JAINI  MARIA JOHN" userId="S::222bda06@sjcacblr.onmicrosoft.com::73ffdb9b-690c-40a9-946f-8704ee2df231" providerId="AD" clId="Web-{24AB7652-3577-4FBF-929B-91DC2251CB70}" dt="2023-08-18T13:38:52.842" v="46"/>
          <ac:grpSpMkLst>
            <pc:docMk/>
            <pc:sldMk cId="1621235535" sldId="259"/>
            <ac:grpSpMk id="31" creationId="{E9B930FD-8671-4C4C-ADCF-73AC1D0CD417}"/>
          </ac:grpSpMkLst>
        </pc:grpChg>
        <pc:grpChg chg="add">
          <ac:chgData name="JAINI  MARIA JOHN" userId="S::222bda06@sjcacblr.onmicrosoft.com::73ffdb9b-690c-40a9-946f-8704ee2df231" providerId="AD" clId="Web-{24AB7652-3577-4FBF-929B-91DC2251CB70}" dt="2023-08-18T13:38:52.842" v="46"/>
          <ac:grpSpMkLst>
            <pc:docMk/>
            <pc:sldMk cId="1621235535" sldId="259"/>
            <ac:grpSpMk id="37" creationId="{383C2651-AE0C-4AE4-8725-E2F9414FE219}"/>
          </ac:grpSpMkLst>
        </pc:grpChg>
        <pc:picChg chg="mod ord">
          <ac:chgData name="JAINI  MARIA JOHN" userId="S::222bda06@sjcacblr.onmicrosoft.com::73ffdb9b-690c-40a9-946f-8704ee2df231" providerId="AD" clId="Web-{24AB7652-3577-4FBF-929B-91DC2251CB70}" dt="2023-08-18T13:39:49.937" v="59" actId="1076"/>
          <ac:picMkLst>
            <pc:docMk/>
            <pc:sldMk cId="1621235535" sldId="259"/>
            <ac:picMk id="2" creationId="{F0EAD3A7-771F-03A3-ECDE-F4F49F815214}"/>
          </ac:picMkLst>
        </pc:picChg>
      </pc:sldChg>
      <pc:sldChg chg="addSp modSp mod setBg modClrScheme chgLayout">
        <pc:chgData name="JAINI  MARIA JOHN" userId="S::222bda06@sjcacblr.onmicrosoft.com::73ffdb9b-690c-40a9-946f-8704ee2df231" providerId="AD" clId="Web-{24AB7652-3577-4FBF-929B-91DC2251CB70}" dt="2023-08-18T13:48:27.052" v="119" actId="1076"/>
        <pc:sldMkLst>
          <pc:docMk/>
          <pc:sldMk cId="1542914958" sldId="260"/>
        </pc:sldMkLst>
        <pc:spChg chg="mod">
          <ac:chgData name="JAINI  MARIA JOHN" userId="S::222bda06@sjcacblr.onmicrosoft.com::73ffdb9b-690c-40a9-946f-8704ee2df231" providerId="AD" clId="Web-{24AB7652-3577-4FBF-929B-91DC2251CB70}" dt="2023-08-18T13:48:27.052" v="119" actId="1076"/>
          <ac:spMkLst>
            <pc:docMk/>
            <pc:sldMk cId="1542914958" sldId="260"/>
            <ac:spMk id="4" creationId="{7BA09A55-D78A-1C27-7D25-FAA796290E54}"/>
          </ac:spMkLst>
        </pc:spChg>
        <pc:spChg chg="add">
          <ac:chgData name="JAINI  MARIA JOHN" userId="S::222bda06@sjcacblr.onmicrosoft.com::73ffdb9b-690c-40a9-946f-8704ee2df231" providerId="AD" clId="Web-{24AB7652-3577-4FBF-929B-91DC2251CB70}" dt="2023-08-18T13:46:20.848" v="105"/>
          <ac:spMkLst>
            <pc:docMk/>
            <pc:sldMk cId="1542914958" sldId="260"/>
            <ac:spMk id="9" creationId="{DEA67D43-24F9-4F86-9147-C4C9793160EA}"/>
          </ac:spMkLst>
        </pc:spChg>
        <pc:spChg chg="add">
          <ac:chgData name="JAINI  MARIA JOHN" userId="S::222bda06@sjcacblr.onmicrosoft.com::73ffdb9b-690c-40a9-946f-8704ee2df231" providerId="AD" clId="Web-{24AB7652-3577-4FBF-929B-91DC2251CB70}" dt="2023-08-18T13:46:20.848" v="105"/>
          <ac:spMkLst>
            <pc:docMk/>
            <pc:sldMk cId="1542914958" sldId="260"/>
            <ac:spMk id="11" creationId="{950B084A-1B10-4A29-87DA-9179481E79FE}"/>
          </ac:spMkLst>
        </pc:spChg>
        <pc:grpChg chg="add">
          <ac:chgData name="JAINI  MARIA JOHN" userId="S::222bda06@sjcacblr.onmicrosoft.com::73ffdb9b-690c-40a9-946f-8704ee2df231" providerId="AD" clId="Web-{24AB7652-3577-4FBF-929B-91DC2251CB70}" dt="2023-08-18T13:46:20.848" v="105"/>
          <ac:grpSpMkLst>
            <pc:docMk/>
            <pc:sldMk cId="1542914958" sldId="260"/>
            <ac:grpSpMk id="13" creationId="{87B1703D-C777-44F3-9BF9-F646BB524982}"/>
          </ac:grpSpMkLst>
        </pc:grpChg>
        <pc:picChg chg="mod">
          <ac:chgData name="JAINI  MARIA JOHN" userId="S::222bda06@sjcacblr.onmicrosoft.com::73ffdb9b-690c-40a9-946f-8704ee2df231" providerId="AD" clId="Web-{24AB7652-3577-4FBF-929B-91DC2251CB70}" dt="2023-08-18T13:47:07.833" v="114" actId="1076"/>
          <ac:picMkLst>
            <pc:docMk/>
            <pc:sldMk cId="1542914958" sldId="260"/>
            <ac:picMk id="2" creationId="{2831BC1B-AD65-6603-BB4E-B3BF2E29534F}"/>
          </ac:picMkLst>
        </pc:picChg>
        <pc:picChg chg="mod">
          <ac:chgData name="JAINI  MARIA JOHN" userId="S::222bda06@sjcacblr.onmicrosoft.com::73ffdb9b-690c-40a9-946f-8704ee2df231" providerId="AD" clId="Web-{24AB7652-3577-4FBF-929B-91DC2251CB70}" dt="2023-08-18T13:47:34.067" v="116" actId="1076"/>
          <ac:picMkLst>
            <pc:docMk/>
            <pc:sldMk cId="1542914958" sldId="260"/>
            <ac:picMk id="3" creationId="{4CD321ED-3932-641E-CEAD-66D8DB28BC42}"/>
          </ac:picMkLst>
        </pc:picChg>
      </pc:sldChg>
      <pc:sldChg chg="addSp modSp mod setBg modClrScheme chgLayout">
        <pc:chgData name="JAINI  MARIA JOHN" userId="S::222bda06@sjcacblr.onmicrosoft.com::73ffdb9b-690c-40a9-946f-8704ee2df231" providerId="AD" clId="Web-{24AB7652-3577-4FBF-929B-91DC2251CB70}" dt="2023-08-18T13:56:35.606" v="138" actId="14100"/>
        <pc:sldMkLst>
          <pc:docMk/>
          <pc:sldMk cId="3556498812" sldId="261"/>
        </pc:sldMkLst>
        <pc:spChg chg="mod">
          <ac:chgData name="JAINI  MARIA JOHN" userId="S::222bda06@sjcacblr.onmicrosoft.com::73ffdb9b-690c-40a9-946f-8704ee2df231" providerId="AD" clId="Web-{24AB7652-3577-4FBF-929B-91DC2251CB70}" dt="2023-08-18T13:54:59.229" v="137" actId="1076"/>
          <ac:spMkLst>
            <pc:docMk/>
            <pc:sldMk cId="3556498812" sldId="261"/>
            <ac:spMk id="3" creationId="{BB667F80-C3A3-C6DD-D3A2-0711FA7ED3BE}"/>
          </ac:spMkLst>
        </pc:spChg>
        <pc:spChg chg="add">
          <ac:chgData name="JAINI  MARIA JOHN" userId="S::222bda06@sjcacblr.onmicrosoft.com::73ffdb9b-690c-40a9-946f-8704ee2df231" providerId="AD" clId="Web-{24AB7652-3577-4FBF-929B-91DC2251CB70}" dt="2023-08-18T13:51:55.899" v="120"/>
          <ac:spMkLst>
            <pc:docMk/>
            <pc:sldMk cId="3556498812" sldId="261"/>
            <ac:spMk id="8" creationId="{A440A548-C0D4-4418-940E-EDC2F1D9A599}"/>
          </ac:spMkLst>
        </pc:spChg>
        <pc:spChg chg="add">
          <ac:chgData name="JAINI  MARIA JOHN" userId="S::222bda06@sjcacblr.onmicrosoft.com::73ffdb9b-690c-40a9-946f-8704ee2df231" providerId="AD" clId="Web-{24AB7652-3577-4FBF-929B-91DC2251CB70}" dt="2023-08-18T13:51:55.899" v="120"/>
          <ac:spMkLst>
            <pc:docMk/>
            <pc:sldMk cId="3556498812" sldId="261"/>
            <ac:spMk id="10" creationId="{E708B267-8CD2-4684-A57B-9F1070769203}"/>
          </ac:spMkLst>
        </pc:spChg>
        <pc:grpChg chg="add">
          <ac:chgData name="JAINI  MARIA JOHN" userId="S::222bda06@sjcacblr.onmicrosoft.com::73ffdb9b-690c-40a9-946f-8704ee2df231" providerId="AD" clId="Web-{24AB7652-3577-4FBF-929B-91DC2251CB70}" dt="2023-08-18T13:51:55.899" v="120"/>
          <ac:grpSpMkLst>
            <pc:docMk/>
            <pc:sldMk cId="3556498812" sldId="261"/>
            <ac:grpSpMk id="12" creationId="{41E5AB36-9328-47E9-95AD-E38AC1C0E18D}"/>
          </ac:grpSpMkLst>
        </pc:grpChg>
        <pc:picChg chg="mod">
          <ac:chgData name="JAINI  MARIA JOHN" userId="S::222bda06@sjcacblr.onmicrosoft.com::73ffdb9b-690c-40a9-946f-8704ee2df231" providerId="AD" clId="Web-{24AB7652-3577-4FBF-929B-91DC2251CB70}" dt="2023-08-18T13:56:35.606" v="138" actId="14100"/>
          <ac:picMkLst>
            <pc:docMk/>
            <pc:sldMk cId="3556498812" sldId="261"/>
            <ac:picMk id="2" creationId="{E43FCCD8-776F-D89F-4F20-ECE052C1B118}"/>
          </ac:picMkLst>
        </pc:picChg>
      </pc:sldChg>
      <pc:sldChg chg="addSp delSp modSp mod setBg modClrScheme chgLayout">
        <pc:chgData name="JAINI  MARIA JOHN" userId="S::222bda06@sjcacblr.onmicrosoft.com::73ffdb9b-690c-40a9-946f-8704ee2df231" providerId="AD" clId="Web-{24AB7652-3577-4FBF-929B-91DC2251CB70}" dt="2023-08-18T13:45:41.285" v="104"/>
        <pc:sldMkLst>
          <pc:docMk/>
          <pc:sldMk cId="752574561" sldId="262"/>
        </pc:sldMkLst>
        <pc:spChg chg="add del">
          <ac:chgData name="JAINI  MARIA JOHN" userId="S::222bda06@sjcacblr.onmicrosoft.com::73ffdb9b-690c-40a9-946f-8704ee2df231" providerId="AD" clId="Web-{24AB7652-3577-4FBF-929B-91DC2251CB70}" dt="2023-08-18T13:45:41.285" v="104"/>
          <ac:spMkLst>
            <pc:docMk/>
            <pc:sldMk cId="752574561" sldId="262"/>
            <ac:spMk id="7" creationId="{CA815F2C-4E80-4019-8E59-FAD3F7F8473D}"/>
          </ac:spMkLst>
        </pc:spChg>
        <pc:spChg chg="add">
          <ac:chgData name="JAINI  MARIA JOHN" userId="S::222bda06@sjcacblr.onmicrosoft.com::73ffdb9b-690c-40a9-946f-8704ee2df231" providerId="AD" clId="Web-{24AB7652-3577-4FBF-929B-91DC2251CB70}" dt="2023-08-18T13:45:41.285" v="104"/>
          <ac:spMkLst>
            <pc:docMk/>
            <pc:sldMk cId="752574561" sldId="262"/>
            <ac:spMk id="12" creationId="{F3060C83-F051-4F0E-ABAD-AA0DFC48B218}"/>
          </ac:spMkLst>
        </pc:spChg>
        <pc:spChg chg="add">
          <ac:chgData name="JAINI  MARIA JOHN" userId="S::222bda06@sjcacblr.onmicrosoft.com::73ffdb9b-690c-40a9-946f-8704ee2df231" providerId="AD" clId="Web-{24AB7652-3577-4FBF-929B-91DC2251CB70}" dt="2023-08-18T13:45:41.285" v="104"/>
          <ac:spMkLst>
            <pc:docMk/>
            <pc:sldMk cId="752574561" sldId="262"/>
            <ac:spMk id="14" creationId="{83C98ABE-055B-441F-B07E-44F97F083C39}"/>
          </ac:spMkLst>
        </pc:spChg>
        <pc:spChg chg="add">
          <ac:chgData name="JAINI  MARIA JOHN" userId="S::222bda06@sjcacblr.onmicrosoft.com::73ffdb9b-690c-40a9-946f-8704ee2df231" providerId="AD" clId="Web-{24AB7652-3577-4FBF-929B-91DC2251CB70}" dt="2023-08-18T13:45:41.285" v="104"/>
          <ac:spMkLst>
            <pc:docMk/>
            <pc:sldMk cId="752574561" sldId="262"/>
            <ac:spMk id="16" creationId="{29FDB030-9B49-4CED-8CCD-4D99382388AC}"/>
          </ac:spMkLst>
        </pc:spChg>
        <pc:spChg chg="add">
          <ac:chgData name="JAINI  MARIA JOHN" userId="S::222bda06@sjcacblr.onmicrosoft.com::73ffdb9b-690c-40a9-946f-8704ee2df231" providerId="AD" clId="Web-{24AB7652-3577-4FBF-929B-91DC2251CB70}" dt="2023-08-18T13:45:41.285" v="104"/>
          <ac:spMkLst>
            <pc:docMk/>
            <pc:sldMk cId="752574561" sldId="262"/>
            <ac:spMk id="18" creationId="{3783CA14-24A1-485C-8B30-D6A5D87987AD}"/>
          </ac:spMkLst>
        </pc:spChg>
        <pc:spChg chg="add">
          <ac:chgData name="JAINI  MARIA JOHN" userId="S::222bda06@sjcacblr.onmicrosoft.com::73ffdb9b-690c-40a9-946f-8704ee2df231" providerId="AD" clId="Web-{24AB7652-3577-4FBF-929B-91DC2251CB70}" dt="2023-08-18T13:45:41.285" v="104"/>
          <ac:spMkLst>
            <pc:docMk/>
            <pc:sldMk cId="752574561" sldId="262"/>
            <ac:spMk id="20" creationId="{9A97C86A-04D6-40F7-AE84-31AB43E6A846}"/>
          </ac:spMkLst>
        </pc:spChg>
        <pc:spChg chg="add">
          <ac:chgData name="JAINI  MARIA JOHN" userId="S::222bda06@sjcacblr.onmicrosoft.com::73ffdb9b-690c-40a9-946f-8704ee2df231" providerId="AD" clId="Web-{24AB7652-3577-4FBF-929B-91DC2251CB70}" dt="2023-08-18T13:45:41.285" v="104"/>
          <ac:spMkLst>
            <pc:docMk/>
            <pc:sldMk cId="752574561" sldId="262"/>
            <ac:spMk id="22" creationId="{FF9F2414-84E8-453E-B1F3-389FDE8192D9}"/>
          </ac:spMkLst>
        </pc:spChg>
        <pc:spChg chg="add">
          <ac:chgData name="JAINI  MARIA JOHN" userId="S::222bda06@sjcacblr.onmicrosoft.com::73ffdb9b-690c-40a9-946f-8704ee2df231" providerId="AD" clId="Web-{24AB7652-3577-4FBF-929B-91DC2251CB70}" dt="2023-08-18T13:45:41.285" v="104"/>
          <ac:spMkLst>
            <pc:docMk/>
            <pc:sldMk cId="752574561" sldId="262"/>
            <ac:spMk id="24" creationId="{3ECA69A1-7536-43AC-85EF-C7106179F5ED}"/>
          </ac:spMkLst>
        </pc:spChg>
        <pc:picChg chg="mod">
          <ac:chgData name="JAINI  MARIA JOHN" userId="S::222bda06@sjcacblr.onmicrosoft.com::73ffdb9b-690c-40a9-946f-8704ee2df231" providerId="AD" clId="Web-{24AB7652-3577-4FBF-929B-91DC2251CB70}" dt="2023-08-18T13:45:41.285" v="104"/>
          <ac:picMkLst>
            <pc:docMk/>
            <pc:sldMk cId="752574561" sldId="262"/>
            <ac:picMk id="2" creationId="{2164149F-565F-154C-CDC5-C29B825B6BDD}"/>
          </ac:picMkLst>
        </pc:picChg>
      </pc:sldChg>
      <pc:sldChg chg="addSp delSp modSp mod setBg modClrScheme chgLayout">
        <pc:chgData name="JAINI  MARIA JOHN" userId="S::222bda06@sjcacblr.onmicrosoft.com::73ffdb9b-690c-40a9-946f-8704ee2df231" providerId="AD" clId="Web-{24AB7652-3577-4FBF-929B-91DC2251CB70}" dt="2023-08-18T14:01:24.140" v="151" actId="1076"/>
        <pc:sldMkLst>
          <pc:docMk/>
          <pc:sldMk cId="114644968" sldId="263"/>
        </pc:sldMkLst>
        <pc:spChg chg="mod">
          <ac:chgData name="JAINI  MARIA JOHN" userId="S::222bda06@sjcacblr.onmicrosoft.com::73ffdb9b-690c-40a9-946f-8704ee2df231" providerId="AD" clId="Web-{24AB7652-3577-4FBF-929B-91DC2251CB70}" dt="2023-08-18T14:01:10.531" v="149" actId="20577"/>
          <ac:spMkLst>
            <pc:docMk/>
            <pc:sldMk cId="114644968" sldId="263"/>
            <ac:spMk id="3" creationId="{220F2935-D29C-B349-34A9-5351AE4AB553}"/>
          </ac:spMkLst>
        </pc:spChg>
        <pc:spChg chg="add del">
          <ac:chgData name="JAINI  MARIA JOHN" userId="S::222bda06@sjcacblr.onmicrosoft.com::73ffdb9b-690c-40a9-946f-8704ee2df231" providerId="AD" clId="Web-{24AB7652-3577-4FBF-929B-91DC2251CB70}" dt="2023-08-18T13:59:26.405" v="145"/>
          <ac:spMkLst>
            <pc:docMk/>
            <pc:sldMk cId="114644968" sldId="263"/>
            <ac:spMk id="8" creationId="{643A7A40-1AE6-4218-A8E0-8248174A5377}"/>
          </ac:spMkLst>
        </pc:spChg>
        <pc:spChg chg="add del">
          <ac:chgData name="JAINI  MARIA JOHN" userId="S::222bda06@sjcacblr.onmicrosoft.com::73ffdb9b-690c-40a9-946f-8704ee2df231" providerId="AD" clId="Web-{24AB7652-3577-4FBF-929B-91DC2251CB70}" dt="2023-08-18T13:59:26.405" v="145"/>
          <ac:spMkLst>
            <pc:docMk/>
            <pc:sldMk cId="114644968" sldId="263"/>
            <ac:spMk id="10" creationId="{BD8AB40A-4374-4897-B5EE-9F8913476E47}"/>
          </ac:spMkLst>
        </pc:spChg>
        <pc:spChg chg="add">
          <ac:chgData name="JAINI  MARIA JOHN" userId="S::222bda06@sjcacblr.onmicrosoft.com::73ffdb9b-690c-40a9-946f-8704ee2df231" providerId="AD" clId="Web-{24AB7652-3577-4FBF-929B-91DC2251CB70}" dt="2023-08-18T13:59:26.405" v="145"/>
          <ac:spMkLst>
            <pc:docMk/>
            <pc:sldMk cId="114644968" sldId="263"/>
            <ac:spMk id="27" creationId="{643A7A40-1AE6-4218-A8E0-8248174A5377}"/>
          </ac:spMkLst>
        </pc:spChg>
        <pc:spChg chg="add">
          <ac:chgData name="JAINI  MARIA JOHN" userId="S::222bda06@sjcacblr.onmicrosoft.com::73ffdb9b-690c-40a9-946f-8704ee2df231" providerId="AD" clId="Web-{24AB7652-3577-4FBF-929B-91DC2251CB70}" dt="2023-08-18T13:59:26.405" v="145"/>
          <ac:spMkLst>
            <pc:docMk/>
            <pc:sldMk cId="114644968" sldId="263"/>
            <ac:spMk id="29" creationId="{BD8AB40A-4374-4897-B5EE-9F8913476E47}"/>
          </ac:spMkLst>
        </pc:spChg>
        <pc:grpChg chg="add del">
          <ac:chgData name="JAINI  MARIA JOHN" userId="S::222bda06@sjcacblr.onmicrosoft.com::73ffdb9b-690c-40a9-946f-8704ee2df231" providerId="AD" clId="Web-{24AB7652-3577-4FBF-929B-91DC2251CB70}" dt="2023-08-18T13:59:26.405" v="145"/>
          <ac:grpSpMkLst>
            <pc:docMk/>
            <pc:sldMk cId="114644968" sldId="263"/>
            <ac:grpSpMk id="12" creationId="{2783379C-045E-4010-ABDC-A270A0AA1068}"/>
          </ac:grpSpMkLst>
        </pc:grpChg>
        <pc:grpChg chg="add del">
          <ac:chgData name="JAINI  MARIA JOHN" userId="S::222bda06@sjcacblr.onmicrosoft.com::73ffdb9b-690c-40a9-946f-8704ee2df231" providerId="AD" clId="Web-{24AB7652-3577-4FBF-929B-91DC2251CB70}" dt="2023-08-18T13:59:26.405" v="145"/>
          <ac:grpSpMkLst>
            <pc:docMk/>
            <pc:sldMk cId="114644968" sldId="263"/>
            <ac:grpSpMk id="18" creationId="{F5FDDF18-F156-4D2D-82C6-F55008E338B5}"/>
          </ac:grpSpMkLst>
        </pc:grpChg>
        <pc:grpChg chg="add">
          <ac:chgData name="JAINI  MARIA JOHN" userId="S::222bda06@sjcacblr.onmicrosoft.com::73ffdb9b-690c-40a9-946f-8704ee2df231" providerId="AD" clId="Web-{24AB7652-3577-4FBF-929B-91DC2251CB70}" dt="2023-08-18T13:59:26.405" v="145"/>
          <ac:grpSpMkLst>
            <pc:docMk/>
            <pc:sldMk cId="114644968" sldId="263"/>
            <ac:grpSpMk id="31" creationId="{2783379C-045E-4010-ABDC-A270A0AA1068}"/>
          </ac:grpSpMkLst>
        </pc:grpChg>
        <pc:grpChg chg="add">
          <ac:chgData name="JAINI  MARIA JOHN" userId="S::222bda06@sjcacblr.onmicrosoft.com::73ffdb9b-690c-40a9-946f-8704ee2df231" providerId="AD" clId="Web-{24AB7652-3577-4FBF-929B-91DC2251CB70}" dt="2023-08-18T13:59:26.405" v="145"/>
          <ac:grpSpMkLst>
            <pc:docMk/>
            <pc:sldMk cId="114644968" sldId="263"/>
            <ac:grpSpMk id="37" creationId="{F5FDDF18-F156-4D2D-82C6-F55008E338B5}"/>
          </ac:grpSpMkLst>
        </pc:grpChg>
        <pc:picChg chg="mod ord">
          <ac:chgData name="JAINI  MARIA JOHN" userId="S::222bda06@sjcacblr.onmicrosoft.com::73ffdb9b-690c-40a9-946f-8704ee2df231" providerId="AD" clId="Web-{24AB7652-3577-4FBF-929B-91DC2251CB70}" dt="2023-08-18T14:01:24.140" v="151" actId="1076"/>
          <ac:picMkLst>
            <pc:docMk/>
            <pc:sldMk cId="114644968" sldId="263"/>
            <ac:picMk id="2" creationId="{FB143201-43E1-38EF-F6C2-160142AF9AAF}"/>
          </ac:picMkLst>
        </pc:picChg>
      </pc:sldChg>
      <pc:sldChg chg="addSp modSp mod setBg modClrScheme chgLayout">
        <pc:chgData name="JAINI  MARIA JOHN" userId="S::222bda06@sjcacblr.onmicrosoft.com::73ffdb9b-690c-40a9-946f-8704ee2df231" providerId="AD" clId="Web-{24AB7652-3577-4FBF-929B-91DC2251CB70}" dt="2023-08-18T14:02:03.688" v="158" actId="1076"/>
        <pc:sldMkLst>
          <pc:docMk/>
          <pc:sldMk cId="471283544" sldId="264"/>
        </pc:sldMkLst>
        <pc:spChg chg="mod">
          <ac:chgData name="JAINI  MARIA JOHN" userId="S::222bda06@sjcacblr.onmicrosoft.com::73ffdb9b-690c-40a9-946f-8704ee2df231" providerId="AD" clId="Web-{24AB7652-3577-4FBF-929B-91DC2251CB70}" dt="2023-08-18T14:01:39.891" v="152"/>
          <ac:spMkLst>
            <pc:docMk/>
            <pc:sldMk cId="471283544" sldId="264"/>
            <ac:spMk id="3" creationId="{EB24B683-7070-3E96-9504-32D698086F26}"/>
          </ac:spMkLst>
        </pc:spChg>
        <pc:spChg chg="add">
          <ac:chgData name="JAINI  MARIA JOHN" userId="S::222bda06@sjcacblr.onmicrosoft.com::73ffdb9b-690c-40a9-946f-8704ee2df231" providerId="AD" clId="Web-{24AB7652-3577-4FBF-929B-91DC2251CB70}" dt="2023-08-18T14:01:39.891" v="152"/>
          <ac:spMkLst>
            <pc:docMk/>
            <pc:sldMk cId="471283544" sldId="264"/>
            <ac:spMk id="8" creationId="{18AC8E79-ECD6-4F34-BE5A-9F5E850E850A}"/>
          </ac:spMkLst>
        </pc:spChg>
        <pc:spChg chg="add">
          <ac:chgData name="JAINI  MARIA JOHN" userId="S::222bda06@sjcacblr.onmicrosoft.com::73ffdb9b-690c-40a9-946f-8704ee2df231" providerId="AD" clId="Web-{24AB7652-3577-4FBF-929B-91DC2251CB70}" dt="2023-08-18T14:01:39.891" v="152"/>
          <ac:spMkLst>
            <pc:docMk/>
            <pc:sldMk cId="471283544" sldId="264"/>
            <ac:spMk id="10" creationId="{7D2BE1BB-2AB2-4D7E-9E27-8D245181B513}"/>
          </ac:spMkLst>
        </pc:spChg>
        <pc:grpChg chg="add">
          <ac:chgData name="JAINI  MARIA JOHN" userId="S::222bda06@sjcacblr.onmicrosoft.com::73ffdb9b-690c-40a9-946f-8704ee2df231" providerId="AD" clId="Web-{24AB7652-3577-4FBF-929B-91DC2251CB70}" dt="2023-08-18T14:01:39.891" v="152"/>
          <ac:grpSpMkLst>
            <pc:docMk/>
            <pc:sldMk cId="471283544" sldId="264"/>
            <ac:grpSpMk id="12" creationId="{22A1615C-2156-4B15-BF3E-39794B37905E}"/>
          </ac:grpSpMkLst>
        </pc:grpChg>
        <pc:picChg chg="mod ord">
          <ac:chgData name="JAINI  MARIA JOHN" userId="S::222bda06@sjcacblr.onmicrosoft.com::73ffdb9b-690c-40a9-946f-8704ee2df231" providerId="AD" clId="Web-{24AB7652-3577-4FBF-929B-91DC2251CB70}" dt="2023-08-18T14:02:03.688" v="158" actId="1076"/>
          <ac:picMkLst>
            <pc:docMk/>
            <pc:sldMk cId="471283544" sldId="264"/>
            <ac:picMk id="2" creationId="{5C31659B-BD10-7B7B-54F3-0384A3A1F8B6}"/>
          </ac:picMkLst>
        </pc:picChg>
      </pc:sldChg>
      <pc:sldChg chg="addSp delSp modSp mod setBg modClrScheme chgLayout">
        <pc:chgData name="JAINI  MARIA JOHN" userId="S::222bda06@sjcacblr.onmicrosoft.com::73ffdb9b-690c-40a9-946f-8704ee2df231" providerId="AD" clId="Web-{24AB7652-3577-4FBF-929B-91DC2251CB70}" dt="2023-08-18T14:33:03.961" v="224" actId="1076"/>
        <pc:sldMkLst>
          <pc:docMk/>
          <pc:sldMk cId="919767505" sldId="265"/>
        </pc:sldMkLst>
        <pc:spChg chg="add">
          <ac:chgData name="JAINI  MARIA JOHN" userId="S::222bda06@sjcacblr.onmicrosoft.com::73ffdb9b-690c-40a9-946f-8704ee2df231" providerId="AD" clId="Web-{24AB7652-3577-4FBF-929B-91DC2251CB70}" dt="2023-08-18T14:32:00.226" v="212"/>
          <ac:spMkLst>
            <pc:docMk/>
            <pc:sldMk cId="919767505" sldId="265"/>
            <ac:spMk id="5" creationId="{5D1D4658-32CD-4903-BDA6-7B54EEA4ED6F}"/>
          </ac:spMkLst>
        </pc:spChg>
        <pc:spChg chg="add">
          <ac:chgData name="JAINI  MARIA JOHN" userId="S::222bda06@sjcacblr.onmicrosoft.com::73ffdb9b-690c-40a9-946f-8704ee2df231" providerId="AD" clId="Web-{24AB7652-3577-4FBF-929B-91DC2251CB70}" dt="2023-08-18T14:32:00.226" v="212"/>
          <ac:spMkLst>
            <pc:docMk/>
            <pc:sldMk cId="919767505" sldId="265"/>
            <ac:spMk id="10" creationId="{7A29A97C-0C3C-4F06-9CA4-68DFD1CE4039}"/>
          </ac:spMkLst>
        </pc:spChg>
        <pc:spChg chg="add">
          <ac:chgData name="JAINI  MARIA JOHN" userId="S::222bda06@sjcacblr.onmicrosoft.com::73ffdb9b-690c-40a9-946f-8704ee2df231" providerId="AD" clId="Web-{24AB7652-3577-4FBF-929B-91DC2251CB70}" dt="2023-08-18T14:32:00.226" v="212"/>
          <ac:spMkLst>
            <pc:docMk/>
            <pc:sldMk cId="919767505" sldId="265"/>
            <ac:spMk id="12" creationId="{801292C1-8B12-4AF2-9B59-8851A132E5E2}"/>
          </ac:spMkLst>
        </pc:spChg>
        <pc:picChg chg="mod ord">
          <ac:chgData name="JAINI  MARIA JOHN" userId="S::222bda06@sjcacblr.onmicrosoft.com::73ffdb9b-690c-40a9-946f-8704ee2df231" providerId="AD" clId="Web-{24AB7652-3577-4FBF-929B-91DC2251CB70}" dt="2023-08-18T14:33:01.118" v="223" actId="1076"/>
          <ac:picMkLst>
            <pc:docMk/>
            <pc:sldMk cId="919767505" sldId="265"/>
            <ac:picMk id="2" creationId="{6AFBF297-9492-FA59-6505-0F1CCAC10730}"/>
          </ac:picMkLst>
        </pc:picChg>
        <pc:picChg chg="mod">
          <ac:chgData name="JAINI  MARIA JOHN" userId="S::222bda06@sjcacblr.onmicrosoft.com::73ffdb9b-690c-40a9-946f-8704ee2df231" providerId="AD" clId="Web-{24AB7652-3577-4FBF-929B-91DC2251CB70}" dt="2023-08-18T14:33:03.961" v="224" actId="1076"/>
          <ac:picMkLst>
            <pc:docMk/>
            <pc:sldMk cId="919767505" sldId="265"/>
            <ac:picMk id="3" creationId="{93A7CAEF-1148-8532-B621-552EC16DB3DF}"/>
          </ac:picMkLst>
        </pc:picChg>
        <pc:cxnChg chg="add del">
          <ac:chgData name="JAINI  MARIA JOHN" userId="S::222bda06@sjcacblr.onmicrosoft.com::73ffdb9b-690c-40a9-946f-8704ee2df231" providerId="AD" clId="Web-{24AB7652-3577-4FBF-929B-91DC2251CB70}" dt="2023-08-18T14:31:36.726" v="211"/>
          <ac:cxnSpMkLst>
            <pc:docMk/>
            <pc:sldMk cId="919767505" sldId="265"/>
            <ac:cxnSpMk id="8" creationId="{4D56677B-C0B7-4DAC-ACAD-8054FF1B599A}"/>
          </ac:cxnSpMkLst>
        </pc:cxnChg>
      </pc:sldChg>
      <pc:sldChg chg="addSp delSp modSp mod modClrScheme delDesignElem chgLayout">
        <pc:chgData name="JAINI  MARIA JOHN" userId="S::222bda06@sjcacblr.onmicrosoft.com::73ffdb9b-690c-40a9-946f-8704ee2df231" providerId="AD" clId="Web-{24AB7652-3577-4FBF-929B-91DC2251CB70}" dt="2023-08-18T14:04:09.189" v="167" actId="1076"/>
        <pc:sldMkLst>
          <pc:docMk/>
          <pc:sldMk cId="1120830171" sldId="266"/>
        </pc:sldMkLst>
        <pc:spChg chg="mod">
          <ac:chgData name="JAINI  MARIA JOHN" userId="S::222bda06@sjcacblr.onmicrosoft.com::73ffdb9b-690c-40a9-946f-8704ee2df231" providerId="AD" clId="Web-{24AB7652-3577-4FBF-929B-91DC2251CB70}" dt="2023-08-18T14:03:56.002" v="160" actId="1076"/>
          <ac:spMkLst>
            <pc:docMk/>
            <pc:sldMk cId="1120830171" sldId="266"/>
            <ac:spMk id="3" creationId="{3C72E572-E112-A396-E91D-2DA939194C04}"/>
          </ac:spMkLst>
        </pc:spChg>
        <pc:spChg chg="add">
          <ac:chgData name="JAINI  MARIA JOHN" userId="S::222bda06@sjcacblr.onmicrosoft.com::73ffdb9b-690c-40a9-946f-8704ee2df231" providerId="AD" clId="Web-{24AB7652-3577-4FBF-929B-91DC2251CB70}" dt="2023-08-18T14:03:48.502" v="159"/>
          <ac:spMkLst>
            <pc:docMk/>
            <pc:sldMk cId="1120830171" sldId="266"/>
            <ac:spMk id="9" creationId="{23D09407-53BC-485E-B4CE-BC5E4FC4B25B}"/>
          </ac:spMkLst>
        </pc:spChg>
        <pc:spChg chg="add">
          <ac:chgData name="JAINI  MARIA JOHN" userId="S::222bda06@sjcacblr.onmicrosoft.com::73ffdb9b-690c-40a9-946f-8704ee2df231" providerId="AD" clId="Web-{24AB7652-3577-4FBF-929B-91DC2251CB70}" dt="2023-08-18T14:03:48.502" v="159"/>
          <ac:spMkLst>
            <pc:docMk/>
            <pc:sldMk cId="1120830171" sldId="266"/>
            <ac:spMk id="11" creationId="{921DB988-49FC-4608-B0A2-E2F3A4019041}"/>
          </ac:spMkLst>
        </pc:spChg>
        <pc:spChg chg="del">
          <ac:chgData name="JAINI  MARIA JOHN" userId="S::222bda06@sjcacblr.onmicrosoft.com::73ffdb9b-690c-40a9-946f-8704ee2df231" providerId="AD" clId="Web-{24AB7652-3577-4FBF-929B-91DC2251CB70}" dt="2023-08-18T13:31:29.633" v="8"/>
          <ac:spMkLst>
            <pc:docMk/>
            <pc:sldMk cId="1120830171" sldId="266"/>
            <ac:spMk id="21" creationId="{8D06CE56-3881-4ADA-8CEF-D18B02C242A3}"/>
          </ac:spMkLst>
        </pc:spChg>
        <pc:spChg chg="del">
          <ac:chgData name="JAINI  MARIA JOHN" userId="S::222bda06@sjcacblr.onmicrosoft.com::73ffdb9b-690c-40a9-946f-8704ee2df231" providerId="AD" clId="Web-{24AB7652-3577-4FBF-929B-91DC2251CB70}" dt="2023-08-18T13:31:29.633" v="8"/>
          <ac:spMkLst>
            <pc:docMk/>
            <pc:sldMk cId="1120830171" sldId="266"/>
            <ac:spMk id="23" creationId="{79F3C543-62EC-4433-9C93-A2CD8764E9B4}"/>
          </ac:spMkLst>
        </pc:spChg>
        <pc:spChg chg="del">
          <ac:chgData name="JAINI  MARIA JOHN" userId="S::222bda06@sjcacblr.onmicrosoft.com::73ffdb9b-690c-40a9-946f-8704ee2df231" providerId="AD" clId="Web-{24AB7652-3577-4FBF-929B-91DC2251CB70}" dt="2023-08-18T13:31:29.633" v="8"/>
          <ac:spMkLst>
            <pc:docMk/>
            <pc:sldMk cId="1120830171" sldId="266"/>
            <ac:spMk id="25" creationId="{68AF5748-FED8-45BA-8631-26D1D10F3246}"/>
          </ac:spMkLst>
        </pc:spChg>
        <pc:spChg chg="del">
          <ac:chgData name="JAINI  MARIA JOHN" userId="S::222bda06@sjcacblr.onmicrosoft.com::73ffdb9b-690c-40a9-946f-8704ee2df231" providerId="AD" clId="Web-{24AB7652-3577-4FBF-929B-91DC2251CB70}" dt="2023-08-18T13:31:29.633" v="8"/>
          <ac:spMkLst>
            <pc:docMk/>
            <pc:sldMk cId="1120830171" sldId="266"/>
            <ac:spMk id="27" creationId="{AF2F604E-43BE-4DC3-B983-E071523364F8}"/>
          </ac:spMkLst>
        </pc:spChg>
        <pc:spChg chg="del">
          <ac:chgData name="JAINI  MARIA JOHN" userId="S::222bda06@sjcacblr.onmicrosoft.com::73ffdb9b-690c-40a9-946f-8704ee2df231" providerId="AD" clId="Web-{24AB7652-3577-4FBF-929B-91DC2251CB70}" dt="2023-08-18T13:31:29.633" v="8"/>
          <ac:spMkLst>
            <pc:docMk/>
            <pc:sldMk cId="1120830171" sldId="266"/>
            <ac:spMk id="29" creationId="{08C9B587-E65E-4B52-B37C-ABEBB6E87928}"/>
          </ac:spMkLst>
        </pc:spChg>
        <pc:spChg chg="add del">
          <ac:chgData name="JAINI  MARIA JOHN" userId="S::222bda06@sjcacblr.onmicrosoft.com::73ffdb9b-690c-40a9-946f-8704ee2df231" providerId="AD" clId="Web-{24AB7652-3577-4FBF-929B-91DC2251CB70}" dt="2023-08-18T13:35:01.136" v="40"/>
          <ac:spMkLst>
            <pc:docMk/>
            <pc:sldMk cId="1120830171" sldId="266"/>
            <ac:spMk id="34" creationId="{8D06CE56-3881-4ADA-8CEF-D18B02C242A3}"/>
          </ac:spMkLst>
        </pc:spChg>
        <pc:spChg chg="add del">
          <ac:chgData name="JAINI  MARIA JOHN" userId="S::222bda06@sjcacblr.onmicrosoft.com::73ffdb9b-690c-40a9-946f-8704ee2df231" providerId="AD" clId="Web-{24AB7652-3577-4FBF-929B-91DC2251CB70}" dt="2023-08-18T13:35:01.136" v="40"/>
          <ac:spMkLst>
            <pc:docMk/>
            <pc:sldMk cId="1120830171" sldId="266"/>
            <ac:spMk id="36" creationId="{79F3C543-62EC-4433-9C93-A2CD8764E9B4}"/>
          </ac:spMkLst>
        </pc:spChg>
        <pc:spChg chg="add del">
          <ac:chgData name="JAINI  MARIA JOHN" userId="S::222bda06@sjcacblr.onmicrosoft.com::73ffdb9b-690c-40a9-946f-8704ee2df231" providerId="AD" clId="Web-{24AB7652-3577-4FBF-929B-91DC2251CB70}" dt="2023-08-18T13:35:01.136" v="40"/>
          <ac:spMkLst>
            <pc:docMk/>
            <pc:sldMk cId="1120830171" sldId="266"/>
            <ac:spMk id="38" creationId="{017517EF-BD4D-4055-BDB4-A322C53568AD}"/>
          </ac:spMkLst>
        </pc:spChg>
        <pc:spChg chg="add del">
          <ac:chgData name="JAINI  MARIA JOHN" userId="S::222bda06@sjcacblr.onmicrosoft.com::73ffdb9b-690c-40a9-946f-8704ee2df231" providerId="AD" clId="Web-{24AB7652-3577-4FBF-929B-91DC2251CB70}" dt="2023-08-18T13:35:01.136" v="40"/>
          <ac:spMkLst>
            <pc:docMk/>
            <pc:sldMk cId="1120830171" sldId="266"/>
            <ac:spMk id="40" creationId="{0ADDB668-2CA4-4D2B-9C34-3487CA330BA8}"/>
          </ac:spMkLst>
        </pc:spChg>
        <pc:spChg chg="add del">
          <ac:chgData name="JAINI  MARIA JOHN" userId="S::222bda06@sjcacblr.onmicrosoft.com::73ffdb9b-690c-40a9-946f-8704ee2df231" providerId="AD" clId="Web-{24AB7652-3577-4FBF-929B-91DC2251CB70}" dt="2023-08-18T13:35:01.136" v="40"/>
          <ac:spMkLst>
            <pc:docMk/>
            <pc:sldMk cId="1120830171" sldId="266"/>
            <ac:spMk id="42" creationId="{2568BC19-F052-4108-93E1-6A3D1DEC072F}"/>
          </ac:spMkLst>
        </pc:spChg>
        <pc:spChg chg="add del">
          <ac:chgData name="JAINI  MARIA JOHN" userId="S::222bda06@sjcacblr.onmicrosoft.com::73ffdb9b-690c-40a9-946f-8704ee2df231" providerId="AD" clId="Web-{24AB7652-3577-4FBF-929B-91DC2251CB70}" dt="2023-08-18T13:35:01.136" v="40"/>
          <ac:spMkLst>
            <pc:docMk/>
            <pc:sldMk cId="1120830171" sldId="266"/>
            <ac:spMk id="44" creationId="{D5FD337D-4D6B-4C8B-B6F5-121097E09881}"/>
          </ac:spMkLst>
        </pc:spChg>
        <pc:grpChg chg="add">
          <ac:chgData name="JAINI  MARIA JOHN" userId="S::222bda06@sjcacblr.onmicrosoft.com::73ffdb9b-690c-40a9-946f-8704ee2df231" providerId="AD" clId="Web-{24AB7652-3577-4FBF-929B-91DC2251CB70}" dt="2023-08-18T14:03:48.502" v="159"/>
          <ac:grpSpMkLst>
            <pc:docMk/>
            <pc:sldMk cId="1120830171" sldId="266"/>
            <ac:grpSpMk id="13" creationId="{E9B930FD-8671-4C4C-ADCF-73AC1D0CD417}"/>
          </ac:grpSpMkLst>
        </pc:grpChg>
        <pc:grpChg chg="add">
          <ac:chgData name="JAINI  MARIA JOHN" userId="S::222bda06@sjcacblr.onmicrosoft.com::73ffdb9b-690c-40a9-946f-8704ee2df231" providerId="AD" clId="Web-{24AB7652-3577-4FBF-929B-91DC2251CB70}" dt="2023-08-18T14:03:48.502" v="159"/>
          <ac:grpSpMkLst>
            <pc:docMk/>
            <pc:sldMk cId="1120830171" sldId="266"/>
            <ac:grpSpMk id="19" creationId="{383C2651-AE0C-4AE4-8725-E2F9414FE219}"/>
          </ac:grpSpMkLst>
        </pc:grpChg>
        <pc:picChg chg="mod">
          <ac:chgData name="JAINI  MARIA JOHN" userId="S::222bda06@sjcacblr.onmicrosoft.com::73ffdb9b-690c-40a9-946f-8704ee2df231" providerId="AD" clId="Web-{24AB7652-3577-4FBF-929B-91DC2251CB70}" dt="2023-08-18T14:04:09.189" v="167" actId="1076"/>
          <ac:picMkLst>
            <pc:docMk/>
            <pc:sldMk cId="1120830171" sldId="266"/>
            <ac:picMk id="4" creationId="{AF734EA1-943D-7DD7-35A3-11924377B45A}"/>
          </ac:picMkLst>
        </pc:picChg>
      </pc:sldChg>
      <pc:sldChg chg="addSp modSp mod setBg modClrScheme chgLayout">
        <pc:chgData name="JAINI  MARIA JOHN" userId="S::222bda06@sjcacblr.onmicrosoft.com::73ffdb9b-690c-40a9-946f-8704ee2df231" providerId="AD" clId="Web-{24AB7652-3577-4FBF-929B-91DC2251CB70}" dt="2023-08-18T14:04:32.205" v="168"/>
        <pc:sldMkLst>
          <pc:docMk/>
          <pc:sldMk cId="2683266519" sldId="267"/>
        </pc:sldMkLst>
        <pc:spChg chg="add">
          <ac:chgData name="JAINI  MARIA JOHN" userId="S::222bda06@sjcacblr.onmicrosoft.com::73ffdb9b-690c-40a9-946f-8704ee2df231" providerId="AD" clId="Web-{24AB7652-3577-4FBF-929B-91DC2251CB70}" dt="2023-08-18T14:04:32.205" v="168"/>
          <ac:spMkLst>
            <pc:docMk/>
            <pc:sldMk cId="2683266519" sldId="267"/>
            <ac:spMk id="7" creationId="{86FF76B9-219D-4469-AF87-0236D29032F1}"/>
          </ac:spMkLst>
        </pc:spChg>
        <pc:spChg chg="add">
          <ac:chgData name="JAINI  MARIA JOHN" userId="S::222bda06@sjcacblr.onmicrosoft.com::73ffdb9b-690c-40a9-946f-8704ee2df231" providerId="AD" clId="Web-{24AB7652-3577-4FBF-929B-91DC2251CB70}" dt="2023-08-18T14:04:32.205" v="168"/>
          <ac:spMkLst>
            <pc:docMk/>
            <pc:sldMk cId="2683266519" sldId="267"/>
            <ac:spMk id="13" creationId="{2E80C965-DB6D-4F81-9E9E-B027384D0BD6}"/>
          </ac:spMkLst>
        </pc:spChg>
        <pc:spChg chg="add">
          <ac:chgData name="JAINI  MARIA JOHN" userId="S::222bda06@sjcacblr.onmicrosoft.com::73ffdb9b-690c-40a9-946f-8704ee2df231" providerId="AD" clId="Web-{24AB7652-3577-4FBF-929B-91DC2251CB70}" dt="2023-08-18T14:04:32.205" v="168"/>
          <ac:spMkLst>
            <pc:docMk/>
            <pc:sldMk cId="2683266519" sldId="267"/>
            <ac:spMk id="15" creationId="{633C5E46-DAC5-4661-9C87-22B08E2A512F}"/>
          </ac:spMkLst>
        </pc:spChg>
        <pc:grpChg chg="add">
          <ac:chgData name="JAINI  MARIA JOHN" userId="S::222bda06@sjcacblr.onmicrosoft.com::73ffdb9b-690c-40a9-946f-8704ee2df231" providerId="AD" clId="Web-{24AB7652-3577-4FBF-929B-91DC2251CB70}" dt="2023-08-18T14:04:32.205" v="168"/>
          <ac:grpSpMkLst>
            <pc:docMk/>
            <pc:sldMk cId="2683266519" sldId="267"/>
            <ac:grpSpMk id="9" creationId="{DB88BD78-87E1-424D-B479-C37D8E41B12E}"/>
          </ac:grpSpMkLst>
        </pc:grpChg>
        <pc:picChg chg="mod">
          <ac:chgData name="JAINI  MARIA JOHN" userId="S::222bda06@sjcacblr.onmicrosoft.com::73ffdb9b-690c-40a9-946f-8704ee2df231" providerId="AD" clId="Web-{24AB7652-3577-4FBF-929B-91DC2251CB70}" dt="2023-08-18T14:04:32.205" v="168"/>
          <ac:picMkLst>
            <pc:docMk/>
            <pc:sldMk cId="2683266519" sldId="267"/>
            <ac:picMk id="2" creationId="{69F878F5-949E-D5B7-BC8E-96727FA243F9}"/>
          </ac:picMkLst>
        </pc:picChg>
      </pc:sldChg>
      <pc:sldChg chg="new mod modClrScheme chgLayout">
        <pc:chgData name="JAINI  MARIA JOHN" userId="S::222bda06@sjcacblr.onmicrosoft.com::73ffdb9b-690c-40a9-946f-8704ee2df231" providerId="AD" clId="Web-{24AB7652-3577-4FBF-929B-91DC2251CB70}" dt="2023-08-18T13:35:01.136" v="40"/>
        <pc:sldMkLst>
          <pc:docMk/>
          <pc:sldMk cId="1309025372" sldId="268"/>
        </pc:sldMkLst>
      </pc:sldChg>
      <pc:sldChg chg="addSp delSp modSp new mod setBg modClrScheme addAnim delAnim delDesignElem chgLayout">
        <pc:chgData name="JAINI  MARIA JOHN" userId="S::222bda06@sjcacblr.onmicrosoft.com::73ffdb9b-690c-40a9-946f-8704ee2df231" providerId="AD" clId="Web-{24AB7652-3577-4FBF-929B-91DC2251CB70}" dt="2023-08-18T14:05:48.800" v="172" actId="20577"/>
        <pc:sldMkLst>
          <pc:docMk/>
          <pc:sldMk cId="2286952360" sldId="269"/>
        </pc:sldMkLst>
        <pc:spChg chg="add mod ord">
          <ac:chgData name="JAINI  MARIA JOHN" userId="S::222bda06@sjcacblr.onmicrosoft.com::73ffdb9b-690c-40a9-946f-8704ee2df231" providerId="AD" clId="Web-{24AB7652-3577-4FBF-929B-91DC2251CB70}" dt="2023-08-18T14:05:48.800" v="172" actId="20577"/>
          <ac:spMkLst>
            <pc:docMk/>
            <pc:sldMk cId="2286952360" sldId="269"/>
            <ac:spMk id="2" creationId="{77C59018-6DB5-6446-80C9-E84A3556DFD1}"/>
          </ac:spMkLst>
        </pc:spChg>
        <pc:spChg chg="add">
          <ac:chgData name="JAINI  MARIA JOHN" userId="S::222bda06@sjcacblr.onmicrosoft.com::73ffdb9b-690c-40a9-946f-8704ee2df231" providerId="AD" clId="Web-{24AB7652-3577-4FBF-929B-91DC2251CB70}" dt="2023-08-18T14:05:07.784" v="169"/>
          <ac:spMkLst>
            <pc:docMk/>
            <pc:sldMk cId="2286952360" sldId="269"/>
            <ac:spMk id="5" creationId="{5A292AEA-2528-46C0-B426-95822B6141FB}"/>
          </ac:spMkLst>
        </pc:spChg>
        <pc:spChg chg="add">
          <ac:chgData name="JAINI  MARIA JOHN" userId="S::222bda06@sjcacblr.onmicrosoft.com::73ffdb9b-690c-40a9-946f-8704ee2df231" providerId="AD" clId="Web-{24AB7652-3577-4FBF-929B-91DC2251CB70}" dt="2023-08-18T14:05:07.784" v="169"/>
          <ac:spMkLst>
            <pc:docMk/>
            <pc:sldMk cId="2286952360" sldId="269"/>
            <ac:spMk id="6" creationId="{D8B7B198-E4DF-43CD-AD8C-199884323745}"/>
          </ac:spMkLst>
        </pc:spChg>
        <pc:spChg chg="add del">
          <ac:chgData name="JAINI  MARIA JOHN" userId="S::222bda06@sjcacblr.onmicrosoft.com::73ffdb9b-690c-40a9-946f-8704ee2df231" providerId="AD" clId="Web-{24AB7652-3577-4FBF-929B-91DC2251CB70}" dt="2023-08-18T13:34:29.620" v="32"/>
          <ac:spMkLst>
            <pc:docMk/>
            <pc:sldMk cId="2286952360" sldId="269"/>
            <ac:spMk id="7" creationId="{8D06CE56-3881-4ADA-8CEF-D18B02C242A3}"/>
          </ac:spMkLst>
        </pc:spChg>
        <pc:spChg chg="add del">
          <ac:chgData name="JAINI  MARIA JOHN" userId="S::222bda06@sjcacblr.onmicrosoft.com::73ffdb9b-690c-40a9-946f-8704ee2df231" providerId="AD" clId="Web-{24AB7652-3577-4FBF-929B-91DC2251CB70}" dt="2023-08-18T13:34:40.355" v="36"/>
          <ac:spMkLst>
            <pc:docMk/>
            <pc:sldMk cId="2286952360" sldId="269"/>
            <ac:spMk id="8" creationId="{8D06CE56-3881-4ADA-8CEF-D18B02C242A3}"/>
          </ac:spMkLst>
        </pc:spChg>
        <pc:spChg chg="add del">
          <ac:chgData name="JAINI  MARIA JOHN" userId="S::222bda06@sjcacblr.onmicrosoft.com::73ffdb9b-690c-40a9-946f-8704ee2df231" providerId="AD" clId="Web-{24AB7652-3577-4FBF-929B-91DC2251CB70}" dt="2023-08-18T13:34:29.620" v="32"/>
          <ac:spMkLst>
            <pc:docMk/>
            <pc:sldMk cId="2286952360" sldId="269"/>
            <ac:spMk id="9" creationId="{79F3C543-62EC-4433-9C93-A2CD8764E9B4}"/>
          </ac:spMkLst>
        </pc:spChg>
        <pc:spChg chg="add del">
          <ac:chgData name="JAINI  MARIA JOHN" userId="S::222bda06@sjcacblr.onmicrosoft.com::73ffdb9b-690c-40a9-946f-8704ee2df231" providerId="AD" clId="Web-{24AB7652-3577-4FBF-929B-91DC2251CB70}" dt="2023-08-18T13:34:40.355" v="36"/>
          <ac:spMkLst>
            <pc:docMk/>
            <pc:sldMk cId="2286952360" sldId="269"/>
            <ac:spMk id="10" creationId="{79F3C543-62EC-4433-9C93-A2CD8764E9B4}"/>
          </ac:spMkLst>
        </pc:spChg>
        <pc:spChg chg="add del">
          <ac:chgData name="JAINI  MARIA JOHN" userId="S::222bda06@sjcacblr.onmicrosoft.com::73ffdb9b-690c-40a9-946f-8704ee2df231" providerId="AD" clId="Web-{24AB7652-3577-4FBF-929B-91DC2251CB70}" dt="2023-08-18T13:34:29.620" v="32"/>
          <ac:spMkLst>
            <pc:docMk/>
            <pc:sldMk cId="2286952360" sldId="269"/>
            <ac:spMk id="11" creationId="{5463EB0A-3D7C-4AA5-BFA5-8EE5B4BA5624}"/>
          </ac:spMkLst>
        </pc:spChg>
        <pc:spChg chg="add del">
          <ac:chgData name="JAINI  MARIA JOHN" userId="S::222bda06@sjcacblr.onmicrosoft.com::73ffdb9b-690c-40a9-946f-8704ee2df231" providerId="AD" clId="Web-{24AB7652-3577-4FBF-929B-91DC2251CB70}" dt="2023-08-18T13:34:40.355" v="36"/>
          <ac:spMkLst>
            <pc:docMk/>
            <pc:sldMk cId="2286952360" sldId="269"/>
            <ac:spMk id="12" creationId="{5683D043-25BB-4AC9-8130-641179672614}"/>
          </ac:spMkLst>
        </pc:spChg>
        <pc:spChg chg="add del">
          <ac:chgData name="JAINI  MARIA JOHN" userId="S::222bda06@sjcacblr.onmicrosoft.com::73ffdb9b-690c-40a9-946f-8704ee2df231" providerId="AD" clId="Web-{24AB7652-3577-4FBF-929B-91DC2251CB70}" dt="2023-08-18T13:34:29.620" v="32"/>
          <ac:spMkLst>
            <pc:docMk/>
            <pc:sldMk cId="2286952360" sldId="269"/>
            <ac:spMk id="13" creationId="{7945AD00-F967-454D-A4B2-39ABA5C88C20}"/>
          </ac:spMkLst>
        </pc:spChg>
        <pc:spChg chg="add del">
          <ac:chgData name="JAINI  MARIA JOHN" userId="S::222bda06@sjcacblr.onmicrosoft.com::73ffdb9b-690c-40a9-946f-8704ee2df231" providerId="AD" clId="Web-{24AB7652-3577-4FBF-929B-91DC2251CB70}" dt="2023-08-18T13:34:40.355" v="36"/>
          <ac:spMkLst>
            <pc:docMk/>
            <pc:sldMk cId="2286952360" sldId="269"/>
            <ac:spMk id="14" creationId="{AA61CCAC-6875-474C-8E9E-F57ABF078C2B}"/>
          </ac:spMkLst>
        </pc:spChg>
        <pc:spChg chg="add del">
          <ac:chgData name="JAINI  MARIA JOHN" userId="S::222bda06@sjcacblr.onmicrosoft.com::73ffdb9b-690c-40a9-946f-8704ee2df231" providerId="AD" clId="Web-{24AB7652-3577-4FBF-929B-91DC2251CB70}" dt="2023-08-18T13:34:29.620" v="32"/>
          <ac:spMkLst>
            <pc:docMk/>
            <pc:sldMk cId="2286952360" sldId="269"/>
            <ac:spMk id="15" creationId="{E9BC5B79-B912-427C-8219-E3E50943FCDE}"/>
          </ac:spMkLst>
        </pc:spChg>
        <pc:spChg chg="add del">
          <ac:chgData name="JAINI  MARIA JOHN" userId="S::222bda06@sjcacblr.onmicrosoft.com::73ffdb9b-690c-40a9-946f-8704ee2df231" providerId="AD" clId="Web-{24AB7652-3577-4FBF-929B-91DC2251CB70}" dt="2023-08-18T13:34:43.542" v="38"/>
          <ac:spMkLst>
            <pc:docMk/>
            <pc:sldMk cId="2286952360" sldId="269"/>
            <ac:spMk id="16" creationId="{8D06CE56-3881-4ADA-8CEF-D18B02C242A3}"/>
          </ac:spMkLst>
        </pc:spChg>
        <pc:spChg chg="add del">
          <ac:chgData name="JAINI  MARIA JOHN" userId="S::222bda06@sjcacblr.onmicrosoft.com::73ffdb9b-690c-40a9-946f-8704ee2df231" providerId="AD" clId="Web-{24AB7652-3577-4FBF-929B-91DC2251CB70}" dt="2023-08-18T13:34:37.729" v="34"/>
          <ac:spMkLst>
            <pc:docMk/>
            <pc:sldMk cId="2286952360" sldId="269"/>
            <ac:spMk id="17" creationId="{8D06CE56-3881-4ADA-8CEF-D18B02C242A3}"/>
          </ac:spMkLst>
        </pc:spChg>
        <pc:spChg chg="add del">
          <ac:chgData name="JAINI  MARIA JOHN" userId="S::222bda06@sjcacblr.onmicrosoft.com::73ffdb9b-690c-40a9-946f-8704ee2df231" providerId="AD" clId="Web-{24AB7652-3577-4FBF-929B-91DC2251CB70}" dt="2023-08-18T13:34:37.729" v="34"/>
          <ac:spMkLst>
            <pc:docMk/>
            <pc:sldMk cId="2286952360" sldId="269"/>
            <ac:spMk id="18" creationId="{79F3C543-62EC-4433-9C93-A2CD8764E9B4}"/>
          </ac:spMkLst>
        </pc:spChg>
        <pc:spChg chg="add del">
          <ac:chgData name="JAINI  MARIA JOHN" userId="S::222bda06@sjcacblr.onmicrosoft.com::73ffdb9b-690c-40a9-946f-8704ee2df231" providerId="AD" clId="Web-{24AB7652-3577-4FBF-929B-91DC2251CB70}" dt="2023-08-18T13:34:37.729" v="34"/>
          <ac:spMkLst>
            <pc:docMk/>
            <pc:sldMk cId="2286952360" sldId="269"/>
            <ac:spMk id="19" creationId="{58A7B327-35EE-44E9-8CE4-4DD5744B61DC}"/>
          </ac:spMkLst>
        </pc:spChg>
        <pc:spChg chg="add del">
          <ac:chgData name="JAINI  MARIA JOHN" userId="S::222bda06@sjcacblr.onmicrosoft.com::73ffdb9b-690c-40a9-946f-8704ee2df231" providerId="AD" clId="Web-{24AB7652-3577-4FBF-929B-91DC2251CB70}" dt="2023-08-18T13:34:37.729" v="34"/>
          <ac:spMkLst>
            <pc:docMk/>
            <pc:sldMk cId="2286952360" sldId="269"/>
            <ac:spMk id="20" creationId="{284A8429-F65A-490D-96E4-1158D3E8A026}"/>
          </ac:spMkLst>
        </pc:spChg>
        <pc:spChg chg="add del">
          <ac:chgData name="JAINI  MARIA JOHN" userId="S::222bda06@sjcacblr.onmicrosoft.com::73ffdb9b-690c-40a9-946f-8704ee2df231" providerId="AD" clId="Web-{24AB7652-3577-4FBF-929B-91DC2251CB70}" dt="2023-08-18T13:34:37.729" v="34"/>
          <ac:spMkLst>
            <pc:docMk/>
            <pc:sldMk cId="2286952360" sldId="269"/>
            <ac:spMk id="21" creationId="{0F022291-A82B-4D23-A1E0-5F9BD684669E}"/>
          </ac:spMkLst>
        </pc:spChg>
        <pc:spChg chg="add del">
          <ac:chgData name="JAINI  MARIA JOHN" userId="S::222bda06@sjcacblr.onmicrosoft.com::73ffdb9b-690c-40a9-946f-8704ee2df231" providerId="AD" clId="Web-{24AB7652-3577-4FBF-929B-91DC2251CB70}" dt="2023-08-18T13:34:43.542" v="38"/>
          <ac:spMkLst>
            <pc:docMk/>
            <pc:sldMk cId="2286952360" sldId="269"/>
            <ac:spMk id="22" creationId="{79F3C543-62EC-4433-9C93-A2CD8764E9B4}"/>
          </ac:spMkLst>
        </pc:spChg>
        <pc:spChg chg="add del">
          <ac:chgData name="JAINI  MARIA JOHN" userId="S::222bda06@sjcacblr.onmicrosoft.com::73ffdb9b-690c-40a9-946f-8704ee2df231" providerId="AD" clId="Web-{24AB7652-3577-4FBF-929B-91DC2251CB70}" dt="2023-08-18T13:34:43.542" v="38"/>
          <ac:spMkLst>
            <pc:docMk/>
            <pc:sldMk cId="2286952360" sldId="269"/>
            <ac:spMk id="23" creationId="{F1C4E306-BC28-4A7B-871B-1926F6FA6EF3}"/>
          </ac:spMkLst>
        </pc:spChg>
        <pc:spChg chg="add del">
          <ac:chgData name="JAINI  MARIA JOHN" userId="S::222bda06@sjcacblr.onmicrosoft.com::73ffdb9b-690c-40a9-946f-8704ee2df231" providerId="AD" clId="Web-{24AB7652-3577-4FBF-929B-91DC2251CB70}" dt="2023-08-18T13:34:43.542" v="38"/>
          <ac:spMkLst>
            <pc:docMk/>
            <pc:sldMk cId="2286952360" sldId="269"/>
            <ac:spMk id="24" creationId="{C3ECC9B4-989C-4F71-A6BC-DEBC1D9FD0BD}"/>
          </ac:spMkLst>
        </pc:spChg>
        <pc:spChg chg="add del">
          <ac:chgData name="JAINI  MARIA JOHN" userId="S::222bda06@sjcacblr.onmicrosoft.com::73ffdb9b-690c-40a9-946f-8704ee2df231" providerId="AD" clId="Web-{24AB7652-3577-4FBF-929B-91DC2251CB70}" dt="2023-08-18T13:34:43.542" v="38"/>
          <ac:spMkLst>
            <pc:docMk/>
            <pc:sldMk cId="2286952360" sldId="269"/>
            <ac:spMk id="25" creationId="{7948E8DE-A931-4EF0-BE1D-F1027474099B}"/>
          </ac:spMkLst>
        </pc:spChg>
        <pc:spChg chg="add del">
          <ac:chgData name="JAINI  MARIA JOHN" userId="S::222bda06@sjcacblr.onmicrosoft.com::73ffdb9b-690c-40a9-946f-8704ee2df231" providerId="AD" clId="Web-{24AB7652-3577-4FBF-929B-91DC2251CB70}" dt="2023-08-18T13:34:43.542" v="38"/>
          <ac:spMkLst>
            <pc:docMk/>
            <pc:sldMk cId="2286952360" sldId="269"/>
            <ac:spMk id="26" creationId="{B0E4BB4F-99AB-4C4E-A763-C5AC5273DF5D}"/>
          </ac:spMkLst>
        </pc:spChg>
        <pc:spChg chg="add">
          <ac:chgData name="JAINI  MARIA JOHN" userId="S::222bda06@sjcacblr.onmicrosoft.com::73ffdb9b-690c-40a9-946f-8704ee2df231" providerId="AD" clId="Web-{24AB7652-3577-4FBF-929B-91DC2251CB70}" dt="2023-08-18T14:05:07.784" v="169"/>
          <ac:spMkLst>
            <pc:docMk/>
            <pc:sldMk cId="2286952360" sldId="269"/>
            <ac:spMk id="27" creationId="{2BE67753-EA0E-4819-8D22-0B6600CF7231}"/>
          </ac:spMkLst>
        </pc:spChg>
        <pc:spChg chg="add del">
          <ac:chgData name="JAINI  MARIA JOHN" userId="S::222bda06@sjcacblr.onmicrosoft.com::73ffdb9b-690c-40a9-946f-8704ee2df231" providerId="AD" clId="Web-{24AB7652-3577-4FBF-929B-91DC2251CB70}" dt="2023-08-18T13:35:01.136" v="40"/>
          <ac:spMkLst>
            <pc:docMk/>
            <pc:sldMk cId="2286952360" sldId="269"/>
            <ac:spMk id="28" creationId="{8D06CE56-3881-4ADA-8CEF-D18B02C242A3}"/>
          </ac:spMkLst>
        </pc:spChg>
        <pc:spChg chg="add del">
          <ac:chgData name="JAINI  MARIA JOHN" userId="S::222bda06@sjcacblr.onmicrosoft.com::73ffdb9b-690c-40a9-946f-8704ee2df231" providerId="AD" clId="Web-{24AB7652-3577-4FBF-929B-91DC2251CB70}" dt="2023-08-18T13:35:01.136" v="40"/>
          <ac:spMkLst>
            <pc:docMk/>
            <pc:sldMk cId="2286952360" sldId="269"/>
            <ac:spMk id="29" creationId="{79F3C543-62EC-4433-9C93-A2CD8764E9B4}"/>
          </ac:spMkLst>
        </pc:spChg>
        <pc:spChg chg="add del">
          <ac:chgData name="JAINI  MARIA JOHN" userId="S::222bda06@sjcacblr.onmicrosoft.com::73ffdb9b-690c-40a9-946f-8704ee2df231" providerId="AD" clId="Web-{24AB7652-3577-4FBF-929B-91DC2251CB70}" dt="2023-08-18T13:35:01.136" v="40"/>
          <ac:spMkLst>
            <pc:docMk/>
            <pc:sldMk cId="2286952360" sldId="269"/>
            <ac:spMk id="30" creationId="{B35D3C1D-A6AE-4FCA-BB76-A4748CE5DE55}"/>
          </ac:spMkLst>
        </pc:spChg>
        <pc:spChg chg="add del">
          <ac:chgData name="JAINI  MARIA JOHN" userId="S::222bda06@sjcacblr.onmicrosoft.com::73ffdb9b-690c-40a9-946f-8704ee2df231" providerId="AD" clId="Web-{24AB7652-3577-4FBF-929B-91DC2251CB70}" dt="2023-08-18T13:35:01.136" v="40"/>
          <ac:spMkLst>
            <pc:docMk/>
            <pc:sldMk cId="2286952360" sldId="269"/>
            <ac:spMk id="31" creationId="{6D5BF818-2283-4CC9-A120-9225CEDFA6D2}"/>
          </ac:spMkLst>
        </pc:spChg>
        <pc:spChg chg="add del">
          <ac:chgData name="JAINI  MARIA JOHN" userId="S::222bda06@sjcacblr.onmicrosoft.com::73ffdb9b-690c-40a9-946f-8704ee2df231" providerId="AD" clId="Web-{24AB7652-3577-4FBF-929B-91DC2251CB70}" dt="2023-08-18T13:35:01.136" v="40"/>
          <ac:spMkLst>
            <pc:docMk/>
            <pc:sldMk cId="2286952360" sldId="269"/>
            <ac:spMk id="32" creationId="{063A42EF-20CC-4BCC-9D0B-222CF3AAE8C9}"/>
          </ac:spMkLst>
        </pc:spChg>
        <pc:grpChg chg="add">
          <ac:chgData name="JAINI  MARIA JOHN" userId="S::222bda06@sjcacblr.onmicrosoft.com::73ffdb9b-690c-40a9-946f-8704ee2df231" providerId="AD" clId="Web-{24AB7652-3577-4FBF-929B-91DC2251CB70}" dt="2023-08-18T14:05:07.784" v="169"/>
          <ac:grpSpMkLst>
            <pc:docMk/>
            <pc:sldMk cId="2286952360" sldId="269"/>
            <ac:grpSpMk id="33" creationId="{D76D63AC-0421-45EC-B383-E79A61A78C6B}"/>
          </ac:grpSpMkLst>
        </pc:grpChg>
        <pc:grpChg chg="add">
          <ac:chgData name="JAINI  MARIA JOHN" userId="S::222bda06@sjcacblr.onmicrosoft.com::73ffdb9b-690c-40a9-946f-8704ee2df231" providerId="AD" clId="Web-{24AB7652-3577-4FBF-929B-91DC2251CB70}" dt="2023-08-18T14:05:07.784" v="169"/>
          <ac:grpSpMkLst>
            <pc:docMk/>
            <pc:sldMk cId="2286952360" sldId="269"/>
            <ac:grpSpMk id="41" creationId="{87F87F1B-42BA-4AC7-A4E2-41544DDB2CE3}"/>
          </ac:grpSpMkLst>
        </pc:grpChg>
        <pc:grpChg chg="add">
          <ac:chgData name="JAINI  MARIA JOHN" userId="S::222bda06@sjcacblr.onmicrosoft.com::73ffdb9b-690c-40a9-946f-8704ee2df231" providerId="AD" clId="Web-{24AB7652-3577-4FBF-929B-91DC2251CB70}" dt="2023-08-18T14:05:07.784" v="169"/>
          <ac:grpSpMkLst>
            <pc:docMk/>
            <pc:sldMk cId="2286952360" sldId="269"/>
            <ac:grpSpMk id="46" creationId="{967346A5-7569-4F15-AB5D-BE3DADF192C0}"/>
          </ac:grpSpMkLst>
        </pc:grpChg>
        <pc:picChg chg="add del">
          <ac:chgData name="JAINI  MARIA JOHN" userId="S::222bda06@sjcacblr.onmicrosoft.com::73ffdb9b-690c-40a9-946f-8704ee2df231" providerId="AD" clId="Web-{24AB7652-3577-4FBF-929B-91DC2251CB70}" dt="2023-08-18T13:34:40.355" v="36"/>
          <ac:picMkLst>
            <pc:docMk/>
            <pc:sldMk cId="2286952360" sldId="269"/>
            <ac:picMk id="4" creationId="{DD4E802A-AEA2-88B0-97FE-B42F6D668C87}"/>
          </ac:picMkLst>
        </pc:picChg>
      </pc:sldChg>
      <pc:sldChg chg="new del">
        <pc:chgData name="JAINI  MARIA JOHN" userId="S::222bda06@sjcacblr.onmicrosoft.com::73ffdb9b-690c-40a9-946f-8704ee2df231" providerId="AD" clId="Web-{24AB7652-3577-4FBF-929B-91DC2251CB70}" dt="2023-08-18T13:33:47.682" v="23"/>
        <pc:sldMkLst>
          <pc:docMk/>
          <pc:sldMk cId="3490654981" sldId="269"/>
        </pc:sldMkLst>
      </pc:sldChg>
      <pc:sldMasterChg chg="del delSldLayout">
        <pc:chgData name="JAINI  MARIA JOHN" userId="S::222bda06@sjcacblr.onmicrosoft.com::73ffdb9b-690c-40a9-946f-8704ee2df231" providerId="AD" clId="Web-{24AB7652-3577-4FBF-929B-91DC2251CB70}" dt="2023-08-18T13:35:01.136" v="40"/>
        <pc:sldMasterMkLst>
          <pc:docMk/>
          <pc:sldMasterMk cId="2679261721" sldId="2147483966"/>
        </pc:sldMasterMkLst>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708552289" sldId="2147483955"/>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45600830" sldId="2147483956"/>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1740378971" sldId="2147483957"/>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493875393" sldId="2147483958"/>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296217259" sldId="2147483959"/>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949626089" sldId="2147483960"/>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2792885941" sldId="2147483961"/>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3218132411" sldId="2147483962"/>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858611645" sldId="2147483963"/>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3309436585" sldId="2147483964"/>
          </pc:sldLayoutMkLst>
        </pc:sldLayoutChg>
        <pc:sldLayoutChg chg="del">
          <pc:chgData name="JAINI  MARIA JOHN" userId="S::222bda06@sjcacblr.onmicrosoft.com::73ffdb9b-690c-40a9-946f-8704ee2df231" providerId="AD" clId="Web-{24AB7652-3577-4FBF-929B-91DC2251CB70}" dt="2023-08-18T13:35:01.136" v="40"/>
          <pc:sldLayoutMkLst>
            <pc:docMk/>
            <pc:sldMasterMk cId="2679261721" sldId="2147483966"/>
            <pc:sldLayoutMk cId="3697647818" sldId="2147483965"/>
          </pc:sldLayoutMkLst>
        </pc:sldLayoutChg>
      </pc:sldMasterChg>
      <pc:sldMasterChg chg="add addSldLayout modSldLayout">
        <pc:chgData name="JAINI  MARIA JOHN" userId="S::222bda06@sjcacblr.onmicrosoft.com::73ffdb9b-690c-40a9-946f-8704ee2df231" providerId="AD" clId="Web-{24AB7652-3577-4FBF-929B-91DC2251CB70}" dt="2023-08-18T13:35:01.136" v="40"/>
        <pc:sldMasterMkLst>
          <pc:docMk/>
          <pc:sldMasterMk cId="2698856581" sldId="2147483967"/>
        </pc:sldMasterMkLst>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2846337553" sldId="2147483968"/>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2241921066" sldId="2147483969"/>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2116013722" sldId="2147483970"/>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2454596511" sldId="2147483971"/>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4292269938" sldId="2147483972"/>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1960988136" sldId="2147483973"/>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3723946556" sldId="2147483974"/>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2678284513" sldId="2147483975"/>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975957352" sldId="2147483976"/>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3748832877" sldId="2147483977"/>
          </pc:sldLayoutMkLst>
        </pc:sldLayoutChg>
        <pc:sldLayoutChg chg="add mod replId">
          <pc:chgData name="JAINI  MARIA JOHN" userId="S::222bda06@sjcacblr.onmicrosoft.com::73ffdb9b-690c-40a9-946f-8704ee2df231" providerId="AD" clId="Web-{24AB7652-3577-4FBF-929B-91DC2251CB70}" dt="2023-08-18T13:35:01.136" v="40"/>
          <pc:sldLayoutMkLst>
            <pc:docMk/>
            <pc:sldMasterMk cId="2698856581" sldId="2147483967"/>
            <pc:sldLayoutMk cId="1698935311" sldId="2147483978"/>
          </pc:sldLayoutMkLst>
        </pc:sldLayoutChg>
      </pc:sldMasterChg>
    </pc:docChg>
  </pc:docChgLst>
  <pc:docChgLst>
    <pc:chgData name="JAINI  MARIA JOHN" userId="S::222bda06@sjcacblr.onmicrosoft.com::73ffdb9b-690c-40a9-946f-8704ee2df231" providerId="AD" clId="Web-{67197104-12D2-470C-AEFF-EAF1A413403B}"/>
    <pc:docChg chg="addSld delSld modSld">
      <pc:chgData name="JAINI  MARIA JOHN" userId="S::222bda06@sjcacblr.onmicrosoft.com::73ffdb9b-690c-40a9-946f-8704ee2df231" providerId="AD" clId="Web-{67197104-12D2-470C-AEFF-EAF1A413403B}" dt="2023-08-18T17:52:53.487" v="302"/>
      <pc:docMkLst>
        <pc:docMk/>
      </pc:docMkLst>
      <pc:sldChg chg="modSp">
        <pc:chgData name="JAINI  MARIA JOHN" userId="S::222bda06@sjcacblr.onmicrosoft.com::73ffdb9b-690c-40a9-946f-8704ee2df231" providerId="AD" clId="Web-{67197104-12D2-470C-AEFF-EAF1A413403B}" dt="2023-08-18T17:34:46.504" v="192" actId="20577"/>
        <pc:sldMkLst>
          <pc:docMk/>
          <pc:sldMk cId="3465861527" sldId="257"/>
        </pc:sldMkLst>
        <pc:spChg chg="mod">
          <ac:chgData name="JAINI  MARIA JOHN" userId="S::222bda06@sjcacblr.onmicrosoft.com::73ffdb9b-690c-40a9-946f-8704ee2df231" providerId="AD" clId="Web-{67197104-12D2-470C-AEFF-EAF1A413403B}" dt="2023-08-18T17:34:39.333" v="190" actId="20577"/>
          <ac:spMkLst>
            <pc:docMk/>
            <pc:sldMk cId="3465861527" sldId="257"/>
            <ac:spMk id="2" creationId="{9C38E39C-D640-26BD-7E14-12D56CEA9082}"/>
          </ac:spMkLst>
        </pc:spChg>
        <pc:spChg chg="mod">
          <ac:chgData name="JAINI  MARIA JOHN" userId="S::222bda06@sjcacblr.onmicrosoft.com::73ffdb9b-690c-40a9-946f-8704ee2df231" providerId="AD" clId="Web-{67197104-12D2-470C-AEFF-EAF1A413403B}" dt="2023-08-18T17:34:46.504" v="192" actId="20577"/>
          <ac:spMkLst>
            <pc:docMk/>
            <pc:sldMk cId="3465861527" sldId="257"/>
            <ac:spMk id="3" creationId="{6BFD8446-73EC-9C4F-492A-92C54A4B5C75}"/>
          </ac:spMkLst>
        </pc:spChg>
      </pc:sldChg>
      <pc:sldChg chg="addSp delSp modSp">
        <pc:chgData name="JAINI  MARIA JOHN" userId="S::222bda06@sjcacblr.onmicrosoft.com::73ffdb9b-690c-40a9-946f-8704ee2df231" providerId="AD" clId="Web-{67197104-12D2-470C-AEFF-EAF1A413403B}" dt="2023-08-18T17:12:36.612" v="54" actId="1076"/>
        <pc:sldMkLst>
          <pc:docMk/>
          <pc:sldMk cId="1621235535" sldId="259"/>
        </pc:sldMkLst>
        <pc:spChg chg="mod">
          <ac:chgData name="JAINI  MARIA JOHN" userId="S::222bda06@sjcacblr.onmicrosoft.com::73ffdb9b-690c-40a9-946f-8704ee2df231" providerId="AD" clId="Web-{67197104-12D2-470C-AEFF-EAF1A413403B}" dt="2023-08-18T17:11:01.595" v="34" actId="1076"/>
          <ac:spMkLst>
            <pc:docMk/>
            <pc:sldMk cId="1621235535" sldId="259"/>
            <ac:spMk id="3" creationId="{41470505-BECF-6163-259A-DE91ED102999}"/>
          </ac:spMkLst>
        </pc:spChg>
        <pc:spChg chg="add del">
          <ac:chgData name="JAINI  MARIA JOHN" userId="S::222bda06@sjcacblr.onmicrosoft.com::73ffdb9b-690c-40a9-946f-8704ee2df231" providerId="AD" clId="Web-{67197104-12D2-470C-AEFF-EAF1A413403B}" dt="2023-08-18T17:09:48.782" v="15"/>
          <ac:spMkLst>
            <pc:docMk/>
            <pc:sldMk cId="1621235535" sldId="259"/>
            <ac:spMk id="5" creationId="{8D4CD594-B0A8-EE45-BCAF-4CB3C3A09583}"/>
          </ac:spMkLst>
        </pc:spChg>
        <pc:spChg chg="add del">
          <ac:chgData name="JAINI  MARIA JOHN" userId="S::222bda06@sjcacblr.onmicrosoft.com::73ffdb9b-690c-40a9-946f-8704ee2df231" providerId="AD" clId="Web-{67197104-12D2-470C-AEFF-EAF1A413403B}" dt="2023-08-18T17:10:11.735" v="17"/>
          <ac:spMkLst>
            <pc:docMk/>
            <pc:sldMk cId="1621235535" sldId="259"/>
            <ac:spMk id="6" creationId="{AB539832-DAF0-7FDB-C73F-E793FCAECCFC}"/>
          </ac:spMkLst>
        </pc:spChg>
        <pc:spChg chg="add del mod">
          <ac:chgData name="JAINI  MARIA JOHN" userId="S::222bda06@sjcacblr.onmicrosoft.com::73ffdb9b-690c-40a9-946f-8704ee2df231" providerId="AD" clId="Web-{67197104-12D2-470C-AEFF-EAF1A413403B}" dt="2023-08-18T17:10:48.845" v="33"/>
          <ac:spMkLst>
            <pc:docMk/>
            <pc:sldMk cId="1621235535" sldId="259"/>
            <ac:spMk id="7" creationId="{06BC629B-ECA1-803D-119D-F2005E648CE6}"/>
          </ac:spMkLst>
        </pc:spChg>
        <pc:spChg chg="add mod">
          <ac:chgData name="JAINI  MARIA JOHN" userId="S::222bda06@sjcacblr.onmicrosoft.com::73ffdb9b-690c-40a9-946f-8704ee2df231" providerId="AD" clId="Web-{67197104-12D2-470C-AEFF-EAF1A413403B}" dt="2023-08-18T17:11:45.143" v="45" actId="20577"/>
          <ac:spMkLst>
            <pc:docMk/>
            <pc:sldMk cId="1621235535" sldId="259"/>
            <ac:spMk id="8" creationId="{7CF40B8E-9AB9-0B36-C885-BB959395A7CB}"/>
          </ac:spMkLst>
        </pc:spChg>
        <pc:spChg chg="add mod">
          <ac:chgData name="JAINI  MARIA JOHN" userId="S::222bda06@sjcacblr.onmicrosoft.com::73ffdb9b-690c-40a9-946f-8704ee2df231" providerId="AD" clId="Web-{67197104-12D2-470C-AEFF-EAF1A413403B}" dt="2023-08-18T17:12:36.612" v="54" actId="1076"/>
          <ac:spMkLst>
            <pc:docMk/>
            <pc:sldMk cId="1621235535" sldId="259"/>
            <ac:spMk id="9" creationId="{A2B6BF20-3DD5-1791-2C7C-9C305660C805}"/>
          </ac:spMkLst>
        </pc:spChg>
        <pc:picChg chg="mod">
          <ac:chgData name="JAINI  MARIA JOHN" userId="S::222bda06@sjcacblr.onmicrosoft.com::73ffdb9b-690c-40a9-946f-8704ee2df231" providerId="AD" clId="Web-{67197104-12D2-470C-AEFF-EAF1A413403B}" dt="2023-08-18T17:11:16.080" v="38" actId="1076"/>
          <ac:picMkLst>
            <pc:docMk/>
            <pc:sldMk cId="1621235535" sldId="259"/>
            <ac:picMk id="2" creationId="{F0EAD3A7-771F-03A3-ECDE-F4F49F815214}"/>
          </ac:picMkLst>
        </pc:picChg>
        <pc:picChg chg="add mod">
          <ac:chgData name="JAINI  MARIA JOHN" userId="S::222bda06@sjcacblr.onmicrosoft.com::73ffdb9b-690c-40a9-946f-8704ee2df231" providerId="AD" clId="Web-{67197104-12D2-470C-AEFF-EAF1A413403B}" dt="2023-08-18T17:11:12.314" v="37" actId="1076"/>
          <ac:picMkLst>
            <pc:docMk/>
            <pc:sldMk cId="1621235535" sldId="259"/>
            <ac:picMk id="4" creationId="{7464C188-1C37-5D37-470A-FDCE7A9CCBAE}"/>
          </ac:picMkLst>
        </pc:picChg>
      </pc:sldChg>
      <pc:sldChg chg="addSp modSp">
        <pc:chgData name="JAINI  MARIA JOHN" userId="S::222bda06@sjcacblr.onmicrosoft.com::73ffdb9b-690c-40a9-946f-8704ee2df231" providerId="AD" clId="Web-{67197104-12D2-470C-AEFF-EAF1A413403B}" dt="2023-08-18T17:26:56.936" v="153" actId="20577"/>
        <pc:sldMkLst>
          <pc:docMk/>
          <pc:sldMk cId="1542914958" sldId="260"/>
        </pc:sldMkLst>
        <pc:spChg chg="mod">
          <ac:chgData name="JAINI  MARIA JOHN" userId="S::222bda06@sjcacblr.onmicrosoft.com::73ffdb9b-690c-40a9-946f-8704ee2df231" providerId="AD" clId="Web-{67197104-12D2-470C-AEFF-EAF1A413403B}" dt="2023-08-18T17:26:56.936" v="153" actId="20577"/>
          <ac:spMkLst>
            <pc:docMk/>
            <pc:sldMk cId="1542914958" sldId="260"/>
            <ac:spMk id="4" creationId="{7BA09A55-D78A-1C27-7D25-FAA796290E54}"/>
          </ac:spMkLst>
        </pc:spChg>
        <pc:spChg chg="add mod">
          <ac:chgData name="JAINI  MARIA JOHN" userId="S::222bda06@sjcacblr.onmicrosoft.com::73ffdb9b-690c-40a9-946f-8704ee2df231" providerId="AD" clId="Web-{67197104-12D2-470C-AEFF-EAF1A413403B}" dt="2023-08-18T17:20:05.384" v="144" actId="1076"/>
          <ac:spMkLst>
            <pc:docMk/>
            <pc:sldMk cId="1542914958" sldId="260"/>
            <ac:spMk id="7" creationId="{82358309-0A34-FF80-9E67-8EFED1DB06FE}"/>
          </ac:spMkLst>
        </pc:spChg>
        <pc:spChg chg="add mod">
          <ac:chgData name="JAINI  MARIA JOHN" userId="S::222bda06@sjcacblr.onmicrosoft.com::73ffdb9b-690c-40a9-946f-8704ee2df231" providerId="AD" clId="Web-{67197104-12D2-470C-AEFF-EAF1A413403B}" dt="2023-08-18T17:20:10.274" v="145" actId="1076"/>
          <ac:spMkLst>
            <pc:docMk/>
            <pc:sldMk cId="1542914958" sldId="260"/>
            <ac:spMk id="8" creationId="{2837F685-A1A9-8D4C-6F09-89D89CEFDA22}"/>
          </ac:spMkLst>
        </pc:spChg>
        <pc:picChg chg="mod">
          <ac:chgData name="JAINI  MARIA JOHN" userId="S::222bda06@sjcacblr.onmicrosoft.com::73ffdb9b-690c-40a9-946f-8704ee2df231" providerId="AD" clId="Web-{67197104-12D2-470C-AEFF-EAF1A413403B}" dt="2023-08-18T17:16:29.177" v="99" actId="1076"/>
          <ac:picMkLst>
            <pc:docMk/>
            <pc:sldMk cId="1542914958" sldId="260"/>
            <ac:picMk id="2" creationId="{2831BC1B-AD65-6603-BB4E-B3BF2E29534F}"/>
          </ac:picMkLst>
        </pc:picChg>
        <pc:picChg chg="mod">
          <ac:chgData name="JAINI  MARIA JOHN" userId="S::222bda06@sjcacblr.onmicrosoft.com::73ffdb9b-690c-40a9-946f-8704ee2df231" providerId="AD" clId="Web-{67197104-12D2-470C-AEFF-EAF1A413403B}" dt="2023-08-18T17:16:23.646" v="97" actId="1076"/>
          <ac:picMkLst>
            <pc:docMk/>
            <pc:sldMk cId="1542914958" sldId="260"/>
            <ac:picMk id="3" creationId="{4CD321ED-3932-641E-CEAD-66D8DB28BC42}"/>
          </ac:picMkLst>
        </pc:picChg>
        <pc:picChg chg="add mod">
          <ac:chgData name="JAINI  MARIA JOHN" userId="S::222bda06@sjcacblr.onmicrosoft.com::73ffdb9b-690c-40a9-946f-8704ee2df231" providerId="AD" clId="Web-{67197104-12D2-470C-AEFF-EAF1A413403B}" dt="2023-08-18T17:18:37.695" v="124" actId="14100"/>
          <ac:picMkLst>
            <pc:docMk/>
            <pc:sldMk cId="1542914958" sldId="260"/>
            <ac:picMk id="5" creationId="{AA6AE9D2-9B9B-BE78-DB46-E066D593AE25}"/>
          </ac:picMkLst>
        </pc:picChg>
        <pc:picChg chg="add mod">
          <ac:chgData name="JAINI  MARIA JOHN" userId="S::222bda06@sjcacblr.onmicrosoft.com::73ffdb9b-690c-40a9-946f-8704ee2df231" providerId="AD" clId="Web-{67197104-12D2-470C-AEFF-EAF1A413403B}" dt="2023-08-18T17:18:59.273" v="127" actId="14100"/>
          <ac:picMkLst>
            <pc:docMk/>
            <pc:sldMk cId="1542914958" sldId="260"/>
            <ac:picMk id="6" creationId="{86E182F5-8AB9-746E-04D0-ED0C2AEC5C73}"/>
          </ac:picMkLst>
        </pc:picChg>
      </pc:sldChg>
      <pc:sldChg chg="addSp delSp modSp">
        <pc:chgData name="JAINI  MARIA JOHN" userId="S::222bda06@sjcacblr.onmicrosoft.com::73ffdb9b-690c-40a9-946f-8704ee2df231" providerId="AD" clId="Web-{67197104-12D2-470C-AEFF-EAF1A413403B}" dt="2023-08-18T17:21:41.838" v="152"/>
        <pc:sldMkLst>
          <pc:docMk/>
          <pc:sldMk cId="3556498812" sldId="261"/>
        </pc:sldMkLst>
        <pc:picChg chg="mod">
          <ac:chgData name="JAINI  MARIA JOHN" userId="S::222bda06@sjcacblr.onmicrosoft.com::73ffdb9b-690c-40a9-946f-8704ee2df231" providerId="AD" clId="Web-{67197104-12D2-470C-AEFF-EAF1A413403B}" dt="2023-08-18T17:21:17.119" v="149" actId="1076"/>
          <ac:picMkLst>
            <pc:docMk/>
            <pc:sldMk cId="3556498812" sldId="261"/>
            <ac:picMk id="2" creationId="{E43FCCD8-776F-D89F-4F20-ECE052C1B118}"/>
          </ac:picMkLst>
        </pc:picChg>
        <pc:picChg chg="add del mod">
          <ac:chgData name="JAINI  MARIA JOHN" userId="S::222bda06@sjcacblr.onmicrosoft.com::73ffdb9b-690c-40a9-946f-8704ee2df231" providerId="AD" clId="Web-{67197104-12D2-470C-AEFF-EAF1A413403B}" dt="2023-08-18T17:21:41.838" v="152"/>
          <ac:picMkLst>
            <pc:docMk/>
            <pc:sldMk cId="3556498812" sldId="261"/>
            <ac:picMk id="4" creationId="{FC1BAF07-3EE3-0FEA-3BE0-FA8191038B76}"/>
          </ac:picMkLst>
        </pc:picChg>
      </pc:sldChg>
      <pc:sldChg chg="addSp modSp">
        <pc:chgData name="JAINI  MARIA JOHN" userId="S::222bda06@sjcacblr.onmicrosoft.com::73ffdb9b-690c-40a9-946f-8704ee2df231" providerId="AD" clId="Web-{67197104-12D2-470C-AEFF-EAF1A413403B}" dt="2023-08-18T17:14:52.520" v="89" actId="1076"/>
        <pc:sldMkLst>
          <pc:docMk/>
          <pc:sldMk cId="752574561" sldId="262"/>
        </pc:sldMkLst>
        <pc:spChg chg="add mod">
          <ac:chgData name="JAINI  MARIA JOHN" userId="S::222bda06@sjcacblr.onmicrosoft.com::73ffdb9b-690c-40a9-946f-8704ee2df231" providerId="AD" clId="Web-{67197104-12D2-470C-AEFF-EAF1A413403B}" dt="2023-08-18T17:14:20.520" v="80" actId="20577"/>
          <ac:spMkLst>
            <pc:docMk/>
            <pc:sldMk cId="752574561" sldId="262"/>
            <ac:spMk id="4" creationId="{B6E0B9A2-0D65-86E2-DEA0-A51A09D9DD35}"/>
          </ac:spMkLst>
        </pc:spChg>
        <pc:spChg chg="add mod">
          <ac:chgData name="JAINI  MARIA JOHN" userId="S::222bda06@sjcacblr.onmicrosoft.com::73ffdb9b-690c-40a9-946f-8704ee2df231" providerId="AD" clId="Web-{67197104-12D2-470C-AEFF-EAF1A413403B}" dt="2023-08-18T17:14:52.520" v="89" actId="1076"/>
          <ac:spMkLst>
            <pc:docMk/>
            <pc:sldMk cId="752574561" sldId="262"/>
            <ac:spMk id="5" creationId="{082E1DDE-BF88-8014-4CF3-B8E17661F4FF}"/>
          </ac:spMkLst>
        </pc:spChg>
        <pc:picChg chg="mod">
          <ac:chgData name="JAINI  MARIA JOHN" userId="S::222bda06@sjcacblr.onmicrosoft.com::73ffdb9b-690c-40a9-946f-8704ee2df231" providerId="AD" clId="Web-{67197104-12D2-470C-AEFF-EAF1A413403B}" dt="2023-08-18T17:13:48.925" v="71" actId="1076"/>
          <ac:picMkLst>
            <pc:docMk/>
            <pc:sldMk cId="752574561" sldId="262"/>
            <ac:picMk id="2" creationId="{2164149F-565F-154C-CDC5-C29B825B6BDD}"/>
          </ac:picMkLst>
        </pc:picChg>
        <pc:picChg chg="add mod">
          <ac:chgData name="JAINI  MARIA JOHN" userId="S::222bda06@sjcacblr.onmicrosoft.com::73ffdb9b-690c-40a9-946f-8704ee2df231" providerId="AD" clId="Web-{67197104-12D2-470C-AEFF-EAF1A413403B}" dt="2023-08-18T17:13:45.160" v="70" actId="1076"/>
          <ac:picMkLst>
            <pc:docMk/>
            <pc:sldMk cId="752574561" sldId="262"/>
            <ac:picMk id="3" creationId="{BEB29966-6E0E-7D28-D8DA-313E24B40A6A}"/>
          </ac:picMkLst>
        </pc:picChg>
      </pc:sldChg>
      <pc:sldChg chg="addSp modSp">
        <pc:chgData name="JAINI  MARIA JOHN" userId="S::222bda06@sjcacblr.onmicrosoft.com::73ffdb9b-690c-40a9-946f-8704ee2df231" providerId="AD" clId="Web-{67197104-12D2-470C-AEFF-EAF1A413403B}" dt="2023-08-18T17:34:03.645" v="183" actId="1076"/>
        <pc:sldMkLst>
          <pc:docMk/>
          <pc:sldMk cId="114644968" sldId="263"/>
        </pc:sldMkLst>
        <pc:spChg chg="mod">
          <ac:chgData name="JAINI  MARIA JOHN" userId="S::222bda06@sjcacblr.onmicrosoft.com::73ffdb9b-690c-40a9-946f-8704ee2df231" providerId="AD" clId="Web-{67197104-12D2-470C-AEFF-EAF1A413403B}" dt="2023-08-18T17:32:04.002" v="161" actId="14100"/>
          <ac:spMkLst>
            <pc:docMk/>
            <pc:sldMk cId="114644968" sldId="263"/>
            <ac:spMk id="3" creationId="{220F2935-D29C-B349-34A9-5351AE4AB553}"/>
          </ac:spMkLst>
        </pc:spChg>
        <pc:spChg chg="add mod">
          <ac:chgData name="JAINI  MARIA JOHN" userId="S::222bda06@sjcacblr.onmicrosoft.com::73ffdb9b-690c-40a9-946f-8704ee2df231" providerId="AD" clId="Web-{67197104-12D2-470C-AEFF-EAF1A413403B}" dt="2023-08-18T17:33:32.019" v="175" actId="20577"/>
          <ac:spMkLst>
            <pc:docMk/>
            <pc:sldMk cId="114644968" sldId="263"/>
            <ac:spMk id="5" creationId="{EB78E274-5E3B-5B62-29AC-C5603D01382F}"/>
          </ac:spMkLst>
        </pc:spChg>
        <pc:spChg chg="add mod">
          <ac:chgData name="JAINI  MARIA JOHN" userId="S::222bda06@sjcacblr.onmicrosoft.com::73ffdb9b-690c-40a9-946f-8704ee2df231" providerId="AD" clId="Web-{67197104-12D2-470C-AEFF-EAF1A413403B}" dt="2023-08-18T17:34:03.645" v="183" actId="1076"/>
          <ac:spMkLst>
            <pc:docMk/>
            <pc:sldMk cId="114644968" sldId="263"/>
            <ac:spMk id="6" creationId="{1BE3AA13-6F7F-F125-24FB-E14AF3572696}"/>
          </ac:spMkLst>
        </pc:spChg>
        <pc:picChg chg="mod">
          <ac:chgData name="JAINI  MARIA JOHN" userId="S::222bda06@sjcacblr.onmicrosoft.com::73ffdb9b-690c-40a9-946f-8704ee2df231" providerId="AD" clId="Web-{67197104-12D2-470C-AEFF-EAF1A413403B}" dt="2023-08-18T17:32:11.612" v="162" actId="1076"/>
          <ac:picMkLst>
            <pc:docMk/>
            <pc:sldMk cId="114644968" sldId="263"/>
            <ac:picMk id="2" creationId="{FB143201-43E1-38EF-F6C2-160142AF9AAF}"/>
          </ac:picMkLst>
        </pc:picChg>
        <pc:picChg chg="add mod">
          <ac:chgData name="JAINI  MARIA JOHN" userId="S::222bda06@sjcacblr.onmicrosoft.com::73ffdb9b-690c-40a9-946f-8704ee2df231" providerId="AD" clId="Web-{67197104-12D2-470C-AEFF-EAF1A413403B}" dt="2023-08-18T17:32:40.628" v="168" actId="1076"/>
          <ac:picMkLst>
            <pc:docMk/>
            <pc:sldMk cId="114644968" sldId="263"/>
            <ac:picMk id="4" creationId="{BE1C6CA7-9993-E5D0-4F70-FB2F21D438BF}"/>
          </ac:picMkLst>
        </pc:picChg>
      </pc:sldChg>
      <pc:sldChg chg="addSp modSp">
        <pc:chgData name="JAINI  MARIA JOHN" userId="S::222bda06@sjcacblr.onmicrosoft.com::73ffdb9b-690c-40a9-946f-8704ee2df231" providerId="AD" clId="Web-{67197104-12D2-470C-AEFF-EAF1A413403B}" dt="2023-08-18T17:37:25.866" v="226" actId="1076"/>
        <pc:sldMkLst>
          <pc:docMk/>
          <pc:sldMk cId="471283544" sldId="264"/>
        </pc:sldMkLst>
        <pc:spChg chg="mod">
          <ac:chgData name="JAINI  MARIA JOHN" userId="S::222bda06@sjcacblr.onmicrosoft.com::73ffdb9b-690c-40a9-946f-8704ee2df231" providerId="AD" clId="Web-{67197104-12D2-470C-AEFF-EAF1A413403B}" dt="2023-08-18T17:35:50.162" v="199" actId="14100"/>
          <ac:spMkLst>
            <pc:docMk/>
            <pc:sldMk cId="471283544" sldId="264"/>
            <ac:spMk id="3" creationId="{EB24B683-7070-3E96-9504-32D698086F26}"/>
          </ac:spMkLst>
        </pc:spChg>
        <pc:spChg chg="add mod">
          <ac:chgData name="JAINI  MARIA JOHN" userId="S::222bda06@sjcacblr.onmicrosoft.com::73ffdb9b-690c-40a9-946f-8704ee2df231" providerId="AD" clId="Web-{67197104-12D2-470C-AEFF-EAF1A413403B}" dt="2023-08-18T17:36:46.068" v="217" actId="20577"/>
          <ac:spMkLst>
            <pc:docMk/>
            <pc:sldMk cId="471283544" sldId="264"/>
            <ac:spMk id="5" creationId="{B387F62C-55D2-4120-2AE8-C7C9020D0BDB}"/>
          </ac:spMkLst>
        </pc:spChg>
        <pc:spChg chg="add mod">
          <ac:chgData name="JAINI  MARIA JOHN" userId="S::222bda06@sjcacblr.onmicrosoft.com::73ffdb9b-690c-40a9-946f-8704ee2df231" providerId="AD" clId="Web-{67197104-12D2-470C-AEFF-EAF1A413403B}" dt="2023-08-18T17:37:25.866" v="226" actId="1076"/>
          <ac:spMkLst>
            <pc:docMk/>
            <pc:sldMk cId="471283544" sldId="264"/>
            <ac:spMk id="6" creationId="{1F630E1D-714C-A6D3-0F45-5BBE2543A8B5}"/>
          </ac:spMkLst>
        </pc:spChg>
        <pc:picChg chg="mod">
          <ac:chgData name="JAINI  MARIA JOHN" userId="S::222bda06@sjcacblr.onmicrosoft.com::73ffdb9b-690c-40a9-946f-8704ee2df231" providerId="AD" clId="Web-{67197104-12D2-470C-AEFF-EAF1A413403B}" dt="2023-08-18T17:36:24.615" v="209" actId="14100"/>
          <ac:picMkLst>
            <pc:docMk/>
            <pc:sldMk cId="471283544" sldId="264"/>
            <ac:picMk id="2" creationId="{5C31659B-BD10-7B7B-54F3-0384A3A1F8B6}"/>
          </ac:picMkLst>
        </pc:picChg>
        <pc:picChg chg="add mod">
          <ac:chgData name="JAINI  MARIA JOHN" userId="S::222bda06@sjcacblr.onmicrosoft.com::73ffdb9b-690c-40a9-946f-8704ee2df231" providerId="AD" clId="Web-{67197104-12D2-470C-AEFF-EAF1A413403B}" dt="2023-08-18T17:36:18.646" v="208" actId="1076"/>
          <ac:picMkLst>
            <pc:docMk/>
            <pc:sldMk cId="471283544" sldId="264"/>
            <ac:picMk id="4" creationId="{A8552BF0-6023-66FE-80D6-FFF86D87FF99}"/>
          </ac:picMkLst>
        </pc:picChg>
      </pc:sldChg>
      <pc:sldChg chg="addSp modSp del">
        <pc:chgData name="JAINI  MARIA JOHN" userId="S::222bda06@sjcacblr.onmicrosoft.com::73ffdb9b-690c-40a9-946f-8704ee2df231" providerId="AD" clId="Web-{67197104-12D2-470C-AEFF-EAF1A413403B}" dt="2023-08-18T17:52:53.487" v="302"/>
        <pc:sldMkLst>
          <pc:docMk/>
          <pc:sldMk cId="919767505" sldId="265"/>
        </pc:sldMkLst>
        <pc:spChg chg="add mod">
          <ac:chgData name="JAINI  MARIA JOHN" userId="S::222bda06@sjcacblr.onmicrosoft.com::73ffdb9b-690c-40a9-946f-8704ee2df231" providerId="AD" clId="Web-{67197104-12D2-470C-AEFF-EAF1A413403B}" dt="2023-08-18T17:40:00.384" v="237" actId="1076"/>
          <ac:spMkLst>
            <pc:docMk/>
            <pc:sldMk cId="919767505" sldId="265"/>
            <ac:spMk id="4" creationId="{3D5E0EF4-7A58-9601-385A-29D72FFEC3AC}"/>
          </ac:spMkLst>
        </pc:spChg>
      </pc:sldChg>
      <pc:sldChg chg="addSp delSp modSp">
        <pc:chgData name="JAINI  MARIA JOHN" userId="S::222bda06@sjcacblr.onmicrosoft.com::73ffdb9b-690c-40a9-946f-8704ee2df231" providerId="AD" clId="Web-{67197104-12D2-470C-AEFF-EAF1A413403B}" dt="2023-08-18T17:49:19.500" v="301" actId="1076"/>
        <pc:sldMkLst>
          <pc:docMk/>
          <pc:sldMk cId="1120830171" sldId="266"/>
        </pc:sldMkLst>
        <pc:spChg chg="mod">
          <ac:chgData name="JAINI  MARIA JOHN" userId="S::222bda06@sjcacblr.onmicrosoft.com::73ffdb9b-690c-40a9-946f-8704ee2df231" providerId="AD" clId="Web-{67197104-12D2-470C-AEFF-EAF1A413403B}" dt="2023-08-18T17:49:19.500" v="301" actId="1076"/>
          <ac:spMkLst>
            <pc:docMk/>
            <pc:sldMk cId="1120830171" sldId="266"/>
            <ac:spMk id="3" creationId="{3C72E572-E112-A396-E91D-2DA939194C04}"/>
          </ac:spMkLst>
        </pc:spChg>
        <pc:picChg chg="add del mod">
          <ac:chgData name="JAINI  MARIA JOHN" userId="S::222bda06@sjcacblr.onmicrosoft.com::73ffdb9b-690c-40a9-946f-8704ee2df231" providerId="AD" clId="Web-{67197104-12D2-470C-AEFF-EAF1A413403B}" dt="2023-08-18T17:46:34.467" v="281"/>
          <ac:picMkLst>
            <pc:docMk/>
            <pc:sldMk cId="1120830171" sldId="266"/>
            <ac:picMk id="2" creationId="{42CA3B24-F93C-A3BF-F23D-4FEC4B7D2FD1}"/>
          </ac:picMkLst>
        </pc:picChg>
        <pc:picChg chg="del mod">
          <ac:chgData name="JAINI  MARIA JOHN" userId="S::222bda06@sjcacblr.onmicrosoft.com::73ffdb9b-690c-40a9-946f-8704ee2df231" providerId="AD" clId="Web-{67197104-12D2-470C-AEFF-EAF1A413403B}" dt="2023-08-18T17:46:32.279" v="280"/>
          <ac:picMkLst>
            <pc:docMk/>
            <pc:sldMk cId="1120830171" sldId="266"/>
            <ac:picMk id="4" creationId="{AF734EA1-943D-7DD7-35A3-11924377B45A}"/>
          </ac:picMkLst>
        </pc:picChg>
        <pc:picChg chg="add mod">
          <ac:chgData name="JAINI  MARIA JOHN" userId="S::222bda06@sjcacblr.onmicrosoft.com::73ffdb9b-690c-40a9-946f-8704ee2df231" providerId="AD" clId="Web-{67197104-12D2-470C-AEFF-EAF1A413403B}" dt="2023-08-18T17:48:52.312" v="293" actId="1076"/>
          <ac:picMkLst>
            <pc:docMk/>
            <pc:sldMk cId="1120830171" sldId="266"/>
            <ac:picMk id="5" creationId="{7783A793-6918-7F2A-9183-3DEDCD934F5A}"/>
          </ac:picMkLst>
        </pc:picChg>
        <pc:picChg chg="add mod">
          <ac:chgData name="JAINI  MARIA JOHN" userId="S::222bda06@sjcacblr.onmicrosoft.com::73ffdb9b-690c-40a9-946f-8704ee2df231" providerId="AD" clId="Web-{67197104-12D2-470C-AEFF-EAF1A413403B}" dt="2023-08-18T17:49:10.531" v="299" actId="1076"/>
          <ac:picMkLst>
            <pc:docMk/>
            <pc:sldMk cId="1120830171" sldId="266"/>
            <ac:picMk id="8" creationId="{90080989-8695-A600-8F1C-16D0BDBE35D1}"/>
          </ac:picMkLst>
        </pc:picChg>
      </pc:sldChg>
      <pc:sldChg chg="delSp del">
        <pc:chgData name="JAINI  MARIA JOHN" userId="S::222bda06@sjcacblr.onmicrosoft.com::73ffdb9b-690c-40a9-946f-8704ee2df231" providerId="AD" clId="Web-{67197104-12D2-470C-AEFF-EAF1A413403B}" dt="2023-08-18T17:46:24.904" v="279"/>
        <pc:sldMkLst>
          <pc:docMk/>
          <pc:sldMk cId="2683266519" sldId="267"/>
        </pc:sldMkLst>
        <pc:picChg chg="del">
          <ac:chgData name="JAINI  MARIA JOHN" userId="S::222bda06@sjcacblr.onmicrosoft.com::73ffdb9b-690c-40a9-946f-8704ee2df231" providerId="AD" clId="Web-{67197104-12D2-470C-AEFF-EAF1A413403B}" dt="2023-08-18T17:44:10.059" v="253"/>
          <ac:picMkLst>
            <pc:docMk/>
            <pc:sldMk cId="2683266519" sldId="267"/>
            <ac:picMk id="2" creationId="{69F878F5-949E-D5B7-BC8E-96727FA243F9}"/>
          </ac:picMkLst>
        </pc:picChg>
      </pc:sldChg>
      <pc:sldChg chg="add replId">
        <pc:chgData name="JAINI  MARIA JOHN" userId="S::222bda06@sjcacblr.onmicrosoft.com::73ffdb9b-690c-40a9-946f-8704ee2df231" providerId="AD" clId="Web-{67197104-12D2-470C-AEFF-EAF1A413403B}" dt="2023-08-18T17:46:01.091" v="277"/>
        <pc:sldMkLst>
          <pc:docMk/>
          <pc:sldMk cId="173914977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633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883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893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192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601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59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9226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098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394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828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59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98856581"/>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51F9C-AAE1-30CE-4649-56B2D7B44922}"/>
              </a:ext>
            </a:extLst>
          </p:cNvPr>
          <p:cNvSpPr>
            <a:spLocks noGrp="1"/>
          </p:cNvSpPr>
          <p:nvPr>
            <p:ph type="ctrTitle"/>
          </p:nvPr>
        </p:nvSpPr>
        <p:spPr>
          <a:xfrm>
            <a:off x="7158533" y="1459405"/>
            <a:ext cx="4701959" cy="2342719"/>
          </a:xfrm>
        </p:spPr>
        <p:txBody>
          <a:bodyPr vert="horz" lIns="91440" tIns="45720" rIns="91440" bIns="45720" rtlCol="0" anchor="b">
            <a:normAutofit/>
          </a:bodyPr>
          <a:lstStyle/>
          <a:p>
            <a:r>
              <a:rPr lang="en-US" sz="4000" dirty="0">
                <a:latin typeface="Times New Roman"/>
                <a:cs typeface="Times New Roman"/>
              </a:rPr>
              <a:t>Exploration of education &amp; employment</a:t>
            </a:r>
            <a:r>
              <a:rPr lang="en-US" sz="4000" kern="1200" dirty="0">
                <a:latin typeface="Times New Roman"/>
                <a:cs typeface="Times New Roman"/>
              </a:rPr>
              <a:t> in </a:t>
            </a:r>
            <a:r>
              <a:rPr lang="en-US" sz="4000" dirty="0">
                <a:latin typeface="Times New Roman"/>
                <a:cs typeface="Times New Roman"/>
              </a:rPr>
              <a:t>Karnataka</a:t>
            </a:r>
            <a:endParaRPr lang="en-US">
              <a:cs typeface="Calibri Light" panose="020F0302020204030204"/>
            </a:endParaRPr>
          </a:p>
        </p:txBody>
      </p:sp>
      <p:sp>
        <p:nvSpPr>
          <p:cNvPr id="3" name="Subtitle 2">
            <a:extLst>
              <a:ext uri="{FF2B5EF4-FFF2-40B4-BE49-F238E27FC236}">
                <a16:creationId xmlns:a16="http://schemas.microsoft.com/office/drawing/2014/main" id="{13F74223-C9D3-9BC8-BA9C-00EBA141B4E1}"/>
              </a:ext>
            </a:extLst>
          </p:cNvPr>
          <p:cNvSpPr>
            <a:spLocks noGrp="1"/>
          </p:cNvSpPr>
          <p:nvPr>
            <p:ph type="subTitle" idx="1"/>
          </p:nvPr>
        </p:nvSpPr>
        <p:spPr>
          <a:xfrm>
            <a:off x="8325852" y="4025019"/>
            <a:ext cx="3404937" cy="1714044"/>
          </a:xfrm>
        </p:spPr>
        <p:txBody>
          <a:bodyPr vert="horz" lIns="91440" tIns="45720" rIns="91440" bIns="45720" rtlCol="0" anchor="t">
            <a:normAutofit/>
          </a:bodyPr>
          <a:lstStyle/>
          <a:p>
            <a:pPr algn="l"/>
            <a:r>
              <a:rPr lang="en-US" sz="2000" spc="50" dirty="0">
                <a:solidFill>
                  <a:schemeClr val="tx2"/>
                </a:solidFill>
                <a:ea typeface="+mn-lt"/>
                <a:cs typeface="+mn-lt"/>
              </a:rPr>
              <a:t>222BDA17- </a:t>
            </a:r>
            <a:r>
              <a:rPr lang="en-US" sz="2000" spc="50" dirty="0" err="1">
                <a:solidFill>
                  <a:schemeClr val="tx2"/>
                </a:solidFill>
                <a:ea typeface="+mn-lt"/>
                <a:cs typeface="+mn-lt"/>
              </a:rPr>
              <a:t>Lajiya</a:t>
            </a:r>
            <a:r>
              <a:rPr lang="en-US" sz="2000" spc="50" dirty="0">
                <a:solidFill>
                  <a:schemeClr val="tx2"/>
                </a:solidFill>
                <a:ea typeface="+mn-lt"/>
                <a:cs typeface="+mn-lt"/>
              </a:rPr>
              <a:t> Aleena Saji</a:t>
            </a:r>
          </a:p>
          <a:p>
            <a:pPr algn="l"/>
            <a:r>
              <a:rPr lang="en-US" sz="2000" spc="50" dirty="0">
                <a:solidFill>
                  <a:schemeClr val="tx2"/>
                </a:solidFill>
                <a:ea typeface="+mn-lt"/>
                <a:cs typeface="+mn-lt"/>
              </a:rPr>
              <a:t>222BDA06- Jaini Maria John</a:t>
            </a:r>
          </a:p>
          <a:p>
            <a:pPr algn="l"/>
            <a:r>
              <a:rPr lang="en-US" sz="2000" spc="50" dirty="0">
                <a:solidFill>
                  <a:schemeClr val="tx2"/>
                </a:solidFill>
                <a:ea typeface="+mn-lt"/>
                <a:cs typeface="+mn-lt"/>
              </a:rPr>
              <a:t>222BDA28- Keerthana P </a:t>
            </a:r>
            <a:r>
              <a:rPr lang="en-US" sz="2000" spc="50" dirty="0" err="1">
                <a:solidFill>
                  <a:schemeClr val="tx2"/>
                </a:solidFill>
                <a:ea typeface="+mn-lt"/>
                <a:cs typeface="+mn-lt"/>
              </a:rPr>
              <a:t>P</a:t>
            </a:r>
          </a:p>
          <a:p>
            <a:pPr algn="l"/>
            <a:r>
              <a:rPr lang="en-US" sz="2000" spc="50" dirty="0">
                <a:solidFill>
                  <a:schemeClr val="tx2"/>
                </a:solidFill>
                <a:ea typeface="+mn-lt"/>
                <a:cs typeface="+mn-lt"/>
              </a:rPr>
              <a:t>222BDA34- Anjali A Sunil</a:t>
            </a:r>
            <a:endParaRPr lang="en-US" dirty="0">
              <a:solidFill>
                <a:schemeClr val="tx2"/>
              </a:solidFill>
              <a:ea typeface="+mn-lt"/>
              <a:cs typeface="+mn-lt"/>
            </a:endParaRPr>
          </a:p>
        </p:txBody>
      </p:sp>
      <p:grpSp>
        <p:nvGrpSpPr>
          <p:cNvPr id="29" name="Group 2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33" name="Freeform: Shape 32">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3">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4">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map of india with orange and black text&#10;&#10;Description automatically generated">
            <a:extLst>
              <a:ext uri="{FF2B5EF4-FFF2-40B4-BE49-F238E27FC236}">
                <a16:creationId xmlns:a16="http://schemas.microsoft.com/office/drawing/2014/main" id="{2210D3C4-2F1F-ABC3-ADA3-D879573C3616}"/>
              </a:ext>
            </a:extLst>
          </p:cNvPr>
          <p:cNvPicPr>
            <a:picLocks noChangeAspect="1"/>
          </p:cNvPicPr>
          <p:nvPr/>
        </p:nvPicPr>
        <p:blipFill rotWithShape="1">
          <a:blip r:embed="rId2"/>
          <a:srcRect t="1714" r="2" b="15631"/>
          <a:stretch/>
        </p:blipFill>
        <p:spPr>
          <a:xfrm>
            <a:off x="804672" y="1526590"/>
            <a:ext cx="6137549" cy="3804820"/>
          </a:xfrm>
          <a:prstGeom prst="rect">
            <a:avLst/>
          </a:prstGeom>
        </p:spPr>
      </p:pic>
      <p:grpSp>
        <p:nvGrpSpPr>
          <p:cNvPr id="38" name="Group 37">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39" name="Freeform: Shape 38">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9">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1">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8772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3" name="Freeform: Shape 12">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EB24B683-7070-3E96-9504-32D698086F26}"/>
              </a:ext>
            </a:extLst>
          </p:cNvPr>
          <p:cNvSpPr txBox="1"/>
          <p:nvPr/>
        </p:nvSpPr>
        <p:spPr>
          <a:xfrm>
            <a:off x="1469395" y="511445"/>
            <a:ext cx="9783253" cy="7002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3400" b="1" kern="1200">
                <a:solidFill>
                  <a:schemeClr val="tx2"/>
                </a:solidFill>
                <a:latin typeface="+mj-lt"/>
                <a:ea typeface="+mj-ea"/>
                <a:cs typeface="+mj-cs"/>
              </a:rPr>
              <a:t>Pie chart of overall employment distribution</a:t>
            </a:r>
            <a:endParaRPr lang="en-US">
              <a:ea typeface="+mj-ea"/>
              <a:cs typeface="+mj-cs"/>
            </a:endParaRPr>
          </a:p>
        </p:txBody>
      </p:sp>
      <p:pic>
        <p:nvPicPr>
          <p:cNvPr id="2" name="Picture 1" descr="A pie chart with numbers on it&#10;&#10;Description automatically generated">
            <a:extLst>
              <a:ext uri="{FF2B5EF4-FFF2-40B4-BE49-F238E27FC236}">
                <a16:creationId xmlns:a16="http://schemas.microsoft.com/office/drawing/2014/main" id="{5C31659B-BD10-7B7B-54F3-0384A3A1F8B6}"/>
              </a:ext>
            </a:extLst>
          </p:cNvPr>
          <p:cNvPicPr>
            <a:picLocks noChangeAspect="1"/>
          </p:cNvPicPr>
          <p:nvPr/>
        </p:nvPicPr>
        <p:blipFill>
          <a:blip r:embed="rId2"/>
          <a:stretch>
            <a:fillRect/>
          </a:stretch>
        </p:blipFill>
        <p:spPr>
          <a:xfrm>
            <a:off x="6206343" y="1550398"/>
            <a:ext cx="5476848" cy="4118941"/>
          </a:xfrm>
          <a:custGeom>
            <a:avLst/>
            <a:gdLst/>
            <a:ahLst/>
            <a:cxnLst/>
            <a:rect l="l" t="t" r="r" b="b"/>
            <a:pathLst>
              <a:path w="5017317" h="5380277">
                <a:moveTo>
                  <a:pt x="0" y="0"/>
                </a:moveTo>
                <a:lnTo>
                  <a:pt x="5017317" y="0"/>
                </a:lnTo>
                <a:lnTo>
                  <a:pt x="5017317" y="5380277"/>
                </a:lnTo>
                <a:lnTo>
                  <a:pt x="0" y="5380277"/>
                </a:lnTo>
                <a:close/>
              </a:path>
            </a:pathLst>
          </a:custGeom>
        </p:spPr>
      </p:pic>
      <p:pic>
        <p:nvPicPr>
          <p:cNvPr id="4" name="Picture 3" descr="A pie chart with different colored circles">
            <a:extLst>
              <a:ext uri="{FF2B5EF4-FFF2-40B4-BE49-F238E27FC236}">
                <a16:creationId xmlns:a16="http://schemas.microsoft.com/office/drawing/2014/main" id="{A8552BF0-6023-66FE-80D6-FFF86D87FF99}"/>
              </a:ext>
            </a:extLst>
          </p:cNvPr>
          <p:cNvPicPr>
            <a:picLocks noChangeAspect="1"/>
          </p:cNvPicPr>
          <p:nvPr/>
        </p:nvPicPr>
        <p:blipFill>
          <a:blip r:embed="rId3"/>
          <a:stretch>
            <a:fillRect/>
          </a:stretch>
        </p:blipFill>
        <p:spPr>
          <a:xfrm>
            <a:off x="391584" y="1551911"/>
            <a:ext cx="5705581" cy="4117415"/>
          </a:xfrm>
          <a:prstGeom prst="rect">
            <a:avLst/>
          </a:prstGeom>
        </p:spPr>
      </p:pic>
      <p:sp>
        <p:nvSpPr>
          <p:cNvPr id="5" name="TextBox 4">
            <a:extLst>
              <a:ext uri="{FF2B5EF4-FFF2-40B4-BE49-F238E27FC236}">
                <a16:creationId xmlns:a16="http://schemas.microsoft.com/office/drawing/2014/main" id="{B387F62C-55D2-4120-2AE8-C7C9020D0BDB}"/>
              </a:ext>
            </a:extLst>
          </p:cNvPr>
          <p:cNvSpPr txBox="1"/>
          <p:nvPr/>
        </p:nvSpPr>
        <p:spPr>
          <a:xfrm>
            <a:off x="2551415" y="5959011"/>
            <a:ext cx="1523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endParaRPr lang="en-GB">
              <a:cs typeface="Calibri" panose="020F0502020204030204"/>
            </a:endParaRPr>
          </a:p>
        </p:txBody>
      </p:sp>
      <p:sp>
        <p:nvSpPr>
          <p:cNvPr id="6" name="TextBox 5">
            <a:extLst>
              <a:ext uri="{FF2B5EF4-FFF2-40B4-BE49-F238E27FC236}">
                <a16:creationId xmlns:a16="http://schemas.microsoft.com/office/drawing/2014/main" id="{1F630E1D-714C-A6D3-0F45-5BBE2543A8B5}"/>
              </a:ext>
            </a:extLst>
          </p:cNvPr>
          <p:cNvSpPr txBox="1"/>
          <p:nvPr/>
        </p:nvSpPr>
        <p:spPr>
          <a:xfrm>
            <a:off x="8476179" y="5984696"/>
            <a:ext cx="12157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2011</a:t>
            </a:r>
          </a:p>
        </p:txBody>
      </p:sp>
    </p:spTree>
    <p:extLst>
      <p:ext uri="{BB962C8B-B14F-4D97-AF65-F5344CB8AC3E}">
        <p14:creationId xmlns:p14="http://schemas.microsoft.com/office/powerpoint/2010/main" val="4712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72E572-E112-A396-E91D-2DA939194C04}"/>
              </a:ext>
            </a:extLst>
          </p:cNvPr>
          <p:cNvSpPr txBox="1"/>
          <p:nvPr/>
        </p:nvSpPr>
        <p:spPr>
          <a:xfrm>
            <a:off x="415435" y="838061"/>
            <a:ext cx="11078498" cy="7758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800" b="1" kern="1200" dirty="0">
                <a:solidFill>
                  <a:schemeClr val="tx2"/>
                </a:solidFill>
                <a:latin typeface="+mj-lt"/>
                <a:ea typeface="+mj-ea"/>
                <a:cs typeface="+mj-cs"/>
              </a:rPr>
              <a:t>GENDERWISE COMPARISON OF WORKING AND JOBSEEKING PEOPLE</a:t>
            </a:r>
            <a:r>
              <a:rPr lang="en-US" sz="2800" b="1" dirty="0">
                <a:solidFill>
                  <a:schemeClr val="tx2"/>
                </a:solidFill>
                <a:latin typeface="+mj-lt"/>
                <a:ea typeface="+mj-ea"/>
                <a:cs typeface="+mj-cs"/>
              </a:rPr>
              <a:t> (2001)</a:t>
            </a:r>
            <a:endParaRPr lang="en-US" sz="2800" kern="1200" dirty="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6"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graph">
            <a:extLst>
              <a:ext uri="{FF2B5EF4-FFF2-40B4-BE49-F238E27FC236}">
                <a16:creationId xmlns:a16="http://schemas.microsoft.com/office/drawing/2014/main" id="{7783A793-6918-7F2A-9183-3DEDCD934F5A}"/>
              </a:ext>
            </a:extLst>
          </p:cNvPr>
          <p:cNvPicPr>
            <a:picLocks noChangeAspect="1"/>
          </p:cNvPicPr>
          <p:nvPr/>
        </p:nvPicPr>
        <p:blipFill>
          <a:blip r:embed="rId2"/>
          <a:stretch>
            <a:fillRect/>
          </a:stretch>
        </p:blipFill>
        <p:spPr>
          <a:xfrm>
            <a:off x="85454" y="2203849"/>
            <a:ext cx="5594277" cy="3463690"/>
          </a:xfrm>
          <a:prstGeom prst="rect">
            <a:avLst/>
          </a:prstGeom>
        </p:spPr>
      </p:pic>
      <p:pic>
        <p:nvPicPr>
          <p:cNvPr id="8" name="Picture 7" descr="A screenshot of a graph">
            <a:extLst>
              <a:ext uri="{FF2B5EF4-FFF2-40B4-BE49-F238E27FC236}">
                <a16:creationId xmlns:a16="http://schemas.microsoft.com/office/drawing/2014/main" id="{90080989-8695-A600-8F1C-16D0BDBE35D1}"/>
              </a:ext>
            </a:extLst>
          </p:cNvPr>
          <p:cNvPicPr>
            <a:picLocks noChangeAspect="1"/>
          </p:cNvPicPr>
          <p:nvPr/>
        </p:nvPicPr>
        <p:blipFill>
          <a:blip r:embed="rId3"/>
          <a:stretch>
            <a:fillRect/>
          </a:stretch>
        </p:blipFill>
        <p:spPr>
          <a:xfrm>
            <a:off x="5854557" y="2249750"/>
            <a:ext cx="5500101" cy="3428725"/>
          </a:xfrm>
          <a:prstGeom prst="rect">
            <a:avLst/>
          </a:prstGeom>
        </p:spPr>
      </p:pic>
    </p:spTree>
    <p:extLst>
      <p:ext uri="{BB962C8B-B14F-4D97-AF65-F5344CB8AC3E}">
        <p14:creationId xmlns:p14="http://schemas.microsoft.com/office/powerpoint/2010/main" val="112083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72E572-E112-A396-E91D-2DA939194C04}"/>
              </a:ext>
            </a:extLst>
          </p:cNvPr>
          <p:cNvSpPr txBox="1"/>
          <p:nvPr/>
        </p:nvSpPr>
        <p:spPr>
          <a:xfrm>
            <a:off x="415435" y="359875"/>
            <a:ext cx="11078498" cy="7758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800" b="1" kern="1200" dirty="0">
                <a:solidFill>
                  <a:schemeClr val="tx2"/>
                </a:solidFill>
                <a:latin typeface="+mj-lt"/>
                <a:ea typeface="+mj-ea"/>
                <a:cs typeface="+mj-cs"/>
              </a:rPr>
              <a:t>GENDERWISE COMPARISON OF WORKING AND JOBSEEKING PEOPLE</a:t>
            </a:r>
            <a:r>
              <a:rPr lang="en-US" sz="2800" b="1" dirty="0">
                <a:solidFill>
                  <a:schemeClr val="tx2"/>
                </a:solidFill>
                <a:latin typeface="+mj-lt"/>
                <a:ea typeface="+mj-ea"/>
                <a:cs typeface="+mj-cs"/>
              </a:rPr>
              <a:t> (2011)</a:t>
            </a:r>
            <a:endParaRPr lang="en-US" sz="2800" kern="1200" dirty="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6"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graph of a number of people&#10;&#10;Description automatically generated">
            <a:extLst>
              <a:ext uri="{FF2B5EF4-FFF2-40B4-BE49-F238E27FC236}">
                <a16:creationId xmlns:a16="http://schemas.microsoft.com/office/drawing/2014/main" id="{AF734EA1-943D-7DD7-35A3-11924377B45A}"/>
              </a:ext>
            </a:extLst>
          </p:cNvPr>
          <p:cNvPicPr>
            <a:picLocks noChangeAspect="1"/>
          </p:cNvPicPr>
          <p:nvPr/>
        </p:nvPicPr>
        <p:blipFill>
          <a:blip r:embed="rId2"/>
          <a:stretch>
            <a:fillRect/>
          </a:stretch>
        </p:blipFill>
        <p:spPr>
          <a:xfrm>
            <a:off x="20243" y="1787489"/>
            <a:ext cx="6050808" cy="3809332"/>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graph of a number of people&#10;&#10;Description automatically generated">
            <a:extLst>
              <a:ext uri="{FF2B5EF4-FFF2-40B4-BE49-F238E27FC236}">
                <a16:creationId xmlns:a16="http://schemas.microsoft.com/office/drawing/2014/main" id="{42CA3B24-F93C-A3BF-F23D-4FEC4B7D2FD1}"/>
              </a:ext>
            </a:extLst>
          </p:cNvPr>
          <p:cNvPicPr>
            <a:picLocks noChangeAspect="1"/>
          </p:cNvPicPr>
          <p:nvPr/>
        </p:nvPicPr>
        <p:blipFill>
          <a:blip r:embed="rId3"/>
          <a:stretch>
            <a:fillRect/>
          </a:stretch>
        </p:blipFill>
        <p:spPr>
          <a:xfrm>
            <a:off x="6094381" y="1867260"/>
            <a:ext cx="5856048" cy="3715250"/>
          </a:xfrm>
          <a:prstGeom prst="rect">
            <a:avLst/>
          </a:prstGeom>
        </p:spPr>
      </p:pic>
    </p:spTree>
    <p:extLst>
      <p:ext uri="{BB962C8B-B14F-4D97-AF65-F5344CB8AC3E}">
        <p14:creationId xmlns:p14="http://schemas.microsoft.com/office/powerpoint/2010/main" val="17391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75F319F-DCF4-CC41-9B10-495F857FCFBD}"/>
              </a:ext>
            </a:extLst>
          </p:cNvPr>
          <p:cNvSpPr>
            <a:spLocks noGrp="1"/>
          </p:cNvSpPr>
          <p:nvPr>
            <p:ph type="title"/>
          </p:nvPr>
        </p:nvSpPr>
        <p:spPr>
          <a:xfrm>
            <a:off x="2963073" y="561623"/>
            <a:ext cx="5754696" cy="1837349"/>
          </a:xfrm>
        </p:spPr>
        <p:txBody>
          <a:bodyPr>
            <a:normAutofit/>
          </a:bodyPr>
          <a:lstStyle/>
          <a:p>
            <a:pPr algn="ctr"/>
            <a:r>
              <a:rPr lang="en-GB" dirty="0">
                <a:solidFill>
                  <a:schemeClr val="tx2"/>
                </a:solidFill>
                <a:cs typeface="Calibri Light"/>
              </a:rPr>
              <a:t>CONCLUSION</a:t>
            </a:r>
          </a:p>
        </p:txBody>
      </p:sp>
      <p:sp>
        <p:nvSpPr>
          <p:cNvPr id="3" name="Content Placeholder 2">
            <a:extLst>
              <a:ext uri="{FF2B5EF4-FFF2-40B4-BE49-F238E27FC236}">
                <a16:creationId xmlns:a16="http://schemas.microsoft.com/office/drawing/2014/main" id="{FAB9A378-872A-4CFA-2029-C0452ED1845C}"/>
              </a:ext>
            </a:extLst>
          </p:cNvPr>
          <p:cNvSpPr>
            <a:spLocks noGrp="1"/>
          </p:cNvSpPr>
          <p:nvPr>
            <p:ph idx="1"/>
          </p:nvPr>
        </p:nvSpPr>
        <p:spPr>
          <a:xfrm>
            <a:off x="569860" y="2265975"/>
            <a:ext cx="11051826" cy="3192863"/>
          </a:xfrm>
        </p:spPr>
        <p:txBody>
          <a:bodyPr vert="horz" lIns="91440" tIns="45720" rIns="91440" bIns="45720" rtlCol="0" anchor="t">
            <a:noAutofit/>
          </a:bodyPr>
          <a:lstStyle/>
          <a:p>
            <a:pPr marL="0" indent="0">
              <a:buNone/>
            </a:pPr>
            <a:r>
              <a:rPr lang="en-GB" sz="2400" dirty="0">
                <a:solidFill>
                  <a:schemeClr val="tx2"/>
                </a:solidFill>
                <a:ea typeface="+mn-lt"/>
                <a:cs typeface="+mn-lt"/>
              </a:rPr>
              <a:t>In conclusion, the 2001 and 2011 census data of education and workers show that there has been some progress in improving the educational and occupational status of the people of Karnataka. However, there is still a lot of work to be done. The literacy rate has increased over the years, gender gap in literacy has also narrowed. The unemployment rate has also decreased in 2011 as compared to 2001.This shows that the economy is creating more jobs.</a:t>
            </a:r>
            <a:endParaRPr lang="en-GB" sz="2400" dirty="0">
              <a:solidFill>
                <a:schemeClr val="tx2"/>
              </a:solidFill>
              <a:cs typeface="Calibri"/>
            </a:endParaRPr>
          </a:p>
          <a:p>
            <a:pPr marL="0" indent="0">
              <a:buNone/>
            </a:pPr>
            <a:r>
              <a:rPr lang="en-GB" sz="2400" dirty="0">
                <a:solidFill>
                  <a:schemeClr val="tx2"/>
                </a:solidFill>
                <a:ea typeface="+mn-lt"/>
                <a:cs typeface="+mn-lt"/>
              </a:rPr>
              <a:t>However, there are still some challenges that need to be addressed. The dropout rate from school is still high, especially among girls. There is also a need to improve the quality of education, especially in rural areas.</a:t>
            </a:r>
            <a:endParaRPr lang="en-GB" sz="2400" dirty="0">
              <a:solidFill>
                <a:schemeClr val="tx2"/>
              </a:solidFill>
              <a:cs typeface="Calibri"/>
            </a:endParaRPr>
          </a:p>
          <a:p>
            <a:pPr marL="0" indent="0">
              <a:buNone/>
            </a:pPr>
            <a:endParaRPr lang="en-GB" sz="1400">
              <a:solidFill>
                <a:schemeClr val="tx2"/>
              </a:solidFill>
              <a:cs typeface="Calibri"/>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90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7C59018-6DB5-6446-80C9-E84A3556DFD1}"/>
              </a:ext>
            </a:extLst>
          </p:cNvPr>
          <p:cNvSpPr>
            <a:spLocks noGrp="1"/>
          </p:cNvSpPr>
          <p:nvPr>
            <p:ph type="title"/>
          </p:nvPr>
        </p:nvSpPr>
        <p:spPr>
          <a:xfrm>
            <a:off x="3502731" y="1542402"/>
            <a:ext cx="5802927" cy="2387918"/>
          </a:xfrm>
        </p:spPr>
        <p:txBody>
          <a:bodyPr vert="horz" lIns="91440" tIns="45720" rIns="91440" bIns="45720" rtlCol="0" anchor="b">
            <a:normAutofit/>
          </a:bodyPr>
          <a:lstStyle/>
          <a:p>
            <a:pPr algn="ctr"/>
            <a:r>
              <a:rPr lang="en-US" sz="6600" kern="1200" dirty="0">
                <a:solidFill>
                  <a:schemeClr val="tx2"/>
                </a:solidFill>
                <a:latin typeface="+mj-lt"/>
                <a:ea typeface="+mj-ea"/>
                <a:cs typeface="+mj-cs"/>
              </a:rPr>
              <a:t>Thankyou</a:t>
            </a:r>
          </a:p>
        </p:txBody>
      </p:sp>
      <p:grpSp>
        <p:nvGrpSpPr>
          <p:cNvPr id="41" name="Group 40">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2"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5"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7"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695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E0511-4A42-1B13-E9CD-117DC686843C}"/>
              </a:ext>
            </a:extLst>
          </p:cNvPr>
          <p:cNvSpPr>
            <a:spLocks noGrp="1"/>
          </p:cNvSpPr>
          <p:nvPr>
            <p:ph type="title"/>
          </p:nvPr>
        </p:nvSpPr>
        <p:spPr>
          <a:xfrm>
            <a:off x="3049678" y="1364155"/>
            <a:ext cx="5746590" cy="1107775"/>
          </a:xfrm>
        </p:spPr>
        <p:txBody>
          <a:bodyPr anchor="b">
            <a:normAutofit/>
          </a:bodyPr>
          <a:lstStyle/>
          <a:p>
            <a:pPr algn="ctr"/>
            <a:r>
              <a:rPr lang="en-GB" sz="3600">
                <a:solidFill>
                  <a:schemeClr val="tx2"/>
                </a:solidFill>
                <a:cs typeface="Calibri Light"/>
              </a:rPr>
              <a:t>Objective</a:t>
            </a:r>
          </a:p>
        </p:txBody>
      </p:sp>
      <p:grpSp>
        <p:nvGrpSpPr>
          <p:cNvPr id="31" name="Group 3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A138D722-D873-F266-35E3-FC1AF2A29BA3}"/>
              </a:ext>
            </a:extLst>
          </p:cNvPr>
          <p:cNvSpPr>
            <a:spLocks noGrp="1"/>
          </p:cNvSpPr>
          <p:nvPr>
            <p:ph idx="1"/>
          </p:nvPr>
        </p:nvSpPr>
        <p:spPr>
          <a:xfrm>
            <a:off x="1767039" y="3027974"/>
            <a:ext cx="8401040" cy="2430864"/>
          </a:xfrm>
        </p:spPr>
        <p:txBody>
          <a:bodyPr vert="horz" lIns="91440" tIns="45720" rIns="91440" bIns="45720" rtlCol="0" anchor="t">
            <a:noAutofit/>
          </a:bodyPr>
          <a:lstStyle/>
          <a:p>
            <a:r>
              <a:rPr lang="en-GB" sz="2400" dirty="0">
                <a:solidFill>
                  <a:schemeClr val="tx2"/>
                </a:solidFill>
                <a:cs typeface="Calibri"/>
              </a:rPr>
              <a:t>Analysing the total population over the years 2001 and 2011.</a:t>
            </a:r>
          </a:p>
          <a:p>
            <a:r>
              <a:rPr lang="en-GB" sz="2400" dirty="0">
                <a:solidFill>
                  <a:schemeClr val="tx2"/>
                </a:solidFill>
                <a:cs typeface="Calibri"/>
              </a:rPr>
              <a:t>Analysing and comparing the illiterate and literate people of Karnataka over the years 2001 and 2011.</a:t>
            </a:r>
          </a:p>
          <a:p>
            <a:r>
              <a:rPr lang="en-GB" sz="2400" dirty="0">
                <a:solidFill>
                  <a:schemeClr val="tx2"/>
                </a:solidFill>
                <a:cs typeface="Calibri"/>
              </a:rPr>
              <a:t>Getting insights about the overall literacy and employment distribution over the years.</a:t>
            </a:r>
            <a:endParaRPr lang="en-US" sz="2400" dirty="0">
              <a:solidFill>
                <a:schemeClr val="tx2"/>
              </a:solidFill>
              <a:cs typeface="Calibri"/>
            </a:endParaRPr>
          </a:p>
          <a:p>
            <a:r>
              <a:rPr lang="en-GB" sz="2400" dirty="0">
                <a:solidFill>
                  <a:schemeClr val="tx2"/>
                </a:solidFill>
                <a:cs typeface="Calibri"/>
              </a:rPr>
              <a:t>Gender wise comparison of working and job seeking people.</a:t>
            </a:r>
            <a:endParaRPr lang="en-GB" sz="2400" dirty="0">
              <a:solidFill>
                <a:schemeClr val="tx2"/>
              </a:solidFill>
            </a:endParaRPr>
          </a:p>
          <a:p>
            <a:endParaRPr lang="en-GB" sz="1700">
              <a:solidFill>
                <a:schemeClr val="tx2"/>
              </a:solidFill>
              <a:cs typeface="Calibri"/>
            </a:endParaRPr>
          </a:p>
        </p:txBody>
      </p:sp>
    </p:spTree>
    <p:extLst>
      <p:ext uri="{BB962C8B-B14F-4D97-AF65-F5344CB8AC3E}">
        <p14:creationId xmlns:p14="http://schemas.microsoft.com/office/powerpoint/2010/main" val="79048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C38E39C-D640-26BD-7E14-12D56CEA9082}"/>
              </a:ext>
            </a:extLst>
          </p:cNvPr>
          <p:cNvSpPr>
            <a:spLocks noGrp="1"/>
          </p:cNvSpPr>
          <p:nvPr>
            <p:ph type="title"/>
          </p:nvPr>
        </p:nvSpPr>
        <p:spPr>
          <a:xfrm>
            <a:off x="901949" y="2164561"/>
            <a:ext cx="10021446" cy="2976344"/>
          </a:xfrm>
        </p:spPr>
        <p:txBody>
          <a:bodyPr vert="horz" lIns="91440" tIns="45720" rIns="91440" bIns="45720" rtlCol="0" anchor="b">
            <a:noAutofit/>
          </a:bodyPr>
          <a:lstStyle/>
          <a:p>
            <a:pPr algn="just"/>
            <a:r>
              <a:rPr lang="en-US" sz="2800" dirty="0">
                <a:latin typeface="Times New Roman"/>
                <a:ea typeface="+mj-lt"/>
                <a:cs typeface="+mj-lt"/>
              </a:rPr>
              <a:t>We analyze census data of 2001 and 2011 in the areas of workers and education.</a:t>
            </a:r>
            <a:r>
              <a:rPr lang="en-US" sz="2800" kern="1200" dirty="0">
                <a:latin typeface="Times New Roman"/>
                <a:ea typeface="+mj-lt"/>
                <a:cs typeface="+mj-lt"/>
              </a:rPr>
              <a:t> The education census data</a:t>
            </a:r>
            <a:r>
              <a:rPr lang="en-US" sz="2800" dirty="0">
                <a:latin typeface="Times New Roman"/>
                <a:ea typeface="+mj-lt"/>
                <a:cs typeface="+mj-lt"/>
              </a:rPr>
              <a:t>(C-08)</a:t>
            </a:r>
            <a:r>
              <a:rPr lang="en-US" sz="2800" kern="1200" dirty="0">
                <a:latin typeface="Times New Roman"/>
                <a:ea typeface="+mj-lt"/>
                <a:cs typeface="+mj-lt"/>
              </a:rPr>
              <a:t> </a:t>
            </a:r>
            <a:r>
              <a:rPr lang="en-US" sz="2800" dirty="0">
                <a:latin typeface="Times New Roman"/>
                <a:ea typeface="+mj-lt"/>
                <a:cs typeface="+mj-lt"/>
              </a:rPr>
              <a:t>consists of 15 columns concerning the overall </a:t>
            </a:r>
            <a:r>
              <a:rPr lang="en-US" sz="2800" kern="1200" dirty="0">
                <a:latin typeface="Times New Roman"/>
                <a:ea typeface="+mj-lt"/>
                <a:cs typeface="+mj-lt"/>
              </a:rPr>
              <a:t>number of literate and illiterate</a:t>
            </a:r>
            <a:r>
              <a:rPr lang="en-US" sz="2800" dirty="0">
                <a:latin typeface="Times New Roman"/>
                <a:ea typeface="+mj-lt"/>
                <a:cs typeface="+mj-lt"/>
              </a:rPr>
              <a:t> individuals in various </a:t>
            </a:r>
            <a:r>
              <a:rPr lang="en-US" sz="2800" kern="1200" dirty="0">
                <a:latin typeface="Times New Roman"/>
                <a:ea typeface="+mj-lt"/>
                <a:cs typeface="+mj-lt"/>
              </a:rPr>
              <a:t>age </a:t>
            </a:r>
            <a:r>
              <a:rPr lang="en-US" sz="2800" dirty="0">
                <a:latin typeface="Times New Roman"/>
                <a:ea typeface="+mj-lt"/>
                <a:cs typeface="+mj-lt"/>
              </a:rPr>
              <a:t>categories</a:t>
            </a:r>
            <a:r>
              <a:rPr lang="en-US" sz="2800" kern="1200" dirty="0">
                <a:latin typeface="Times New Roman"/>
                <a:ea typeface="+mj-lt"/>
                <a:cs typeface="+mj-lt"/>
              </a:rPr>
              <a:t>.</a:t>
            </a:r>
            <a:r>
              <a:rPr lang="en-US" sz="2800" dirty="0">
                <a:latin typeface="Times New Roman"/>
                <a:ea typeface="+mj-lt"/>
                <a:cs typeface="+mj-lt"/>
              </a:rPr>
              <a:t> </a:t>
            </a:r>
            <a:r>
              <a:rPr lang="en-US" sz="2800" kern="1200" dirty="0">
                <a:latin typeface="Times New Roman"/>
                <a:ea typeface="+mj-lt"/>
                <a:cs typeface="+mj-lt"/>
              </a:rPr>
              <a:t>The </a:t>
            </a:r>
            <a:r>
              <a:rPr lang="en-US" sz="2800" dirty="0">
                <a:latin typeface="Times New Roman"/>
                <a:ea typeface="+mj-lt"/>
                <a:cs typeface="+mj-lt"/>
              </a:rPr>
              <a:t>18 columns of the </a:t>
            </a:r>
            <a:r>
              <a:rPr lang="en-US" sz="2800" kern="1200" dirty="0">
                <a:latin typeface="Times New Roman"/>
                <a:ea typeface="+mj-lt"/>
                <a:cs typeface="+mj-lt"/>
              </a:rPr>
              <a:t>workers census</a:t>
            </a:r>
            <a:r>
              <a:rPr lang="en-US" sz="2800" dirty="0">
                <a:latin typeface="Times New Roman"/>
                <a:ea typeface="+mj-lt"/>
                <a:cs typeface="+mj-lt"/>
              </a:rPr>
              <a:t>(B-01) data contain </a:t>
            </a:r>
            <a:r>
              <a:rPr lang="en-US" sz="2800" kern="1200" dirty="0">
                <a:latin typeface="Times New Roman"/>
                <a:ea typeface="+mj-lt"/>
                <a:cs typeface="+mj-lt"/>
              </a:rPr>
              <a:t>information </a:t>
            </a:r>
            <a:r>
              <a:rPr lang="en-US" sz="2800" dirty="0">
                <a:latin typeface="Times New Roman"/>
                <a:ea typeface="+mj-lt"/>
                <a:cs typeface="+mj-lt"/>
              </a:rPr>
              <a:t>on </a:t>
            </a:r>
            <a:r>
              <a:rPr lang="en-US" sz="2800" kern="1200" dirty="0">
                <a:latin typeface="Times New Roman"/>
                <a:ea typeface="+mj-lt"/>
                <a:cs typeface="+mj-lt"/>
              </a:rPr>
              <a:t>the population, gender distribution, main workers</a:t>
            </a:r>
            <a:r>
              <a:rPr lang="en-US" sz="2800" dirty="0">
                <a:latin typeface="Times New Roman"/>
                <a:ea typeface="+mj-lt"/>
                <a:cs typeface="+mj-lt"/>
              </a:rPr>
              <a:t>,</a:t>
            </a:r>
            <a:r>
              <a:rPr lang="en-US" sz="2800" kern="1200" dirty="0">
                <a:latin typeface="Times New Roman"/>
                <a:ea typeface="+mj-lt"/>
                <a:cs typeface="+mj-lt"/>
              </a:rPr>
              <a:t> and non-workers.</a:t>
            </a:r>
            <a:r>
              <a:rPr lang="en-US" sz="2800" dirty="0">
                <a:latin typeface="Times New Roman"/>
                <a:ea typeface="+mj-lt"/>
                <a:cs typeface="+mj-lt"/>
              </a:rPr>
              <a:t> </a:t>
            </a:r>
            <a:endParaRPr lang="en-US" sz="2800">
              <a:cs typeface="Calibri Light" panose="020F0302020204030204"/>
            </a:endParaRPr>
          </a:p>
        </p:txBody>
      </p:sp>
      <p:grpSp>
        <p:nvGrpSpPr>
          <p:cNvPr id="61" name="Group 6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46" name="Freeform: Shape 45">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46">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52" name="Freeform: Shape 51">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52">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54">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6BFD8446-73EC-9C4F-492A-92C54A4B5C75}"/>
              </a:ext>
            </a:extLst>
          </p:cNvPr>
          <p:cNvSpPr txBox="1"/>
          <p:nvPr/>
        </p:nvSpPr>
        <p:spPr>
          <a:xfrm>
            <a:off x="2261680" y="1483468"/>
            <a:ext cx="73119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latin typeface="Times New Roman"/>
                <a:ea typeface="+mn-lt"/>
                <a:cs typeface="+mn-lt"/>
              </a:rPr>
              <a:t>Education and Workers Census Data Analysis</a:t>
            </a:r>
            <a:endParaRPr lang="en-US" sz="2800" dirty="0">
              <a:latin typeface="Times New Roman"/>
              <a:cs typeface="Times New Roman"/>
            </a:endParaRPr>
          </a:p>
        </p:txBody>
      </p:sp>
    </p:spTree>
    <p:extLst>
      <p:ext uri="{BB962C8B-B14F-4D97-AF65-F5344CB8AC3E}">
        <p14:creationId xmlns:p14="http://schemas.microsoft.com/office/powerpoint/2010/main" val="346586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with numbers and text">
            <a:extLst>
              <a:ext uri="{FF2B5EF4-FFF2-40B4-BE49-F238E27FC236}">
                <a16:creationId xmlns:a16="http://schemas.microsoft.com/office/drawing/2014/main" id="{F565119E-4AA2-C4EB-5640-68139C046540}"/>
              </a:ext>
            </a:extLst>
          </p:cNvPr>
          <p:cNvPicPr>
            <a:picLocks noChangeAspect="1"/>
          </p:cNvPicPr>
          <p:nvPr/>
        </p:nvPicPr>
        <p:blipFill>
          <a:blip r:embed="rId2"/>
          <a:stretch>
            <a:fillRect/>
          </a:stretch>
        </p:blipFill>
        <p:spPr>
          <a:xfrm>
            <a:off x="195072" y="3845165"/>
            <a:ext cx="7714099" cy="2659512"/>
          </a:xfrm>
          <a:prstGeom prst="rect">
            <a:avLst/>
          </a:prstGeom>
        </p:spPr>
      </p:pic>
      <p:pic>
        <p:nvPicPr>
          <p:cNvPr id="3" name="Picture 2" descr="A table with numbers and text&#10;&#10;Description automatically generated">
            <a:extLst>
              <a:ext uri="{FF2B5EF4-FFF2-40B4-BE49-F238E27FC236}">
                <a16:creationId xmlns:a16="http://schemas.microsoft.com/office/drawing/2014/main" id="{D25947D0-5A6B-85A8-09A7-5DEF57C621F0}"/>
              </a:ext>
            </a:extLst>
          </p:cNvPr>
          <p:cNvPicPr>
            <a:picLocks noChangeAspect="1"/>
          </p:cNvPicPr>
          <p:nvPr/>
        </p:nvPicPr>
        <p:blipFill>
          <a:blip r:embed="rId3"/>
          <a:stretch>
            <a:fillRect/>
          </a:stretch>
        </p:blipFill>
        <p:spPr>
          <a:xfrm>
            <a:off x="7904631" y="3846848"/>
            <a:ext cx="4082698" cy="2668076"/>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25D23733-D770-B193-179B-033756C7C72B}"/>
              </a:ext>
            </a:extLst>
          </p:cNvPr>
          <p:cNvPicPr>
            <a:picLocks noChangeAspect="1"/>
          </p:cNvPicPr>
          <p:nvPr/>
        </p:nvPicPr>
        <p:blipFill>
          <a:blip r:embed="rId4"/>
          <a:stretch>
            <a:fillRect/>
          </a:stretch>
        </p:blipFill>
        <p:spPr>
          <a:xfrm>
            <a:off x="1140990" y="1122430"/>
            <a:ext cx="9795752" cy="2470913"/>
          </a:xfrm>
          <a:prstGeom prst="rect">
            <a:avLst/>
          </a:prstGeom>
        </p:spPr>
      </p:pic>
      <p:sp>
        <p:nvSpPr>
          <p:cNvPr id="5" name="TextBox 4">
            <a:extLst>
              <a:ext uri="{FF2B5EF4-FFF2-40B4-BE49-F238E27FC236}">
                <a16:creationId xmlns:a16="http://schemas.microsoft.com/office/drawing/2014/main" id="{4E0AE942-36E2-04FB-CDEA-20234AC3F800}"/>
              </a:ext>
            </a:extLst>
          </p:cNvPr>
          <p:cNvSpPr txBox="1"/>
          <p:nvPr/>
        </p:nvSpPr>
        <p:spPr>
          <a:xfrm>
            <a:off x="4215318" y="453957"/>
            <a:ext cx="3923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tx2"/>
                </a:solidFill>
                <a:latin typeface="Times New Roman"/>
                <a:cs typeface="Times New Roman"/>
              </a:rPr>
              <a:t>Dataset</a:t>
            </a:r>
            <a:endParaRPr lang="en-GB" sz="3600" dirty="0">
              <a:solidFill>
                <a:schemeClr val="tx2"/>
              </a:solidFill>
            </a:endParaRPr>
          </a:p>
        </p:txBody>
      </p:sp>
    </p:spTree>
    <p:extLst>
      <p:ext uri="{BB962C8B-B14F-4D97-AF65-F5344CB8AC3E}">
        <p14:creationId xmlns:p14="http://schemas.microsoft.com/office/powerpoint/2010/main" val="342165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470505-BECF-6163-259A-DE91ED102999}"/>
              </a:ext>
            </a:extLst>
          </p:cNvPr>
          <p:cNvSpPr txBox="1"/>
          <p:nvPr/>
        </p:nvSpPr>
        <p:spPr>
          <a:xfrm>
            <a:off x="374903" y="384194"/>
            <a:ext cx="10640754" cy="7758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000" b="1" kern="1200">
                <a:solidFill>
                  <a:schemeClr val="tx2"/>
                </a:solidFill>
                <a:latin typeface="+mj-lt"/>
                <a:ea typeface="+mj-ea"/>
                <a:cs typeface="+mj-cs"/>
              </a:rPr>
              <a:t>Age-group v/s Total population</a:t>
            </a:r>
          </a:p>
        </p:txBody>
      </p:sp>
      <p:grpSp>
        <p:nvGrpSpPr>
          <p:cNvPr id="31" name="Group 3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2" name="Freeform: Shape 3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descr="A graph of different colored bars&#10;&#10;Description automatically generated">
            <a:extLst>
              <a:ext uri="{FF2B5EF4-FFF2-40B4-BE49-F238E27FC236}">
                <a16:creationId xmlns:a16="http://schemas.microsoft.com/office/drawing/2014/main" id="{F0EAD3A7-771F-03A3-ECDE-F4F49F815214}"/>
              </a:ext>
            </a:extLst>
          </p:cNvPr>
          <p:cNvPicPr>
            <a:picLocks noChangeAspect="1"/>
          </p:cNvPicPr>
          <p:nvPr/>
        </p:nvPicPr>
        <p:blipFill rotWithShape="1">
          <a:blip r:embed="rId2"/>
          <a:srcRect t="12768" r="-1" b="-1"/>
          <a:stretch/>
        </p:blipFill>
        <p:spPr>
          <a:xfrm>
            <a:off x="5697203" y="2173740"/>
            <a:ext cx="6111580" cy="3194414"/>
          </a:xfrm>
          <a:prstGeom prst="rect">
            <a:avLst/>
          </a:prstGeom>
        </p:spPr>
      </p:pic>
      <p:grpSp>
        <p:nvGrpSpPr>
          <p:cNvPr id="37" name="Group 3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38" name="Freeform: Shape 3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464C188-1C37-5D37-470A-FDCE7A9CCBAE}"/>
              </a:ext>
            </a:extLst>
          </p:cNvPr>
          <p:cNvPicPr>
            <a:picLocks noChangeAspect="1"/>
          </p:cNvPicPr>
          <p:nvPr/>
        </p:nvPicPr>
        <p:blipFill>
          <a:blip r:embed="rId3"/>
          <a:stretch>
            <a:fillRect/>
          </a:stretch>
        </p:blipFill>
        <p:spPr>
          <a:xfrm>
            <a:off x="208497" y="2067734"/>
            <a:ext cx="5491263" cy="3273377"/>
          </a:xfrm>
          <a:prstGeom prst="rect">
            <a:avLst/>
          </a:prstGeom>
        </p:spPr>
      </p:pic>
      <p:sp>
        <p:nvSpPr>
          <p:cNvPr id="8" name="TextBox 7">
            <a:extLst>
              <a:ext uri="{FF2B5EF4-FFF2-40B4-BE49-F238E27FC236}">
                <a16:creationId xmlns:a16="http://schemas.microsoft.com/office/drawing/2014/main" id="{7CF40B8E-9AB9-0B36-C885-BB959395A7CB}"/>
              </a:ext>
            </a:extLst>
          </p:cNvPr>
          <p:cNvSpPr txBox="1"/>
          <p:nvPr/>
        </p:nvSpPr>
        <p:spPr>
          <a:xfrm>
            <a:off x="1848255" y="5642042"/>
            <a:ext cx="24967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p>
        </p:txBody>
      </p:sp>
      <p:sp>
        <p:nvSpPr>
          <p:cNvPr id="9" name="TextBox 8">
            <a:extLst>
              <a:ext uri="{FF2B5EF4-FFF2-40B4-BE49-F238E27FC236}">
                <a16:creationId xmlns:a16="http://schemas.microsoft.com/office/drawing/2014/main" id="{A2B6BF20-3DD5-1791-2C7C-9C305660C805}"/>
              </a:ext>
            </a:extLst>
          </p:cNvPr>
          <p:cNvSpPr txBox="1"/>
          <p:nvPr/>
        </p:nvSpPr>
        <p:spPr>
          <a:xfrm>
            <a:off x="8252297" y="5642043"/>
            <a:ext cx="14267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a:cs typeface="Calibri"/>
              </a:rPr>
              <a:t>2011</a:t>
            </a:r>
          </a:p>
        </p:txBody>
      </p:sp>
    </p:spTree>
    <p:extLst>
      <p:ext uri="{BB962C8B-B14F-4D97-AF65-F5344CB8AC3E}">
        <p14:creationId xmlns:p14="http://schemas.microsoft.com/office/powerpoint/2010/main" val="162123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different colored squares&#10;&#10;Description automatically generated">
            <a:extLst>
              <a:ext uri="{FF2B5EF4-FFF2-40B4-BE49-F238E27FC236}">
                <a16:creationId xmlns:a16="http://schemas.microsoft.com/office/drawing/2014/main" id="{2164149F-565F-154C-CDC5-C29B825B6BDD}"/>
              </a:ext>
            </a:extLst>
          </p:cNvPr>
          <p:cNvPicPr>
            <a:picLocks noChangeAspect="1"/>
          </p:cNvPicPr>
          <p:nvPr/>
        </p:nvPicPr>
        <p:blipFill>
          <a:blip r:embed="rId2"/>
          <a:stretch>
            <a:fillRect/>
          </a:stretch>
        </p:blipFill>
        <p:spPr>
          <a:xfrm>
            <a:off x="5867388" y="1478756"/>
            <a:ext cx="5709030" cy="340698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different colored bars">
            <a:extLst>
              <a:ext uri="{FF2B5EF4-FFF2-40B4-BE49-F238E27FC236}">
                <a16:creationId xmlns:a16="http://schemas.microsoft.com/office/drawing/2014/main" id="{BEB29966-6E0E-7D28-D8DA-313E24B40A6A}"/>
              </a:ext>
            </a:extLst>
          </p:cNvPr>
          <p:cNvPicPr>
            <a:picLocks noChangeAspect="1"/>
          </p:cNvPicPr>
          <p:nvPr/>
        </p:nvPicPr>
        <p:blipFill>
          <a:blip r:embed="rId3"/>
          <a:stretch>
            <a:fillRect/>
          </a:stretch>
        </p:blipFill>
        <p:spPr>
          <a:xfrm>
            <a:off x="3477" y="1484508"/>
            <a:ext cx="5808139" cy="3473464"/>
          </a:xfrm>
          <a:prstGeom prst="rect">
            <a:avLst/>
          </a:prstGeom>
        </p:spPr>
      </p:pic>
      <p:sp>
        <p:nvSpPr>
          <p:cNvPr id="4" name="TextBox 3">
            <a:extLst>
              <a:ext uri="{FF2B5EF4-FFF2-40B4-BE49-F238E27FC236}">
                <a16:creationId xmlns:a16="http://schemas.microsoft.com/office/drawing/2014/main" id="{B6E0B9A2-0D65-86E2-DEA0-A51A09D9DD35}"/>
              </a:ext>
            </a:extLst>
          </p:cNvPr>
          <p:cNvSpPr txBox="1"/>
          <p:nvPr/>
        </p:nvSpPr>
        <p:spPr>
          <a:xfrm>
            <a:off x="2091446" y="5382638"/>
            <a:ext cx="19293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p>
        </p:txBody>
      </p:sp>
      <p:sp>
        <p:nvSpPr>
          <p:cNvPr id="5" name="TextBox 4">
            <a:extLst>
              <a:ext uri="{FF2B5EF4-FFF2-40B4-BE49-F238E27FC236}">
                <a16:creationId xmlns:a16="http://schemas.microsoft.com/office/drawing/2014/main" id="{082E1DDE-BF88-8014-4CF3-B8E17661F4FF}"/>
              </a:ext>
            </a:extLst>
          </p:cNvPr>
          <p:cNvSpPr txBox="1"/>
          <p:nvPr/>
        </p:nvSpPr>
        <p:spPr>
          <a:xfrm>
            <a:off x="8130702" y="5382638"/>
            <a:ext cx="17671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2011</a:t>
            </a:r>
          </a:p>
        </p:txBody>
      </p:sp>
    </p:spTree>
    <p:extLst>
      <p:ext uri="{BB962C8B-B14F-4D97-AF65-F5344CB8AC3E}">
        <p14:creationId xmlns:p14="http://schemas.microsoft.com/office/powerpoint/2010/main" val="75257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A67D43-24F9-4F86-9147-C4C979316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0B084A-1B10-4A29-87DA-9179481E7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people with different colored bars&#10;&#10;Description automatically generated">
            <a:extLst>
              <a:ext uri="{FF2B5EF4-FFF2-40B4-BE49-F238E27FC236}">
                <a16:creationId xmlns:a16="http://schemas.microsoft.com/office/drawing/2014/main" id="{2831BC1B-AD65-6603-BB4E-B3BF2E29534F}"/>
              </a:ext>
            </a:extLst>
          </p:cNvPr>
          <p:cNvPicPr>
            <a:picLocks noChangeAspect="1"/>
          </p:cNvPicPr>
          <p:nvPr/>
        </p:nvPicPr>
        <p:blipFill>
          <a:blip r:embed="rId2"/>
          <a:stretch>
            <a:fillRect/>
          </a:stretch>
        </p:blipFill>
        <p:spPr>
          <a:xfrm>
            <a:off x="166337" y="3756469"/>
            <a:ext cx="5060514" cy="3016331"/>
          </a:xfrm>
          <a:prstGeom prst="rect">
            <a:avLst/>
          </a:prstGeom>
        </p:spPr>
      </p:pic>
      <p:pic>
        <p:nvPicPr>
          <p:cNvPr id="3" name="Picture 2" descr="A graph of different colored bars&#10;&#10;Description automatically generated">
            <a:extLst>
              <a:ext uri="{FF2B5EF4-FFF2-40B4-BE49-F238E27FC236}">
                <a16:creationId xmlns:a16="http://schemas.microsoft.com/office/drawing/2014/main" id="{4CD321ED-3932-641E-CEAD-66D8DB28BC42}"/>
              </a:ext>
            </a:extLst>
          </p:cNvPr>
          <p:cNvPicPr>
            <a:picLocks noChangeAspect="1"/>
          </p:cNvPicPr>
          <p:nvPr/>
        </p:nvPicPr>
        <p:blipFill>
          <a:blip r:embed="rId3"/>
          <a:stretch>
            <a:fillRect/>
          </a:stretch>
        </p:blipFill>
        <p:spPr>
          <a:xfrm>
            <a:off x="6641605" y="3754264"/>
            <a:ext cx="4778737" cy="2862246"/>
          </a:xfrm>
          <a:prstGeom prst="rect">
            <a:avLst/>
          </a:prstGeom>
        </p:spPr>
      </p:pic>
      <p:sp>
        <p:nvSpPr>
          <p:cNvPr id="4" name="TextBox 3">
            <a:extLst>
              <a:ext uri="{FF2B5EF4-FFF2-40B4-BE49-F238E27FC236}">
                <a16:creationId xmlns:a16="http://schemas.microsoft.com/office/drawing/2014/main" id="{7BA09A55-D78A-1C27-7D25-FAA796290E54}"/>
              </a:ext>
            </a:extLst>
          </p:cNvPr>
          <p:cNvSpPr txBox="1"/>
          <p:nvPr/>
        </p:nvSpPr>
        <p:spPr>
          <a:xfrm>
            <a:off x="3243828" y="189477"/>
            <a:ext cx="5297424" cy="4328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0000" lnSpcReduction="20000"/>
          </a:bodyPr>
          <a:lstStyle/>
          <a:p>
            <a:pPr algn="ctr">
              <a:lnSpc>
                <a:spcPct val="90000"/>
              </a:lnSpc>
              <a:spcAft>
                <a:spcPts val="600"/>
              </a:spcAft>
            </a:pPr>
            <a:r>
              <a:rPr lang="en-US" sz="4000" b="1" dirty="0">
                <a:solidFill>
                  <a:schemeClr val="tx2"/>
                </a:solidFill>
              </a:rPr>
              <a:t>Literacy v/s Age-group</a:t>
            </a:r>
            <a:endParaRPr lang="en-US" sz="4000" dirty="0">
              <a:solidFill>
                <a:schemeClr val="tx2"/>
              </a:solidFill>
              <a:cs typeface="Calibri" panose="020F0502020204030204"/>
            </a:endParaRPr>
          </a:p>
        </p:txBody>
      </p:sp>
      <p:grpSp>
        <p:nvGrpSpPr>
          <p:cNvPr id="13" name="Group 12">
            <a:extLst>
              <a:ext uri="{FF2B5EF4-FFF2-40B4-BE49-F238E27FC236}">
                <a16:creationId xmlns:a16="http://schemas.microsoft.com/office/drawing/2014/main" id="{87B1703D-C777-44F3-9BF9-F646BB524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9611" y="4683666"/>
            <a:ext cx="2514948" cy="2174333"/>
            <a:chOff x="-305" y="-4155"/>
            <a:chExt cx="2514948" cy="2174333"/>
          </a:xfrm>
        </p:grpSpPr>
        <p:sp>
          <p:nvSpPr>
            <p:cNvPr id="14" name="Freeform: Shape 13">
              <a:extLst>
                <a:ext uri="{FF2B5EF4-FFF2-40B4-BE49-F238E27FC236}">
                  <a16:creationId xmlns:a16="http://schemas.microsoft.com/office/drawing/2014/main" id="{BD2B2847-E73C-47D5-9B74-357C4F813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1F33014-1EB8-434D-8153-8774545E3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141D89-EBBE-452D-B6B8-BA042256B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81D2A05E-7D47-46D2-AC04-9C35336F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olorful bars on a white background">
            <a:extLst>
              <a:ext uri="{FF2B5EF4-FFF2-40B4-BE49-F238E27FC236}">
                <a16:creationId xmlns:a16="http://schemas.microsoft.com/office/drawing/2014/main" id="{AA6AE9D2-9B9B-BE78-DB46-E066D593AE25}"/>
              </a:ext>
            </a:extLst>
          </p:cNvPr>
          <p:cNvPicPr>
            <a:picLocks noChangeAspect="1"/>
          </p:cNvPicPr>
          <p:nvPr/>
        </p:nvPicPr>
        <p:blipFill>
          <a:blip r:embed="rId4"/>
          <a:stretch>
            <a:fillRect/>
          </a:stretch>
        </p:blipFill>
        <p:spPr>
          <a:xfrm>
            <a:off x="212059" y="719354"/>
            <a:ext cx="5006153" cy="2976444"/>
          </a:xfrm>
          <a:prstGeom prst="rect">
            <a:avLst/>
          </a:prstGeom>
        </p:spPr>
      </p:pic>
      <p:pic>
        <p:nvPicPr>
          <p:cNvPr id="6" name="Picture 5">
            <a:extLst>
              <a:ext uri="{FF2B5EF4-FFF2-40B4-BE49-F238E27FC236}">
                <a16:creationId xmlns:a16="http://schemas.microsoft.com/office/drawing/2014/main" id="{86E182F5-8AB9-746E-04D0-ED0C2AEC5C73}"/>
              </a:ext>
            </a:extLst>
          </p:cNvPr>
          <p:cNvPicPr>
            <a:picLocks noChangeAspect="1"/>
          </p:cNvPicPr>
          <p:nvPr/>
        </p:nvPicPr>
        <p:blipFill>
          <a:blip r:embed="rId5"/>
          <a:stretch>
            <a:fillRect/>
          </a:stretch>
        </p:blipFill>
        <p:spPr>
          <a:xfrm>
            <a:off x="6645614" y="722269"/>
            <a:ext cx="4834646" cy="2827526"/>
          </a:xfrm>
          <a:prstGeom prst="rect">
            <a:avLst/>
          </a:prstGeom>
        </p:spPr>
      </p:pic>
      <p:sp>
        <p:nvSpPr>
          <p:cNvPr id="7" name="TextBox 6">
            <a:extLst>
              <a:ext uri="{FF2B5EF4-FFF2-40B4-BE49-F238E27FC236}">
                <a16:creationId xmlns:a16="http://schemas.microsoft.com/office/drawing/2014/main" id="{82358309-0A34-FF80-9E67-8EFED1DB06FE}"/>
              </a:ext>
            </a:extLst>
          </p:cNvPr>
          <p:cNvSpPr txBox="1"/>
          <p:nvPr/>
        </p:nvSpPr>
        <p:spPr>
          <a:xfrm>
            <a:off x="5463702" y="1742872"/>
            <a:ext cx="988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p>
        </p:txBody>
      </p:sp>
      <p:sp>
        <p:nvSpPr>
          <p:cNvPr id="8" name="TextBox 7">
            <a:extLst>
              <a:ext uri="{FF2B5EF4-FFF2-40B4-BE49-F238E27FC236}">
                <a16:creationId xmlns:a16="http://schemas.microsoft.com/office/drawing/2014/main" id="{2837F685-A1A9-8D4C-6F09-89D89CEFDA22}"/>
              </a:ext>
            </a:extLst>
          </p:cNvPr>
          <p:cNvSpPr txBox="1"/>
          <p:nvPr/>
        </p:nvSpPr>
        <p:spPr>
          <a:xfrm>
            <a:off x="5463702" y="4880042"/>
            <a:ext cx="859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2011</a:t>
            </a:r>
            <a:endParaRPr lang="en-GB" sz="2400" b="1" dirty="0"/>
          </a:p>
        </p:txBody>
      </p:sp>
    </p:spTree>
    <p:extLst>
      <p:ext uri="{BB962C8B-B14F-4D97-AF65-F5344CB8AC3E}">
        <p14:creationId xmlns:p14="http://schemas.microsoft.com/office/powerpoint/2010/main" val="154291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3" name="Freeform: Shape 12">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graph of different colored bars">
            <a:extLst>
              <a:ext uri="{FF2B5EF4-FFF2-40B4-BE49-F238E27FC236}">
                <a16:creationId xmlns:a16="http://schemas.microsoft.com/office/drawing/2014/main" id="{E43FCCD8-776F-D89F-4F20-ECE052C1B118}"/>
              </a:ext>
            </a:extLst>
          </p:cNvPr>
          <p:cNvPicPr>
            <a:picLocks noChangeAspect="1"/>
          </p:cNvPicPr>
          <p:nvPr/>
        </p:nvPicPr>
        <p:blipFill>
          <a:blip r:embed="rId2"/>
          <a:stretch>
            <a:fillRect/>
          </a:stretch>
        </p:blipFill>
        <p:spPr>
          <a:xfrm>
            <a:off x="5984118" y="1961402"/>
            <a:ext cx="5731147" cy="3377870"/>
          </a:xfrm>
          <a:prstGeom prst="rect">
            <a:avLst/>
          </a:prstGeom>
        </p:spPr>
      </p:pic>
      <p:sp>
        <p:nvSpPr>
          <p:cNvPr id="3" name="TextBox 2">
            <a:extLst>
              <a:ext uri="{FF2B5EF4-FFF2-40B4-BE49-F238E27FC236}">
                <a16:creationId xmlns:a16="http://schemas.microsoft.com/office/drawing/2014/main" id="{BB667F80-C3A3-C6DD-D3A2-0711FA7ED3BE}"/>
              </a:ext>
            </a:extLst>
          </p:cNvPr>
          <p:cNvSpPr txBox="1"/>
          <p:nvPr/>
        </p:nvSpPr>
        <p:spPr>
          <a:xfrm>
            <a:off x="3386625" y="832831"/>
            <a:ext cx="5398247" cy="6216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Aft>
                <a:spcPts val="600"/>
              </a:spcAft>
            </a:pPr>
            <a:r>
              <a:rPr lang="en-US" sz="2800" b="1" dirty="0">
                <a:solidFill>
                  <a:schemeClr val="tx2"/>
                </a:solidFill>
              </a:rPr>
              <a:t>Age group v/s Working persons</a:t>
            </a:r>
            <a:endParaRPr lang="en-US" sz="2800" dirty="0">
              <a:solidFill>
                <a:schemeClr val="tx2"/>
              </a:solidFill>
              <a:cs typeface="Calibri" panose="020F0502020204030204"/>
            </a:endParaRPr>
          </a:p>
        </p:txBody>
      </p:sp>
      <p:pic>
        <p:nvPicPr>
          <p:cNvPr id="4" name="Picture 3">
            <a:extLst>
              <a:ext uri="{FF2B5EF4-FFF2-40B4-BE49-F238E27FC236}">
                <a16:creationId xmlns:a16="http://schemas.microsoft.com/office/drawing/2014/main" id="{CE816248-99D1-7AD6-ECE0-643550793063}"/>
              </a:ext>
            </a:extLst>
          </p:cNvPr>
          <p:cNvPicPr>
            <a:picLocks noChangeAspect="1"/>
          </p:cNvPicPr>
          <p:nvPr/>
        </p:nvPicPr>
        <p:blipFill>
          <a:blip r:embed="rId3"/>
          <a:stretch>
            <a:fillRect/>
          </a:stretch>
        </p:blipFill>
        <p:spPr>
          <a:xfrm>
            <a:off x="212712" y="1968818"/>
            <a:ext cx="5693922" cy="3376461"/>
          </a:xfrm>
          <a:prstGeom prst="rect">
            <a:avLst/>
          </a:prstGeom>
        </p:spPr>
      </p:pic>
      <p:sp>
        <p:nvSpPr>
          <p:cNvPr id="5" name="TextBox 4">
            <a:extLst>
              <a:ext uri="{FF2B5EF4-FFF2-40B4-BE49-F238E27FC236}">
                <a16:creationId xmlns:a16="http://schemas.microsoft.com/office/drawing/2014/main" id="{D2FB12FC-ADBF-EF52-1FFA-EA278A4E3955}"/>
              </a:ext>
            </a:extLst>
          </p:cNvPr>
          <p:cNvSpPr txBox="1"/>
          <p:nvPr/>
        </p:nvSpPr>
        <p:spPr>
          <a:xfrm>
            <a:off x="2415701" y="5658255"/>
            <a:ext cx="17671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p>
        </p:txBody>
      </p:sp>
      <p:sp>
        <p:nvSpPr>
          <p:cNvPr id="6" name="TextBox 5">
            <a:extLst>
              <a:ext uri="{FF2B5EF4-FFF2-40B4-BE49-F238E27FC236}">
                <a16:creationId xmlns:a16="http://schemas.microsoft.com/office/drawing/2014/main" id="{40956332-25B8-49B4-4B3B-37675204EB25}"/>
              </a:ext>
            </a:extLst>
          </p:cNvPr>
          <p:cNvSpPr txBox="1"/>
          <p:nvPr/>
        </p:nvSpPr>
        <p:spPr>
          <a:xfrm>
            <a:off x="8592765" y="5642043"/>
            <a:ext cx="12645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2011</a:t>
            </a:r>
          </a:p>
        </p:txBody>
      </p:sp>
    </p:spTree>
    <p:extLst>
      <p:ext uri="{BB962C8B-B14F-4D97-AF65-F5344CB8AC3E}">
        <p14:creationId xmlns:p14="http://schemas.microsoft.com/office/powerpoint/2010/main" val="355649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20F2935-D29C-B349-34A9-5351AE4AB553}"/>
              </a:ext>
            </a:extLst>
          </p:cNvPr>
          <p:cNvSpPr txBox="1"/>
          <p:nvPr/>
        </p:nvSpPr>
        <p:spPr>
          <a:xfrm>
            <a:off x="1192236" y="324510"/>
            <a:ext cx="9646850" cy="8106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400" b="1" kern="1200" dirty="0">
                <a:solidFill>
                  <a:schemeClr val="tx2"/>
                </a:solidFill>
                <a:latin typeface="+mj-lt"/>
                <a:ea typeface="+mj-ea"/>
                <a:cs typeface="+mj-cs"/>
              </a:rPr>
              <a:t>Pie chart of overall literacy distribution</a:t>
            </a:r>
            <a:endParaRPr lang="en-US">
              <a:ea typeface="+mj-ea"/>
              <a:cs typeface="+mj-cs"/>
            </a:endParaRPr>
          </a:p>
        </p:txBody>
      </p:sp>
      <p:grpSp>
        <p:nvGrpSpPr>
          <p:cNvPr id="31" name="Group 30">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32" name="Freeform: Shape 31">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descr="A pie chart with numbers and a black background">
            <a:extLst>
              <a:ext uri="{FF2B5EF4-FFF2-40B4-BE49-F238E27FC236}">
                <a16:creationId xmlns:a16="http://schemas.microsoft.com/office/drawing/2014/main" id="{FB143201-43E1-38EF-F6C2-160142AF9AAF}"/>
              </a:ext>
            </a:extLst>
          </p:cNvPr>
          <p:cNvPicPr>
            <a:picLocks noChangeAspect="1"/>
          </p:cNvPicPr>
          <p:nvPr/>
        </p:nvPicPr>
        <p:blipFill>
          <a:blip r:embed="rId2"/>
          <a:stretch>
            <a:fillRect/>
          </a:stretch>
        </p:blipFill>
        <p:spPr>
          <a:xfrm>
            <a:off x="6018919" y="1605321"/>
            <a:ext cx="5177310" cy="4279659"/>
          </a:xfrm>
          <a:prstGeom prst="rect">
            <a:avLst/>
          </a:prstGeom>
        </p:spPr>
      </p:pic>
      <p:grpSp>
        <p:nvGrpSpPr>
          <p:cNvPr id="37" name="Group 36">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38" name="Freeform: Shape 37">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e chart with numbers and a black background&#10;&#10;Description automatically generated">
            <a:extLst>
              <a:ext uri="{FF2B5EF4-FFF2-40B4-BE49-F238E27FC236}">
                <a16:creationId xmlns:a16="http://schemas.microsoft.com/office/drawing/2014/main" id="{BE1C6CA7-9993-E5D0-4F70-FB2F21D438BF}"/>
              </a:ext>
            </a:extLst>
          </p:cNvPr>
          <p:cNvPicPr>
            <a:picLocks noChangeAspect="1"/>
          </p:cNvPicPr>
          <p:nvPr/>
        </p:nvPicPr>
        <p:blipFill>
          <a:blip r:embed="rId3"/>
          <a:stretch>
            <a:fillRect/>
          </a:stretch>
        </p:blipFill>
        <p:spPr>
          <a:xfrm>
            <a:off x="476656" y="1601380"/>
            <a:ext cx="5483157" cy="4271327"/>
          </a:xfrm>
          <a:prstGeom prst="rect">
            <a:avLst/>
          </a:prstGeom>
        </p:spPr>
      </p:pic>
      <p:sp>
        <p:nvSpPr>
          <p:cNvPr id="5" name="TextBox 4">
            <a:extLst>
              <a:ext uri="{FF2B5EF4-FFF2-40B4-BE49-F238E27FC236}">
                <a16:creationId xmlns:a16="http://schemas.microsoft.com/office/drawing/2014/main" id="{EB78E274-5E3B-5B62-29AC-C5603D01382F}"/>
              </a:ext>
            </a:extLst>
          </p:cNvPr>
          <p:cNvSpPr txBox="1"/>
          <p:nvPr/>
        </p:nvSpPr>
        <p:spPr>
          <a:xfrm>
            <a:off x="2431914" y="6031148"/>
            <a:ext cx="17671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2001</a:t>
            </a:r>
            <a:endParaRPr lang="en-GB">
              <a:cs typeface="Calibri" panose="020F0502020204030204"/>
            </a:endParaRPr>
          </a:p>
        </p:txBody>
      </p:sp>
      <p:sp>
        <p:nvSpPr>
          <p:cNvPr id="6" name="TextBox 5">
            <a:extLst>
              <a:ext uri="{FF2B5EF4-FFF2-40B4-BE49-F238E27FC236}">
                <a16:creationId xmlns:a16="http://schemas.microsoft.com/office/drawing/2014/main" id="{1BE3AA13-6F7F-F125-24FB-E14AF3572696}"/>
              </a:ext>
            </a:extLst>
          </p:cNvPr>
          <p:cNvSpPr txBox="1"/>
          <p:nvPr/>
        </p:nvSpPr>
        <p:spPr>
          <a:xfrm>
            <a:off x="7976681" y="6031148"/>
            <a:ext cx="14105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2011</a:t>
            </a:r>
          </a:p>
        </p:txBody>
      </p:sp>
    </p:spTree>
    <p:extLst>
      <p:ext uri="{BB962C8B-B14F-4D97-AF65-F5344CB8AC3E}">
        <p14:creationId xmlns:p14="http://schemas.microsoft.com/office/powerpoint/2010/main" val="114644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2DD1BCFB3738489A390FBCB57ACAA7" ma:contentTypeVersion="3" ma:contentTypeDescription="Create a new document." ma:contentTypeScope="" ma:versionID="5476bebe06119d4df620f7c7a7f9e365">
  <xsd:schema xmlns:xsd="http://www.w3.org/2001/XMLSchema" xmlns:xs="http://www.w3.org/2001/XMLSchema" xmlns:p="http://schemas.microsoft.com/office/2006/metadata/properties" xmlns:ns2="711d1119-0f16-4c30-9505-754728f3fa46" targetNamespace="http://schemas.microsoft.com/office/2006/metadata/properties" ma:root="true" ma:fieldsID="7b7e5c3ca63e4ddb0ae8413768939433" ns2:_="">
    <xsd:import namespace="711d1119-0f16-4c30-9505-754728f3fa4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1d1119-0f16-4c30-9505-754728f3f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279E18-0C6C-4FE1-AF5F-DA4BAD6B636A}">
  <ds:schemaRefs>
    <ds:schemaRef ds:uri="http://schemas.microsoft.com/sharepoint/v3/contenttype/forms"/>
  </ds:schemaRefs>
</ds:datastoreItem>
</file>

<file path=customXml/itemProps2.xml><?xml version="1.0" encoding="utf-8"?>
<ds:datastoreItem xmlns:ds="http://schemas.openxmlformats.org/officeDocument/2006/customXml" ds:itemID="{39DDF930-F63F-442F-A6A1-51BD35EC198B}">
  <ds:schemaRefs>
    <ds:schemaRef ds:uri="711d1119-0f16-4c30-9505-754728f3fa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41321C-84B7-409C-A74C-F0A9C5542E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Exploration of education &amp; employment in Karnataka</vt:lpstr>
      <vt:lpstr>Objective</vt:lpstr>
      <vt:lpstr>We analyze census data of 2001 and 2011 in the areas of workers and education. The education census data(C-08) consists of 15 columns concerning the overall number of literate and illiterate individuals in various age categories. The 18 columns of the workers census(B-01) data contain information on the population, gender distribution, main workers, and non-workers.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620</cp:revision>
  <dcterms:created xsi:type="dcterms:W3CDTF">2023-08-18T05:08:01Z</dcterms:created>
  <dcterms:modified xsi:type="dcterms:W3CDTF">2023-08-18T18:37:02Z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0x010100EE2DD1BCFB3738489A390FBCB57ACAA7</vt:lpwstr>
  </property>
</Properties>
</file>