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25EC28C-D04E-4AEF-881D-3284FBE25A64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algn="ctr">
              <a:spcAft>
                <a:spcPts val="141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5F38589-16F9-40C6-826B-5E14CDCB8A64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D06CCF1-019E-4EB7-AA6B-B9A7EB9B0DCF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5E65184-4BB2-4C91-AE41-6D2F5E0EE272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W02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97280" y="2011680"/>
            <a:ext cx="7772400" cy="42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Kintamieji (Variables)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Duomenų tipai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Sąrašai (Lists)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00560" y="44640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Lists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66666"/>
                </a:solidFill>
                <a:latin typeface="DejaVu Sans"/>
              </a:rPr>
              <a:t>Naudingos sąrašo funkcijos: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len(some_list): grąžina sąrašo ilgį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max(some_list): grąžina sąrašo maksimumą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min(some_list): grąžina sąrašo minimumą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sum(some_list): grąžina sąrašo elementų sumą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sorted(some_list): grąžina naują sąrašą su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elementais surūšiuotais eilės tvarką.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Praktinė Užduotis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40080" y="182880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1) Sukurkite sąrašą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student_scores = [98.95, 75.87, 89.35, 89.20, 63.50]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2) Išveskite maksimalų balų skaičių, panauduodajant max() funkciją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3)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Išveskite mažiausią balų skaičių, panauduojant min() funkciją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4) Apskaičiuokite balų vidurkį, panuduojant funkcijas len() ir sum()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5) Išveskite į ekraną balų sąrašą, surūšiuotą eilės tvarką (pradedant nuo mažiausio balo), panauduojant sorted() funkciją.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Lists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66666"/>
                </a:solidFill>
                <a:latin typeface="DejaVu Sans"/>
              </a:rPr>
              <a:t>Ciklo operatorius </a:t>
            </a:r>
            <a:r>
              <a:rPr b="1" lang="en-US" sz="2400" spc="-1" strike="noStrike">
                <a:solidFill>
                  <a:srgbClr val="0000ff"/>
                </a:solidFill>
                <a:latin typeface="DejaVu Sans"/>
              </a:rPr>
              <a:t>for</a:t>
            </a:r>
            <a:r>
              <a:rPr b="1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nauduojamas tam, kad pritaikyti kievienam sąrašo elementui tam tikrą operaciją arba veiksmą.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66666"/>
                </a:solidFill>
                <a:latin typeface="DejaVu Sans"/>
              </a:rPr>
              <a:t>Veismų pavyzdžiai: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Sąrašo elementų spausdinimas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Funkcijos reikšmės apskaičiavimas sąrašo elemento reikšmei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Sąrašo elemento išsaugojimas duomenų bazėjė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Lists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</a:rPr>
              <a:t>Pavyzdys 1: Specialybės dalykų išvedimas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subjects = [“Algebra”, “Computer Science”, “Physics”]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for subj in subjects: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print(subj)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</a:rPr>
              <a:t>Pavyzdys 2: Specialybės dalykų išvedimas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subjects = [“Algebra”, “Computer Science”, “Physics”]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for idx in len(subjects):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print(subjects[idx])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</a:rPr>
              <a:t>Pavyzdys 3: Specialybės dalykai su eilės numeriais: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subjects = [“Algebra”, “Computer Science”, “Physics”]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for subj_no, subj_name in enumerate(subjects, start=1):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print(f”{subj_no}. {subj_name”)</a:t>
            </a:r>
            <a:endParaRPr b="0" lang="en-US" sz="2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Praktinė Užduotis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Parašykite Python programa, kurioje turite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a) Sukurti grupiokų sąrašą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b) ir atspausdinkite visus studentus eilės tvarka,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nurodant eilės numerį kartu su grupioko vardu.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66666"/>
                </a:solidFill>
                <a:latin typeface="DejaVu Sans"/>
              </a:rPr>
              <a:t>Pavyzdys: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1. Tomas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2. Marius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3. Lina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Kintamieji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lnSpc>
                <a:spcPct val="115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Kintamasis – tai duomenų konteineris, kuriame programuotojas išsaugoja tam tikrą reikšmę (skaičių, tekstą, vartotojo vardą ir t.t), ir vėliau panauduoja išsaugotą informaciją programoje atsiradus poreikiui.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Kintamieji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666666"/>
                </a:solidFill>
                <a:latin typeface="DejaVu Sans"/>
              </a:rPr>
              <a:t>Kintamųjų pavyzdžiai: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user_name = “John Doe”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user_age = 32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user_height = 1.87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is_admin = False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is_active = True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Kintamieji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66666"/>
                </a:solidFill>
                <a:latin typeface="DejaVu Sans"/>
              </a:rPr>
              <a:t>Kintamųjų pavadinimo taisyklės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Kintamojo vardas turi prasidėti raide arba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pabraukimo ženklu (“_”)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Kintamojo vardas gali būti sudarytas iš raidžių,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pabraukimo ženklų ir skaičių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Kintamojo vardas negali sutapti su Python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rezervuotais žodžiais (Python keywords).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Duomenų Tipai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Python duomenų tipai skirstomi į dvi dideles grupes: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Primityvai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Kolekcijos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Duomenų Tipai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666666"/>
                </a:solidFill>
                <a:latin typeface="DejaVu Sans"/>
              </a:rPr>
              <a:t>Primityvų grupei priklauso: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Sveiki skaičiai (Integers)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Skaičiai su kableliu (Floats)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Simbolių eilutės (Strings)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Loginės (Būlio) išraiškos (Booleans)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Duomenų Tipai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666666"/>
                </a:solidFill>
                <a:latin typeface="DejaVu Sans"/>
              </a:rPr>
              <a:t>Kolekcijų grupei priklauso: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Sąrašai (Lists)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Įrašai (Tuples)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Žodynai (Dictionaries)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Aibės (Sets)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00560" y="44640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Lists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666666"/>
                </a:solidFill>
                <a:latin typeface="DejaVu Sans"/>
              </a:rPr>
              <a:t>Sąrašo sukūrimas:</a:t>
            </a:r>
            <a:br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students = [“John”, “Jim”, “Tony”]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temperatures = [12.5, 8.0, 10.8, 10.5, 11.2]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Python Pagrindai: Lists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700560" y="1841040"/>
            <a:ext cx="871776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666666"/>
                </a:solidFill>
                <a:latin typeface="DejaVu Sans"/>
              </a:rPr>
              <a:t>Sąrašo indeksavimas: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Indeksavimas prasideda nuo 0.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Parašykite paprastą programą ir įsitikinkite: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DejaVu Sans"/>
              </a:rPr>
              <a:t>students = [“John”, “Jim”, “Tony”]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DejaVu Sans"/>
              </a:rPr>
              <a:t>print(“Pirmas studentas:”, students[0])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DejaVu Sans"/>
              </a:rPr>
              <a:t>print(“Antras studentas:”, students[1])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DejaVu Sans"/>
              </a:rPr>
              <a:t>print(“Trečias studentas:”, students[2])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2022-04-11T14:32:46Z</dcterms:created>
  <dc:creator/>
  <dc:description/>
  <dc:language>en-US</dc:language>
  <cp:lastModifiedBy/>
  <dcterms:modified xsi:type="dcterms:W3CDTF">2022-04-11T16:24:30Z</dcterms:modified>
  <cp:revision>35</cp:revision>
  <dc:subject/>
  <dc:title>Focus</dc:title>
</cp:coreProperties>
</file>