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p>
            <a:fld id="{8CA37DF9-F4AA-4FF4-84D6-7B1731B9DD3C}" type="datetimeFigureOut">
              <a:rPr lang="fr-FR" smtClean="0"/>
              <a:t>13/02/2022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9749D3C-31ED-4162-8FD6-999344DA4C2C}" type="slidenum">
              <a:rPr lang="fr-FR" smtClean="0"/>
              <a:t>‹N°›</a:t>
            </a:fld>
            <a:endParaRPr lang="fr-FR"/>
          </a:p>
        </p:txBody>
      </p:sp>
    </p:spTree>
    <p:extLst>
      <p:ext uri="{BB962C8B-B14F-4D97-AF65-F5344CB8AC3E}">
        <p14:creationId xmlns:p14="http://schemas.microsoft.com/office/powerpoint/2010/main" val="5570157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8CA37DF9-F4AA-4FF4-84D6-7B1731B9DD3C}" type="datetimeFigureOut">
              <a:rPr lang="fr-FR" smtClean="0"/>
              <a:t>13/02/2022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9749D3C-31ED-4162-8FD6-999344DA4C2C}" type="slidenum">
              <a:rPr lang="fr-FR" smtClean="0"/>
              <a:t>‹N°›</a:t>
            </a:fld>
            <a:endParaRPr lang="fr-FR"/>
          </a:p>
        </p:txBody>
      </p:sp>
    </p:spTree>
    <p:extLst>
      <p:ext uri="{BB962C8B-B14F-4D97-AF65-F5344CB8AC3E}">
        <p14:creationId xmlns:p14="http://schemas.microsoft.com/office/powerpoint/2010/main" val="32707616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8CA37DF9-F4AA-4FF4-84D6-7B1731B9DD3C}" type="datetimeFigureOut">
              <a:rPr lang="fr-FR" smtClean="0"/>
              <a:t>13/02/2022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9749D3C-31ED-4162-8FD6-999344DA4C2C}" type="slidenum">
              <a:rPr lang="fr-FR" smtClean="0"/>
              <a:t>‹N°›</a:t>
            </a:fld>
            <a:endParaRPr lang="fr-FR"/>
          </a:p>
        </p:txBody>
      </p:sp>
    </p:spTree>
    <p:extLst>
      <p:ext uri="{BB962C8B-B14F-4D97-AF65-F5344CB8AC3E}">
        <p14:creationId xmlns:p14="http://schemas.microsoft.com/office/powerpoint/2010/main" val="3083260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8CA37DF9-F4AA-4FF4-84D6-7B1731B9DD3C}" type="datetimeFigureOut">
              <a:rPr lang="fr-FR" smtClean="0"/>
              <a:t>13/02/2022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9749D3C-31ED-4162-8FD6-999344DA4C2C}" type="slidenum">
              <a:rPr lang="fr-FR" smtClean="0"/>
              <a:t>‹N°›</a:t>
            </a:fld>
            <a:endParaRPr lang="fr-FR"/>
          </a:p>
        </p:txBody>
      </p:sp>
    </p:spTree>
    <p:extLst>
      <p:ext uri="{BB962C8B-B14F-4D97-AF65-F5344CB8AC3E}">
        <p14:creationId xmlns:p14="http://schemas.microsoft.com/office/powerpoint/2010/main" val="2426902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8CA37DF9-F4AA-4FF4-84D6-7B1731B9DD3C}" type="datetimeFigureOut">
              <a:rPr lang="fr-FR" smtClean="0"/>
              <a:t>13/02/2022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9749D3C-31ED-4162-8FD6-999344DA4C2C}" type="slidenum">
              <a:rPr lang="fr-FR" smtClean="0"/>
              <a:t>‹N°›</a:t>
            </a:fld>
            <a:endParaRPr lang="fr-FR"/>
          </a:p>
        </p:txBody>
      </p:sp>
    </p:spTree>
    <p:extLst>
      <p:ext uri="{BB962C8B-B14F-4D97-AF65-F5344CB8AC3E}">
        <p14:creationId xmlns:p14="http://schemas.microsoft.com/office/powerpoint/2010/main" val="22116309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8CA37DF9-F4AA-4FF4-84D6-7B1731B9DD3C}" type="datetimeFigureOut">
              <a:rPr lang="fr-FR" smtClean="0"/>
              <a:t>13/02/2022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9749D3C-31ED-4162-8FD6-999344DA4C2C}" type="slidenum">
              <a:rPr lang="fr-FR" smtClean="0"/>
              <a:t>‹N°›</a:t>
            </a:fld>
            <a:endParaRPr lang="fr-FR"/>
          </a:p>
        </p:txBody>
      </p:sp>
    </p:spTree>
    <p:extLst>
      <p:ext uri="{BB962C8B-B14F-4D97-AF65-F5344CB8AC3E}">
        <p14:creationId xmlns:p14="http://schemas.microsoft.com/office/powerpoint/2010/main" val="13996273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8CA37DF9-F4AA-4FF4-84D6-7B1731B9DD3C}" type="datetimeFigureOut">
              <a:rPr lang="fr-FR" smtClean="0"/>
              <a:t>13/02/2022</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39749D3C-31ED-4162-8FD6-999344DA4C2C}" type="slidenum">
              <a:rPr lang="fr-FR" smtClean="0"/>
              <a:t>‹N°›</a:t>
            </a:fld>
            <a:endParaRPr lang="fr-FR"/>
          </a:p>
        </p:txBody>
      </p:sp>
    </p:spTree>
    <p:extLst>
      <p:ext uri="{BB962C8B-B14F-4D97-AF65-F5344CB8AC3E}">
        <p14:creationId xmlns:p14="http://schemas.microsoft.com/office/powerpoint/2010/main" val="3604725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8CA37DF9-F4AA-4FF4-84D6-7B1731B9DD3C}" type="datetimeFigureOut">
              <a:rPr lang="fr-FR" smtClean="0"/>
              <a:t>13/02/2022</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39749D3C-31ED-4162-8FD6-999344DA4C2C}" type="slidenum">
              <a:rPr lang="fr-FR" smtClean="0"/>
              <a:t>‹N°›</a:t>
            </a:fld>
            <a:endParaRPr lang="fr-FR"/>
          </a:p>
        </p:txBody>
      </p:sp>
    </p:spTree>
    <p:extLst>
      <p:ext uri="{BB962C8B-B14F-4D97-AF65-F5344CB8AC3E}">
        <p14:creationId xmlns:p14="http://schemas.microsoft.com/office/powerpoint/2010/main" val="15107016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8CA37DF9-F4AA-4FF4-84D6-7B1731B9DD3C}" type="datetimeFigureOut">
              <a:rPr lang="fr-FR" smtClean="0"/>
              <a:t>13/02/2022</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39749D3C-31ED-4162-8FD6-999344DA4C2C}" type="slidenum">
              <a:rPr lang="fr-FR" smtClean="0"/>
              <a:t>‹N°›</a:t>
            </a:fld>
            <a:endParaRPr lang="fr-FR"/>
          </a:p>
        </p:txBody>
      </p:sp>
    </p:spTree>
    <p:extLst>
      <p:ext uri="{BB962C8B-B14F-4D97-AF65-F5344CB8AC3E}">
        <p14:creationId xmlns:p14="http://schemas.microsoft.com/office/powerpoint/2010/main" val="15688679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8CA37DF9-F4AA-4FF4-84D6-7B1731B9DD3C}" type="datetimeFigureOut">
              <a:rPr lang="fr-FR" smtClean="0"/>
              <a:t>13/02/2022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9749D3C-31ED-4162-8FD6-999344DA4C2C}" type="slidenum">
              <a:rPr lang="fr-FR" smtClean="0"/>
              <a:t>‹N°›</a:t>
            </a:fld>
            <a:endParaRPr lang="fr-FR"/>
          </a:p>
        </p:txBody>
      </p:sp>
    </p:spTree>
    <p:extLst>
      <p:ext uri="{BB962C8B-B14F-4D97-AF65-F5344CB8AC3E}">
        <p14:creationId xmlns:p14="http://schemas.microsoft.com/office/powerpoint/2010/main" val="5349266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8CA37DF9-F4AA-4FF4-84D6-7B1731B9DD3C}" type="datetimeFigureOut">
              <a:rPr lang="fr-FR" smtClean="0"/>
              <a:t>13/02/2022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9749D3C-31ED-4162-8FD6-999344DA4C2C}" type="slidenum">
              <a:rPr lang="fr-FR" smtClean="0"/>
              <a:t>‹N°›</a:t>
            </a:fld>
            <a:endParaRPr lang="fr-FR"/>
          </a:p>
        </p:txBody>
      </p:sp>
    </p:spTree>
    <p:extLst>
      <p:ext uri="{BB962C8B-B14F-4D97-AF65-F5344CB8AC3E}">
        <p14:creationId xmlns:p14="http://schemas.microsoft.com/office/powerpoint/2010/main" val="249852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A37DF9-F4AA-4FF4-84D6-7B1731B9DD3C}" type="datetimeFigureOut">
              <a:rPr lang="fr-FR" smtClean="0"/>
              <a:t>13/02/2022</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749D3C-31ED-4162-8FD6-999344DA4C2C}" type="slidenum">
              <a:rPr lang="fr-FR" smtClean="0"/>
              <a:t>‹N°›</a:t>
            </a:fld>
            <a:endParaRPr lang="fr-FR"/>
          </a:p>
        </p:txBody>
      </p:sp>
    </p:spTree>
    <p:extLst>
      <p:ext uri="{BB962C8B-B14F-4D97-AF65-F5344CB8AC3E}">
        <p14:creationId xmlns:p14="http://schemas.microsoft.com/office/powerpoint/2010/main" val="3642348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18872" y="813815"/>
            <a:ext cx="10341864" cy="2697481"/>
          </a:xfrm>
        </p:spPr>
        <p:txBody>
          <a:bodyPr>
            <a:noAutofit/>
          </a:bodyPr>
          <a:lstStyle/>
          <a:p>
            <a:pPr algn="l"/>
            <a:r>
              <a:rPr lang="en-US" sz="1600" i="1" dirty="0"/>
              <a:t>T</a:t>
            </a:r>
            <a:r>
              <a:rPr lang="en-US" sz="1600" i="1" dirty="0" smtClean="0"/>
              <a:t>he web works</a:t>
            </a:r>
            <a:r>
              <a:rPr lang="en-US" sz="1600" dirty="0"/>
              <a:t> provides a simplified view of what happens when you view a webpage in a web browser on your computer or </a:t>
            </a:r>
            <a:r>
              <a:rPr lang="en-US" sz="1600" dirty="0" smtClean="0"/>
              <a:t>phone. </a:t>
            </a:r>
            <a:r>
              <a:rPr lang="en-US" sz="1600" dirty="0"/>
              <a:t>Computers connected to the web are called </a:t>
            </a:r>
            <a:r>
              <a:rPr lang="en-US" sz="1600" dirty="0" smtClean="0"/>
              <a:t>clients and servers.</a:t>
            </a:r>
            <a:br>
              <a:rPr lang="en-US" sz="1600" dirty="0" smtClean="0"/>
            </a:br>
            <a:r>
              <a:rPr lang="en-US" sz="1600" dirty="0" smtClean="0"/>
              <a:t>You need </a:t>
            </a:r>
            <a:r>
              <a:rPr lang="en-US" sz="1600" dirty="0"/>
              <a:t>to master </a:t>
            </a:r>
            <a:r>
              <a:rPr lang="en-US" sz="1600" dirty="0" smtClean="0"/>
              <a:t>a specific skills to become a web developer; as It’s </a:t>
            </a:r>
            <a:r>
              <a:rPr lang="en-US" sz="1600" dirty="0"/>
              <a:t>impossible to go into a career in web development if you’re not fluent in these three core </a:t>
            </a:r>
            <a:r>
              <a:rPr lang="en-US" sz="1600" dirty="0" smtClean="0"/>
              <a:t>languages. Web developers</a:t>
            </a:r>
            <a:r>
              <a:rPr lang="en-US" sz="1600" dirty="0"/>
              <a:t> </a:t>
            </a:r>
            <a:r>
              <a:rPr lang="en-US" sz="1600" dirty="0" smtClean="0"/>
              <a:t>design and build websites, They </a:t>
            </a:r>
            <a:r>
              <a:rPr lang="en-US" sz="1600" dirty="0"/>
              <a:t>are typically responsible for the appearance, of the site and technical aspects, such as site speed and how much traffic the site can handle.</a:t>
            </a:r>
            <a:endParaRPr lang="fr-FR" sz="1600" dirty="0"/>
          </a:p>
        </p:txBody>
      </p:sp>
      <p:sp>
        <p:nvSpPr>
          <p:cNvPr id="3" name="Sous-titre 2"/>
          <p:cNvSpPr>
            <a:spLocks noGrp="1"/>
          </p:cNvSpPr>
          <p:nvPr>
            <p:ph type="subTitle" idx="1"/>
          </p:nvPr>
        </p:nvSpPr>
        <p:spPr>
          <a:xfrm>
            <a:off x="670560" y="1801368"/>
            <a:ext cx="9238488" cy="1709928"/>
          </a:xfrm>
        </p:spPr>
        <p:txBody>
          <a:bodyPr/>
          <a:lstStyle/>
          <a:p>
            <a:r>
              <a:rPr lang="fr-FR" dirty="0" smtClean="0"/>
              <a:t>Checkpoint! </a:t>
            </a:r>
            <a:endParaRPr lang="fr-FR" dirty="0"/>
          </a:p>
        </p:txBody>
      </p:sp>
    </p:spTree>
    <p:extLst>
      <p:ext uri="{BB962C8B-B14F-4D97-AF65-F5344CB8AC3E}">
        <p14:creationId xmlns:p14="http://schemas.microsoft.com/office/powerpoint/2010/main" val="661775318"/>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5</Words>
  <Application>Microsoft Office PowerPoint</Application>
  <PresentationFormat>Grand écran</PresentationFormat>
  <Paragraphs>2</Paragraphs>
  <Slides>1</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vt:i4>
      </vt:variant>
    </vt:vector>
  </HeadingPairs>
  <TitlesOfParts>
    <vt:vector size="5" baseType="lpstr">
      <vt:lpstr>Arial</vt:lpstr>
      <vt:lpstr>Calibri</vt:lpstr>
      <vt:lpstr>Calibri Light</vt:lpstr>
      <vt:lpstr>Thème Office</vt:lpstr>
      <vt:lpstr>The web works provides a simplified view of what happens when you view a webpage in a web browser on your computer or phone. Computers connected to the web are called clients and servers. You need to master a specific skills to become a web developer; as It’s impossible to go into a career in web development if you’re not fluent in these three core languages. Web developers design and build websites, They are typically responsible for the appearance, of the site and technical aspects, such as site speed and how much traffic the site can handle.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Hello </dc:title>
  <dc:creator>ROG STRIX</dc:creator>
  <cp:lastModifiedBy>ROG STRIX</cp:lastModifiedBy>
  <cp:revision>2</cp:revision>
  <dcterms:created xsi:type="dcterms:W3CDTF">2022-02-13T11:23:40Z</dcterms:created>
  <dcterms:modified xsi:type="dcterms:W3CDTF">2022-02-13T11:52:19Z</dcterms:modified>
</cp:coreProperties>
</file>