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8" roundtripDataSignature="AMtx7mg0ZmI/E968BbMTEGZveFWKCofW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18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2" name="Google Shape;12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1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1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64" name="Google Shape;64;p2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Ovr>
    <a:masterClrMapping/>
  </p:clrMapOvr>
  <p:transition spd="slow" p14:dur="1500">
    <p:random/>
  </p:transition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 spd="slow" p14:dur="1500">
    <p:random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4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5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jpg"/><Relationship Id="rId4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1.png"/><Relationship Id="rId4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idx="1" type="subTitle"/>
          </p:nvPr>
        </p:nvSpPr>
        <p:spPr>
          <a:xfrm>
            <a:off x="6974006" y="2746684"/>
            <a:ext cx="5217994" cy="3747398"/>
          </a:xfrm>
          <a:prstGeom prst="rect">
            <a:avLst/>
          </a:prstGeom>
          <a:gradFill>
            <a:gsLst>
              <a:gs pos="0">
                <a:srgbClr val="70A5DA"/>
              </a:gs>
              <a:gs pos="50000">
                <a:srgbClr val="539BDB"/>
              </a:gs>
              <a:gs pos="100000">
                <a:srgbClr val="4288C8"/>
              </a:gs>
            </a:gsLst>
            <a:lin ang="5400000" scaled="0"/>
          </a:gradFill>
          <a:ln>
            <a:noFill/>
          </a:ln>
          <a:effectLst>
            <a:outerShdw blurRad="57150" rotWithShape="0" algn="ctr" dir="5400000" dist="19050">
              <a:srgbClr val="000000">
                <a:alpha val="62745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7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r>
              <a:rPr b="1" lang="fr-FR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National Nasirat Ijtema </a:t>
            </a:r>
            <a:endParaRPr/>
          </a:p>
          <a:p>
            <a:pPr indent="0" lvl="0" marL="0" rtl="0" algn="ctr">
              <a:lnSpc>
                <a:spcPct val="170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4000"/>
              <a:buNone/>
            </a:pPr>
            <a:r>
              <a:rPr b="1" lang="fr-FR" sz="4000">
                <a:solidFill>
                  <a:schemeClr val="lt2"/>
                </a:solidFill>
              </a:rPr>
              <a:t>Février</a:t>
            </a:r>
            <a:r>
              <a:rPr b="1" lang="fr-FR" sz="4000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 2021</a:t>
            </a:r>
            <a:endParaRPr b="1" sz="4000">
              <a:solidFill>
                <a:schemeClr val="lt2"/>
              </a:solidFill>
            </a:endParaRPr>
          </a:p>
        </p:txBody>
      </p:sp>
      <p:pic>
        <p:nvPicPr>
          <p:cNvPr id="85" name="Google Shape;85;p1"/>
          <p:cNvPicPr preferRelativeResize="0"/>
          <p:nvPr/>
        </p:nvPicPr>
        <p:blipFill rotWithShape="1">
          <a:blip r:embed="rId3">
            <a:alphaModFix/>
          </a:blip>
          <a:srcRect b="8401" l="0" r="0" t="0"/>
          <a:stretch/>
        </p:blipFill>
        <p:spPr>
          <a:xfrm>
            <a:off x="0" y="0"/>
            <a:ext cx="6974006" cy="6853166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"/>
          <p:cNvSpPr txBox="1"/>
          <p:nvPr>
            <p:ph type="ctrTitle"/>
          </p:nvPr>
        </p:nvSpPr>
        <p:spPr>
          <a:xfrm>
            <a:off x="1337482" y="395784"/>
            <a:ext cx="9512490" cy="1650621"/>
          </a:xfrm>
          <a:prstGeom prst="rect">
            <a:avLst/>
          </a:prstGeom>
          <a:solidFill>
            <a:srgbClr val="DDEAF6">
              <a:alpha val="55686"/>
            </a:srgbClr>
          </a:solidFill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fr-FR"/>
              <a:t>La bonté du Saint Prophète (saw) envers les enfants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uslim happy kids" id="153" name="Google Shape;153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93376" y="263472"/>
            <a:ext cx="10099729" cy="6369803"/>
          </a:xfrm>
          <a:prstGeom prst="rect">
            <a:avLst/>
          </a:prstGeom>
          <a:noFill/>
          <a:ln>
            <a:noFill/>
          </a:ln>
        </p:spPr>
      </p:pic>
      <p:sp>
        <p:nvSpPr>
          <p:cNvPr id="154" name="Google Shape;154;p10"/>
          <p:cNvSpPr txBox="1"/>
          <p:nvPr>
            <p:ph type="title"/>
          </p:nvPr>
        </p:nvSpPr>
        <p:spPr>
          <a:xfrm>
            <a:off x="3301138" y="-24842"/>
            <a:ext cx="542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Puni ban zenfants</a:t>
            </a:r>
            <a:endParaRPr/>
          </a:p>
        </p:txBody>
      </p:sp>
      <p:sp>
        <p:nvSpPr>
          <p:cNvPr id="155" name="Google Shape;155;p10"/>
          <p:cNvSpPr txBox="1"/>
          <p:nvPr>
            <p:ph idx="1" type="body"/>
          </p:nvPr>
        </p:nvSpPr>
        <p:spPr>
          <a:xfrm>
            <a:off x="3301138" y="1571306"/>
            <a:ext cx="39522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fr-FR" sz="3200"/>
              <a:t>Le Saint Prophète (saw) ine empêche n’importe ki san la pou batte ene zenfant lors so visage.</a:t>
            </a:r>
            <a:endParaRPr sz="3200"/>
          </a:p>
          <a:p>
            <a:pPr indent="-254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 sz="3200"/>
          </a:p>
        </p:txBody>
      </p:sp>
    </p:spTree>
  </p:cSld>
  <p:clrMapOvr>
    <a:masterClrMapping/>
  </p:clrMapOvr>
  <p:transition spd="slow" p14:dur="1500">
    <p:random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1"/>
          <p:cNvSpPr txBox="1"/>
          <p:nvPr>
            <p:ph type="title"/>
          </p:nvPr>
        </p:nvSpPr>
        <p:spPr>
          <a:xfrm>
            <a:off x="9066499" y="1004225"/>
            <a:ext cx="2944500" cy="43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4377FB"/>
              </a:buClr>
              <a:buSzPts val="4400"/>
              <a:buFont typeface="Arial"/>
              <a:buNone/>
            </a:pPr>
            <a:r>
              <a:rPr b="1" lang="fr-FR">
                <a:solidFill>
                  <a:srgbClr val="4377FB"/>
                </a:solidFill>
              </a:rPr>
              <a:t>Garde zot promesse</a:t>
            </a:r>
            <a:endParaRPr>
              <a:solidFill>
                <a:srgbClr val="4377FB"/>
              </a:solidFill>
            </a:endParaRPr>
          </a:p>
        </p:txBody>
      </p:sp>
      <p:pic>
        <p:nvPicPr>
          <p:cNvPr descr="Image result for muslim happy kids" id="161" name="Google Shape;161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8620699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2" name="Google Shape;162;p11"/>
          <p:cNvSpPr txBox="1"/>
          <p:nvPr>
            <p:ph idx="1" type="body"/>
          </p:nvPr>
        </p:nvSpPr>
        <p:spPr>
          <a:xfrm>
            <a:off x="1714383" y="1004215"/>
            <a:ext cx="519193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13359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 sz="3200"/>
              <a:t>Le Saint Prophète (saw) : </a:t>
            </a:r>
            <a:endParaRPr/>
          </a:p>
          <a:p>
            <a:pPr indent="-8763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1" marL="45720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75000"/>
              <a:buNone/>
            </a:pPr>
            <a:r>
              <a:rPr lang="fr-FR"/>
              <a:t>« </a:t>
            </a:r>
            <a:r>
              <a:rPr lang="fr-FR" sz="3200"/>
              <a:t>Si to promette ene zenfant ene kikosz et to pas respecter to promesse. Alors to commette péché pareille couma ene dimoune ki coz menti. »</a:t>
            </a:r>
            <a:endParaRPr sz="3200"/>
          </a:p>
          <a:p>
            <a:pPr indent="-64135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uslim happy kids" id="167" name="Google Shape;167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80828" y="25185"/>
            <a:ext cx="9123121" cy="6828117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12"/>
          <p:cNvSpPr txBox="1"/>
          <p:nvPr>
            <p:ph idx="1" type="body"/>
          </p:nvPr>
        </p:nvSpPr>
        <p:spPr>
          <a:xfrm>
            <a:off x="3084163" y="2141161"/>
            <a:ext cx="664877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l’habitude ki  bien difficile pou debarasser.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Ban zenfant copier ban grand dimoune.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Ban grand bizin montrer bon l’exemple … evite dire ban mensonge.</a:t>
            </a:r>
            <a:endParaRPr/>
          </a:p>
          <a:p>
            <a:pPr indent="-508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69" name="Google Shape;169;p12"/>
          <p:cNvSpPr txBox="1"/>
          <p:nvPr>
            <p:ph type="title"/>
          </p:nvPr>
        </p:nvSpPr>
        <p:spPr>
          <a:xfrm>
            <a:off x="4635273" y="815600"/>
            <a:ext cx="3159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fr-FR"/>
              <a:t>Mensonge</a:t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ABCBF2"/>
        </a:solidFill>
      </p:bgPr>
    </p:bg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 result for muslim background cartoon" id="174" name="Google Shape;17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663182" y="-1"/>
            <a:ext cx="6528817" cy="6858001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13"/>
          <p:cNvSpPr txBox="1"/>
          <p:nvPr>
            <p:ph type="title"/>
          </p:nvPr>
        </p:nvSpPr>
        <p:spPr>
          <a:xfrm>
            <a:off x="838200" y="365125"/>
            <a:ext cx="10515600" cy="85924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</a:pPr>
            <a:r>
              <a:rPr b="1" lang="fr-FR" sz="5400">
                <a:solidFill>
                  <a:schemeClr val="lt1"/>
                </a:solidFill>
              </a:rPr>
              <a:t>Conclusion</a:t>
            </a:r>
            <a:endParaRPr b="1" sz="5400">
              <a:solidFill>
                <a:schemeClr val="lt1"/>
              </a:solidFill>
            </a:endParaRPr>
          </a:p>
        </p:txBody>
      </p:sp>
      <p:sp>
        <p:nvSpPr>
          <p:cNvPr id="176" name="Google Shape;176;p13"/>
          <p:cNvSpPr txBox="1"/>
          <p:nvPr/>
        </p:nvSpPr>
        <p:spPr>
          <a:xfrm>
            <a:off x="464949" y="1388240"/>
            <a:ext cx="9252489" cy="408151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13"/>
          <p:cNvSpPr txBox="1"/>
          <p:nvPr>
            <p:ph idx="1" type="body"/>
          </p:nvPr>
        </p:nvSpPr>
        <p:spPr>
          <a:xfrm>
            <a:off x="464949" y="1388241"/>
            <a:ext cx="9252489" cy="39121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Suive ban etiquette de L’Islam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Désobéissance envers parents c’est deuxième péché plus grave après shirk.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L’Islam assure ene la vie de succès, de paix et de joie.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Soyons fière de notre identité comme fille ahmadi 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Soyons reconnaissant pour ban enseignement Islamique</a:t>
            </a:r>
            <a:endParaRPr/>
          </a:p>
        </p:txBody>
      </p:sp>
      <p:sp>
        <p:nvSpPr>
          <p:cNvPr id="178" name="Google Shape;178;p13"/>
          <p:cNvSpPr txBox="1"/>
          <p:nvPr/>
        </p:nvSpPr>
        <p:spPr>
          <a:xfrm>
            <a:off x="937568" y="5469757"/>
            <a:ext cx="10316863" cy="11236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i="1" lang="fr-FR" sz="2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Allahoumma Swalle Alaa Mohammadin Wa Alaa Aale Mohammad</a:t>
            </a:r>
            <a:endParaRPr sz="28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2"/>
          <p:cNvSpPr txBox="1"/>
          <p:nvPr>
            <p:ph type="title"/>
          </p:nvPr>
        </p:nvSpPr>
        <p:spPr>
          <a:xfrm>
            <a:off x="381000" y="256637"/>
            <a:ext cx="6534150" cy="1649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br>
              <a:rPr lang="fr-FR"/>
            </a:br>
            <a:r>
              <a:rPr lang="fr-FR"/>
              <a:t>Musulmane ahmadie</a:t>
            </a:r>
            <a:endParaRPr/>
          </a:p>
        </p:txBody>
      </p:sp>
      <p:sp>
        <p:nvSpPr>
          <p:cNvPr id="92" name="Google Shape;92;p2"/>
          <p:cNvSpPr txBox="1"/>
          <p:nvPr>
            <p:ph idx="1" type="body"/>
          </p:nvPr>
        </p:nvSpPr>
        <p:spPr>
          <a:xfrm>
            <a:off x="218268" y="2161719"/>
            <a:ext cx="653415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En tant que musulmane</a:t>
            </a:r>
            <a:r>
              <a:rPr lang="fr-FR"/>
              <a:t>, nou capave tire profit de ban excellent enseignement ki Allah ine envoyer a travers le Saint Prophète(saw). </a:t>
            </a:r>
            <a:endParaRPr/>
          </a:p>
        </p:txBody>
      </p:sp>
      <p:pic>
        <p:nvPicPr>
          <p:cNvPr id="93" name="Google Shape;9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5150" y="365125"/>
            <a:ext cx="4552950" cy="61479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"/>
          <p:cNvSpPr txBox="1"/>
          <p:nvPr>
            <p:ph idx="1" type="body"/>
          </p:nvPr>
        </p:nvSpPr>
        <p:spPr>
          <a:xfrm>
            <a:off x="402956" y="588936"/>
            <a:ext cx="7361695" cy="607533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Le Saint Prophète(saw) ine dire : </a:t>
            </a:r>
            <a:r>
              <a:rPr b="1" i="1" lang="fr-FR"/>
              <a:t>Respecter zot ban zenfants et enseigne zot ban meilleur facon pou comportement zot.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pas blesse sentiment </a:t>
            </a:r>
            <a:r>
              <a:rPr lang="fr-FR"/>
              <a:t>de zot</a:t>
            </a:r>
            <a:r>
              <a:rPr b="1" lang="fr-FR"/>
              <a:t> </a:t>
            </a:r>
            <a:r>
              <a:rPr lang="fr-FR"/>
              <a:t>zenfants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developpe la dignite, le respect, et haute qualite morales.</a:t>
            </a:r>
            <a:endParaRPr/>
          </a:p>
          <a:p>
            <a:pPr indent="-22860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respecter ban grand dimoune</a:t>
            </a:r>
            <a:r>
              <a:rPr lang="fr-FR"/>
              <a:t>.</a:t>
            </a:r>
            <a:endParaRPr/>
          </a:p>
        </p:txBody>
      </p:sp>
      <p:pic>
        <p:nvPicPr>
          <p:cNvPr descr="Image result for happy muslim kids" id="99" name="Google Shape;99;p3"/>
          <p:cNvPicPr preferRelativeResize="0"/>
          <p:nvPr/>
        </p:nvPicPr>
        <p:blipFill rotWithShape="1">
          <a:blip r:embed="rId3">
            <a:alphaModFix/>
          </a:blip>
          <a:srcRect b="7310" l="0" r="0" t="0"/>
          <a:stretch/>
        </p:blipFill>
        <p:spPr>
          <a:xfrm>
            <a:off x="7808586" y="0"/>
            <a:ext cx="3915344" cy="433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"/>
          <p:cNvSpPr txBox="1"/>
          <p:nvPr>
            <p:ph type="title"/>
          </p:nvPr>
        </p:nvSpPr>
        <p:spPr>
          <a:xfrm>
            <a:off x="7808587" y="2675731"/>
            <a:ext cx="3799644" cy="14468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Respecter zot zenfant</a:t>
            </a:r>
            <a:endParaRPr/>
          </a:p>
        </p:txBody>
      </p:sp>
      <p:pic>
        <p:nvPicPr>
          <p:cNvPr id="101" name="Google Shape;101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91373" y="4485881"/>
            <a:ext cx="2549769" cy="21783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4"/>
          <p:cNvSpPr txBox="1"/>
          <p:nvPr>
            <p:ph type="title"/>
          </p:nvPr>
        </p:nvSpPr>
        <p:spPr>
          <a:xfrm>
            <a:off x="0" y="42366"/>
            <a:ext cx="797905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Sak zenfant bizin gagne heritage</a:t>
            </a:r>
            <a:endParaRPr/>
          </a:p>
        </p:txBody>
      </p:sp>
      <p:sp>
        <p:nvSpPr>
          <p:cNvPr id="107" name="Google Shape;107;p4"/>
          <p:cNvSpPr txBox="1"/>
          <p:nvPr>
            <p:ph idx="1" type="body"/>
          </p:nvPr>
        </p:nvSpPr>
        <p:spPr>
          <a:xfrm>
            <a:off x="7271274" y="1420920"/>
            <a:ext cx="4441233" cy="16974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partage du biens parmi tous so ban zenfants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/>
              <a:t>pas blier ban ki plus jeune.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8" name="Google Shape;10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26799" y="3171397"/>
            <a:ext cx="4330176" cy="3334234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4"/>
          <p:cNvSpPr txBox="1"/>
          <p:nvPr/>
        </p:nvSpPr>
        <p:spPr>
          <a:xfrm>
            <a:off x="7271274" y="3675902"/>
            <a:ext cx="28206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fr-FR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Islam :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premier religion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ki ine donne ban madame le droit a l’heritage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4"/>
          <p:cNvPicPr preferRelativeResize="0"/>
          <p:nvPr/>
        </p:nvPicPr>
        <p:blipFill rotWithShape="1">
          <a:blip r:embed="rId4">
            <a:alphaModFix/>
          </a:blip>
          <a:srcRect b="7160" l="0" r="0" t="0"/>
          <a:stretch/>
        </p:blipFill>
        <p:spPr>
          <a:xfrm flipH="1">
            <a:off x="187375" y="1420913"/>
            <a:ext cx="6850250" cy="4499434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4"/>
          <p:cNvSpPr txBox="1"/>
          <p:nvPr/>
        </p:nvSpPr>
        <p:spPr>
          <a:xfrm>
            <a:off x="2855625" y="2041317"/>
            <a:ext cx="4107000" cy="34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fr-FR" sz="2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Le Saint Prophète (saw)</a:t>
            </a:r>
            <a:r>
              <a:rPr b="1" lang="fr-FR" sz="2600"/>
              <a:t>:</a:t>
            </a:r>
            <a:endParaRPr sz="1200"/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ameliore condition ban madame dans la société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donne zot la dignité </a:t>
            </a:r>
            <a:endParaRPr/>
          </a:p>
          <a:p>
            <a:pPr indent="-342900" lvl="0" marL="342900" marR="0" rtl="0" algn="l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1" lang="fr-FR" sz="2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Traitement juste et égale.</a:t>
            </a:r>
            <a:endParaRPr b="1" sz="2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5"/>
          <p:cNvSpPr txBox="1"/>
          <p:nvPr>
            <p:ph type="title"/>
          </p:nvPr>
        </p:nvSpPr>
        <p:spPr>
          <a:xfrm>
            <a:off x="357752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L’éducation de ban filles</a:t>
            </a:r>
            <a:endParaRPr/>
          </a:p>
        </p:txBody>
      </p:sp>
      <p:sp>
        <p:nvSpPr>
          <p:cNvPr id="117" name="Google Shape;117;p5"/>
          <p:cNvSpPr txBox="1"/>
          <p:nvPr>
            <p:ph idx="1" type="body"/>
          </p:nvPr>
        </p:nvSpPr>
        <p:spPr>
          <a:xfrm>
            <a:off x="357752" y="2055813"/>
            <a:ext cx="832129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Le Saint Prophète(saw) :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fr-FR"/>
              <a:t>assurer</a:t>
            </a:r>
            <a:r>
              <a:rPr lang="fr-FR"/>
              <a:t> ki zot ban fille gagne ene bon l’education.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Pou trois raison :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1.	Zot pou vine ban </a:t>
            </a:r>
            <a:r>
              <a:rPr b="1" lang="fr-FR"/>
              <a:t>bon</a:t>
            </a:r>
            <a:r>
              <a:rPr lang="fr-FR"/>
              <a:t> maman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2.	Zot pou capave faire bon tarbiyyat de zot ban      	zenfant.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/>
              <a:t>3.	Zot pou capave contribuer dans progrès la 	société.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18" name="Google Shape;11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438160" y="273508"/>
            <a:ext cx="3598858" cy="2402238"/>
          </a:xfrm>
          <a:prstGeom prst="rect">
            <a:avLst/>
          </a:prstGeom>
          <a:noFill/>
          <a:ln>
            <a:noFill/>
          </a:ln>
        </p:spPr>
      </p:pic>
      <p:pic>
        <p:nvPicPr>
          <p:cNvPr id="119" name="Google Shape;11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79051" y="2767363"/>
            <a:ext cx="3512949" cy="385526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Ban parents bizin fer doa pou ban zenfants</a:t>
            </a:r>
            <a:endParaRPr/>
          </a:p>
        </p:txBody>
      </p:sp>
      <p:sp>
        <p:nvSpPr>
          <p:cNvPr id="125" name="Google Shape;125;p6"/>
          <p:cNvSpPr txBox="1"/>
          <p:nvPr>
            <p:ph idx="1" type="body"/>
          </p:nvPr>
        </p:nvSpPr>
        <p:spPr>
          <a:xfrm>
            <a:off x="264763" y="1871325"/>
            <a:ext cx="7980336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514350" lvl="0" marL="51435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Font typeface="Arial"/>
              <a:buAutoNum type="arabicPeriod"/>
            </a:pPr>
            <a:r>
              <a:rPr i="1" lang="fr-FR">
                <a:solidFill>
                  <a:srgbClr val="002060"/>
                </a:solidFill>
              </a:rPr>
              <a:t>Mo Seigneur preserve moi et mo banne zenfant contre adoration banne idoles. (14 :36)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SzPts val="2800"/>
              <a:buFont typeface="Arial"/>
              <a:buAutoNum type="arabicPeriod"/>
            </a:pPr>
            <a:r>
              <a:rPr i="1" lang="fr-FR">
                <a:solidFill>
                  <a:srgbClr val="C00000"/>
                </a:solidFill>
              </a:rPr>
              <a:t>Mo Seigneur ! Faire ki moi et tout dimoune dans mo descendance reste etabli lor la priere. (14 :41)</a:t>
            </a:r>
            <a:endParaRPr/>
          </a:p>
          <a:p>
            <a:pPr indent="-3365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/>
          </a:p>
          <a:p>
            <a:pPr indent="-514350" lvl="0" marL="51435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85623"/>
              </a:buClr>
              <a:buSzPts val="2800"/>
              <a:buFont typeface="Arial"/>
              <a:buAutoNum type="arabicPeriod"/>
            </a:pPr>
            <a:r>
              <a:rPr i="1" lang="fr-FR">
                <a:solidFill>
                  <a:srgbClr val="385623"/>
                </a:solidFill>
              </a:rPr>
              <a:t>Nou Seigneur ! Accorde nous depi nous epoux et nou ban zenfant la joie de nou lizie et faire sakene d’entre nous vinne ene dirigeant parmi ban dimoune droite. (25 :75)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26" name="Google Shape;126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60231" y="2607590"/>
            <a:ext cx="3383796" cy="25378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Le soin de ban orphelin</a:t>
            </a:r>
            <a:br>
              <a:rPr lang="fr-FR"/>
            </a:br>
            <a:endParaRPr/>
          </a:p>
        </p:txBody>
      </p:sp>
      <p:sp>
        <p:nvSpPr>
          <p:cNvPr id="132" name="Google Shape;132;p7"/>
          <p:cNvSpPr txBox="1"/>
          <p:nvPr>
            <p:ph idx="1" type="body"/>
          </p:nvPr>
        </p:nvSpPr>
        <p:spPr>
          <a:xfrm>
            <a:off x="332877" y="1287539"/>
            <a:ext cx="8532154" cy="541351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/>
              <a:t>Surah Al Baqarah verset 221 : </a:t>
            </a:r>
            <a:endParaRPr/>
          </a:p>
          <a:p>
            <a:pPr indent="-21526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«  ….Assure zot bien-être li ene action rempli de bonté. </a:t>
            </a:r>
            <a:endParaRPr/>
          </a:p>
          <a:p>
            <a:pPr indent="-21526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Pena aucanine mal la dan si zot vive ensame parceki zot frère </a:t>
            </a:r>
            <a:endParaRPr/>
          </a:p>
          <a:p>
            <a:pPr indent="-215265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fr-FR"/>
              <a:t>Allah pou conner ki san la pe promouvoir zot bien-etre et ki san la pe faire zot du tort. »</a:t>
            </a:r>
            <a:endParaRPr/>
          </a:p>
          <a:p>
            <a:pPr indent="0" lvl="0" marL="2286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fr-FR"/>
              <a:t>Le Saint Prophète(saw) dire : « Moi et celui ki prend compte ban nécessité ene orphelin, ki grandi li dans meilleur façon, nou pou ensame dans Paradis couma deux les doigts de ene sel la main. »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-7747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</p:txBody>
      </p:sp>
      <p:pic>
        <p:nvPicPr>
          <p:cNvPr id="133" name="Google Shape;133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6054" y="1200789"/>
            <a:ext cx="2128268" cy="2217193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688738" y="3952068"/>
            <a:ext cx="3503262" cy="2522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 p14:dur="1500">
    <p:random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18378" l="0" r="0" t="18891"/>
          <a:stretch/>
        </p:blipFill>
        <p:spPr>
          <a:xfrm>
            <a:off x="2879095" y="253941"/>
            <a:ext cx="6046541" cy="3626996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8"/>
          <p:cNvSpPr txBox="1"/>
          <p:nvPr>
            <p:ph type="title"/>
          </p:nvPr>
        </p:nvSpPr>
        <p:spPr>
          <a:xfrm>
            <a:off x="4222847" y="709411"/>
            <a:ext cx="3160594" cy="26152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Traite tous zenfants pareille</a:t>
            </a:r>
            <a:endParaRPr/>
          </a:p>
        </p:txBody>
      </p:sp>
      <p:sp>
        <p:nvSpPr>
          <p:cNvPr id="141" name="Google Shape;141;p8"/>
          <p:cNvSpPr txBox="1"/>
          <p:nvPr/>
        </p:nvSpPr>
        <p:spPr>
          <a:xfrm>
            <a:off x="750626" y="3880937"/>
            <a:ext cx="10413300" cy="19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Le Saint Prophète (saw) :</a:t>
            </a:r>
            <a:endParaRPr/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Bizin équitable dans zot relations avec zot zenfants </a:t>
            </a:r>
            <a:endParaRPr sz="24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342900" lvl="0" marL="342900" marR="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fr-FR" sz="24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	Equitable dans seki zot donne zot zenfants. 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ransition spd="slow" p14:dur="1500">
    <p:random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B0D9FF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38103" y="0"/>
            <a:ext cx="9953897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9"/>
          <p:cNvSpPr txBox="1"/>
          <p:nvPr>
            <p:ph type="title"/>
          </p:nvPr>
        </p:nvSpPr>
        <p:spPr>
          <a:xfrm>
            <a:off x="2238103" y="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lang="fr-FR"/>
              <a:t>L’affection pou ban zenfants</a:t>
            </a:r>
            <a:endParaRPr/>
          </a:p>
        </p:txBody>
      </p:sp>
      <p:sp>
        <p:nvSpPr>
          <p:cNvPr id="148" name="Google Shape;148;p9"/>
          <p:cNvSpPr txBox="1"/>
          <p:nvPr>
            <p:ph idx="1" type="body"/>
          </p:nvPr>
        </p:nvSpPr>
        <p:spPr>
          <a:xfrm>
            <a:off x="280260" y="1593150"/>
            <a:ext cx="529912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fr-FR">
                <a:latin typeface="Verdana"/>
                <a:ea typeface="Verdana"/>
                <a:cs typeface="Verdana"/>
                <a:sym typeface="Verdana"/>
              </a:rPr>
              <a:t>Le Saint Prophete (saw): 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fr-FR">
                <a:latin typeface="Verdana"/>
                <a:ea typeface="Verdana"/>
                <a:cs typeface="Verdana"/>
                <a:sym typeface="Verdana"/>
              </a:rPr>
              <a:t>« Si tone prive to zenfant de l’amour et de la misericorde d’Allah, ki mo pou capave faire? »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  <p:transition spd="slow" p14:dur="1500">
    <p:random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2021-02-11T18:11:35Z</dcterms:created>
  <dc:creator>Far</dc:creator>
</cp:coreProperties>
</file>