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9a3da51bd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9a3da51bd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a000f3a5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a000f3a5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a000f3a52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a000f3a52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a3da51b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9a3da51b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a3da51bd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a3da51bd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a3da51bd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9a3da51bd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9dc37cd2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9dc37cd2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efc30a8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9efc30a8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gif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Pandemic Simulation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 Mitchell, Logan Jolicoeur, and Nick Vino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89200" y="445975"/>
            <a:ext cx="229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Model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182" y="741986"/>
            <a:ext cx="4916680" cy="36595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89200" y="1837075"/>
            <a:ext cx="3007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 Recovery Rate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 Infected </a:t>
            </a:r>
            <a:r>
              <a:rPr lang="en" sz="1800"/>
              <a:t>Eventually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R0 = 15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4315225" y="4345900"/>
            <a:ext cx="310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Each node is connected to an average of 5 people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SIR Model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700" y="1940700"/>
            <a:ext cx="303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236700" y="2180850"/>
            <a:ext cx="38475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Transmission rate 0.65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R0 = (</a:t>
            </a:r>
            <a:r>
              <a:rPr lang="en" sz="1800"/>
              <a:t>transmission</a:t>
            </a:r>
            <a:r>
              <a:rPr lang="en" sz="1800"/>
              <a:t> / recovery)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R0 = 3.25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350" y="789280"/>
            <a:ext cx="4881950" cy="38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4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 </a:t>
            </a:r>
            <a:r>
              <a:rPr lang="en"/>
              <a:t>Model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311700" y="1940700"/>
            <a:ext cx="303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231775" y="814125"/>
            <a:ext cx="4340100" cy="4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</a:t>
            </a:r>
            <a:r>
              <a:rPr lang="en" sz="1800">
                <a:solidFill>
                  <a:schemeClr val="dk1"/>
                </a:solidFill>
              </a:rPr>
              <a:t>ecovery does not give immunity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Malaria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Meningitis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Venereal diseases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R0 = 2.5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1 - (1 / 2.5 ) = 40% infected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560" y="1220800"/>
            <a:ext cx="5266590" cy="39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SIRS Model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700" y="661263"/>
            <a:ext cx="522574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311700" y="1940700"/>
            <a:ext cx="2737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Recovered can become susceptible again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After Infection Spike most Recover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R0 = 2.8</a:t>
            </a:r>
            <a:endParaRPr sz="1800"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SIRV Model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98025" y="2684150"/>
            <a:ext cx="3266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8400" y="140025"/>
            <a:ext cx="6489550" cy="2595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8400" y="2735850"/>
            <a:ext cx="6383900" cy="211507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3600450" y="2571750"/>
            <a:ext cx="54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Vaccine rate increased 30%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2652350" y="0"/>
            <a:ext cx="54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Control: Vaccine rate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 Scenario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SIR Model showcasing masks</a:t>
            </a:r>
            <a:endParaRPr sz="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     </a:t>
            </a:r>
            <a:r>
              <a:rPr lang="en">
                <a:solidFill>
                  <a:schemeClr val="dk1"/>
                </a:solidFill>
              </a:rPr>
              <a:t>With Masks	</a:t>
            </a:r>
            <a:r>
              <a:rPr lang="en"/>
              <a:t>					</a:t>
            </a:r>
            <a:r>
              <a:rPr lang="en">
                <a:solidFill>
                  <a:schemeClr val="dk1"/>
                </a:solidFill>
              </a:rPr>
              <a:t>Without Masks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725" y="2135075"/>
            <a:ext cx="3922750" cy="2921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6100" y="2135075"/>
            <a:ext cx="3922759" cy="29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Lockdown </a:t>
            </a:r>
            <a:r>
              <a:rPr lang="en"/>
              <a:t>Scenario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SIRV Model with lockdown enabled</a:t>
            </a:r>
            <a:endParaRPr sz="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Without	a lockdown (R0: 3.27)				With a lockdown (R0: 4.75)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75" y="2106475"/>
            <a:ext cx="3933838" cy="295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350" y="2106475"/>
            <a:ext cx="3933810" cy="29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Lockdown and Mask Scenario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Scenario with both lockdown and masks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  </a:t>
            </a:r>
            <a:r>
              <a:rPr lang="en" sz="1500">
                <a:solidFill>
                  <a:schemeClr val="dk1"/>
                </a:solidFill>
              </a:rPr>
              <a:t>Without lock down or masks (R0: 4.32)</a:t>
            </a:r>
            <a:r>
              <a:rPr i="1" lang="en" sz="1500">
                <a:solidFill>
                  <a:schemeClr val="dk1"/>
                </a:solidFill>
              </a:rPr>
              <a:t>   </a:t>
            </a:r>
            <a:r>
              <a:rPr lang="en" sz="1500">
                <a:solidFill>
                  <a:schemeClr val="dk1"/>
                </a:solidFill>
              </a:rPr>
              <a:t>                    </a:t>
            </a:r>
            <a:r>
              <a:rPr lang="en" sz="1500">
                <a:solidFill>
                  <a:schemeClr val="dk1"/>
                </a:solidFill>
              </a:rPr>
              <a:t>W</a:t>
            </a:r>
            <a:r>
              <a:rPr lang="en" sz="1500">
                <a:solidFill>
                  <a:schemeClr val="dk1"/>
                </a:solidFill>
              </a:rPr>
              <a:t>ith lockdown and masks (R0: 4.36)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50" y="2168400"/>
            <a:ext cx="3851251" cy="28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1500" y="2168400"/>
            <a:ext cx="3851250" cy="2888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