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58" r:id="rId16"/>
    <p:sldId id="260" r:id="rId17"/>
    <p:sldId id="259" r:id="rId18"/>
    <p:sldId id="271" r:id="rId19"/>
    <p:sldId id="272" r:id="rId20"/>
    <p:sldId id="273" r:id="rId21"/>
    <p:sldId id="277" r:id="rId22"/>
    <p:sldId id="276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>
      <p:cViewPr>
        <p:scale>
          <a:sx n="100" d="100"/>
          <a:sy n="100" d="100"/>
        </p:scale>
        <p:origin x="-2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2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B06E-D98C-459A-83CA-B6D29ECD0F6A}" type="datetimeFigureOut">
              <a:rPr lang="en-US" smtClean="0"/>
              <a:t>2015-01-15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7D7A-8535-4D1F-9E0D-F44FA380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hu-HU" dirty="0" smtClean="0"/>
              <a:t>Programozás </a:t>
            </a:r>
            <a:r>
              <a:rPr lang="hu-HU" dirty="0" err="1" smtClean="0"/>
              <a:t>Arduino-val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 err="1" smtClean="0"/>
              <a:t>Lajtha</a:t>
            </a:r>
            <a:r>
              <a:rPr lang="en-US" dirty="0" smtClean="0"/>
              <a:t> Bal</a:t>
            </a:r>
            <a:r>
              <a:rPr lang="hu-HU" dirty="0" err="1" smtClean="0"/>
              <a:t>ázs</a:t>
            </a:r>
            <a:endParaRPr lang="en-US" dirty="0" smtClean="0"/>
          </a:p>
          <a:p>
            <a:r>
              <a:rPr lang="en-US" dirty="0" smtClean="0"/>
              <a:t>lajtha.balazs@tmit.bme.hu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6.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hu-HU" dirty="0" smtClean="0"/>
              <a:t>”Hello World!”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251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7.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i</a:t>
            </a:r>
            <a:r>
              <a:rPr lang="hu-HU" dirty="0" smtClean="0"/>
              <a:t>nt </a:t>
            </a:r>
            <a:r>
              <a:rPr lang="hu-HU" dirty="0" err="1" smtClean="0"/>
              <a:t>numbers</a:t>
            </a:r>
            <a:r>
              <a:rPr lang="en-US" dirty="0" smtClean="0"/>
              <a:t>[] = {1 , 1,  2, 3, 5, 8, 13};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otherNumbers</a:t>
            </a:r>
            <a:r>
              <a:rPr lang="en-US" dirty="0" smtClean="0"/>
              <a:t>[8];</a:t>
            </a:r>
          </a:p>
          <a:p>
            <a:r>
              <a:rPr lang="hu-HU" dirty="0" smtClean="0"/>
              <a:t>Fix méret és típus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87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Aritmetikai</a:t>
            </a:r>
            <a:r>
              <a:rPr lang="en-US" dirty="0" smtClean="0"/>
              <a:t> o</a:t>
            </a:r>
            <a:r>
              <a:rPr lang="hu-HU" dirty="0" err="1" smtClean="0"/>
              <a:t>perátorok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3;</a:t>
            </a:r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j </a:t>
            </a:r>
            <a:r>
              <a:rPr lang="en-US" dirty="0"/>
              <a:t>= 7</a:t>
            </a:r>
            <a:r>
              <a:rPr lang="en-US" dirty="0" smtClean="0"/>
              <a:t>;</a:t>
            </a:r>
            <a:endParaRPr lang="en-US" dirty="0"/>
          </a:p>
          <a:p>
            <a:pPr marL="5715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 </a:t>
            </a:r>
            <a:r>
              <a:rPr lang="en-US" dirty="0"/>
              <a:t>= </a:t>
            </a:r>
            <a:r>
              <a:rPr lang="en-US" dirty="0" err="1" smtClean="0"/>
              <a:t>i</a:t>
            </a:r>
            <a:r>
              <a:rPr lang="en-US" dirty="0" smtClean="0"/>
              <a:t> + j * 3;</a:t>
            </a:r>
          </a:p>
          <a:p>
            <a:pPr marL="57150" indent="0">
              <a:buNone/>
            </a:pPr>
            <a:r>
              <a:rPr lang="en-US" dirty="0" smtClean="0"/>
              <a:t>k++;</a:t>
            </a:r>
          </a:p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 = k % 4;</a:t>
            </a:r>
          </a:p>
        </p:txBody>
      </p:sp>
    </p:spTree>
    <p:extLst>
      <p:ext uri="{BB962C8B-B14F-4D97-AF65-F5344CB8AC3E}">
        <p14:creationId xmlns:p14="http://schemas.microsoft.com/office/powerpoint/2010/main" val="204574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Logikai</a:t>
            </a:r>
            <a:r>
              <a:rPr lang="en-US" dirty="0" smtClean="0"/>
              <a:t> o</a:t>
            </a:r>
            <a:r>
              <a:rPr lang="hu-HU" dirty="0" err="1" smtClean="0"/>
              <a:t>perátorok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 = true;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false;</a:t>
            </a:r>
            <a:endParaRPr lang="hu-HU" dirty="0"/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 &amp;&amp; b;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/>
              <a:t>= c </a:t>
            </a:r>
            <a:r>
              <a:rPr lang="en-US" dirty="0" smtClean="0"/>
              <a:t>|| </a:t>
            </a:r>
            <a:r>
              <a:rPr lang="en-US" dirty="0"/>
              <a:t>b</a:t>
            </a:r>
            <a:r>
              <a:rPr lang="en-US" dirty="0" smtClean="0"/>
              <a:t>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!c;</a:t>
            </a:r>
          </a:p>
        </p:txBody>
      </p:sp>
    </p:spTree>
    <p:extLst>
      <p:ext uri="{BB962C8B-B14F-4D97-AF65-F5344CB8AC3E}">
        <p14:creationId xmlns:p14="http://schemas.microsoft.com/office/powerpoint/2010/main" val="380293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Összehasonlítás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6;</a:t>
            </a:r>
          </a:p>
          <a:p>
            <a:pPr marL="5715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j = 7;</a:t>
            </a:r>
          </a:p>
          <a:p>
            <a:pPr marL="57150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b = </a:t>
            </a:r>
            <a:r>
              <a:rPr lang="en-US" dirty="0"/>
              <a:t>i</a:t>
            </a:r>
            <a:r>
              <a:rPr lang="hu-HU" dirty="0" smtClean="0"/>
              <a:t> </a:t>
            </a:r>
            <a:r>
              <a:rPr lang="en-US" dirty="0" smtClean="0"/>
              <a:t>&lt; j;</a:t>
            </a:r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/>
              <a:t>i</a:t>
            </a:r>
            <a:r>
              <a:rPr lang="en-US" dirty="0" smtClean="0"/>
              <a:t> == j;</a:t>
            </a:r>
            <a:endParaRPr lang="hu-HU" dirty="0"/>
          </a:p>
          <a:p>
            <a:pPr marL="57150" indent="0">
              <a:buNone/>
            </a:pPr>
            <a:r>
              <a:rPr lang="en-US" dirty="0" err="1"/>
              <a:t>boolean</a:t>
            </a:r>
            <a:r>
              <a:rPr lang="en-US" dirty="0"/>
              <a:t> 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 smtClean="0"/>
              <a:t> != j;</a:t>
            </a:r>
          </a:p>
        </p:txBody>
      </p:sp>
    </p:spTree>
    <p:extLst>
      <p:ext uri="{BB962C8B-B14F-4D97-AF65-F5344CB8AC3E}">
        <p14:creationId xmlns:p14="http://schemas.microsoft.com/office/powerpoint/2010/main" val="104994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</a:t>
            </a:r>
            <a:r>
              <a:rPr lang="hu-HU" dirty="0" err="1" smtClean="0"/>
              <a:t>doNothing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Viss</a:t>
            </a:r>
            <a:r>
              <a:rPr lang="hu-HU" dirty="0" err="1" smtClean="0"/>
              <a:t>zatérési</a:t>
            </a:r>
            <a:r>
              <a:rPr lang="hu-HU" dirty="0" smtClean="0"/>
              <a:t> érték típusa, </a:t>
            </a:r>
            <a:r>
              <a:rPr lang="hu-HU" dirty="0" err="1" smtClean="0"/>
              <a:t>void</a:t>
            </a:r>
            <a:r>
              <a:rPr lang="hu-HU" dirty="0"/>
              <a:t> </a:t>
            </a:r>
            <a:r>
              <a:rPr lang="hu-HU" dirty="0" smtClean="0"/>
              <a:t>nem tér vissza</a:t>
            </a:r>
          </a:p>
          <a:p>
            <a:r>
              <a:rPr lang="hu-HU" dirty="0" smtClean="0"/>
              <a:t>Metódus neve</a:t>
            </a:r>
          </a:p>
          <a:p>
            <a:r>
              <a:rPr lang="hu-HU" dirty="0" smtClean="0"/>
              <a:t>Metódus törzse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23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Kiemelt </a:t>
            </a:r>
            <a:r>
              <a:rPr lang="hu-HU" dirty="0" err="1" smtClean="0"/>
              <a:t>Arduino</a:t>
            </a:r>
            <a:r>
              <a:rPr lang="hu-HU" dirty="0" smtClean="0"/>
              <a:t> metódusok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v</a:t>
            </a:r>
            <a:r>
              <a:rPr lang="hu-HU" dirty="0" err="1" smtClean="0"/>
              <a:t>oid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err="1" smtClean="0"/>
              <a:t>Setup</a:t>
            </a:r>
            <a:r>
              <a:rPr lang="hu-HU" dirty="0" smtClean="0"/>
              <a:t> egyszer fut le</a:t>
            </a:r>
          </a:p>
          <a:p>
            <a:r>
              <a:rPr lang="hu-HU" dirty="0" err="1" smtClean="0"/>
              <a:t>Loop</a:t>
            </a:r>
            <a:r>
              <a:rPr lang="hu-HU" dirty="0" smtClean="0"/>
              <a:t> újra és újra</a:t>
            </a:r>
            <a:endParaRPr lang="en-US" dirty="0" smtClean="0"/>
          </a:p>
        </p:txBody>
      </p:sp>
      <p:cxnSp>
        <p:nvCxnSpPr>
          <p:cNvPr id="5" name="Egyenes összekötő nyíllal 4"/>
          <p:cNvCxnSpPr>
            <a:endCxn id="6" idx="0"/>
          </p:cNvCxnSpPr>
          <p:nvPr/>
        </p:nvCxnSpPr>
        <p:spPr>
          <a:xfrm>
            <a:off x="6934200" y="1957387"/>
            <a:ext cx="0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kerekített téglalap 5"/>
          <p:cNvSpPr/>
          <p:nvPr/>
        </p:nvSpPr>
        <p:spPr>
          <a:xfrm>
            <a:off x="6362700" y="2352675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</a:t>
            </a:r>
            <a:r>
              <a:rPr lang="hu-HU" dirty="0" err="1" smtClean="0"/>
              <a:t>etup</a:t>
            </a:r>
            <a:r>
              <a:rPr lang="hu-HU" dirty="0" smtClean="0"/>
              <a:t>()</a:t>
            </a:r>
            <a:endParaRPr lang="en-US" dirty="0"/>
          </a:p>
        </p:txBody>
      </p:sp>
      <p:cxnSp>
        <p:nvCxnSpPr>
          <p:cNvPr id="10" name="Egyenes összekötő nyíllal 9"/>
          <p:cNvCxnSpPr>
            <a:stCxn id="6" idx="2"/>
            <a:endCxn id="12" idx="0"/>
          </p:cNvCxnSpPr>
          <p:nvPr/>
        </p:nvCxnSpPr>
        <p:spPr>
          <a:xfrm>
            <a:off x="6934200" y="2886075"/>
            <a:ext cx="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kerekített téglalap 11"/>
          <p:cNvSpPr/>
          <p:nvPr/>
        </p:nvSpPr>
        <p:spPr>
          <a:xfrm>
            <a:off x="6362700" y="36195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l</a:t>
            </a:r>
            <a:r>
              <a:rPr lang="hu-HU" dirty="0" err="1" smtClean="0"/>
              <a:t>oop</a:t>
            </a:r>
            <a:r>
              <a:rPr lang="hu-HU" dirty="0" smtClean="0"/>
              <a:t>()</a:t>
            </a:r>
            <a:endParaRPr lang="en-US" dirty="0"/>
          </a:p>
        </p:txBody>
      </p:sp>
      <p:cxnSp>
        <p:nvCxnSpPr>
          <p:cNvPr id="26" name="Egyenes összekötő nyíllal 25"/>
          <p:cNvCxnSpPr/>
          <p:nvPr/>
        </p:nvCxnSpPr>
        <p:spPr>
          <a:xfrm>
            <a:off x="6096000" y="3252787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>
            <a:stCxn id="12" idx="2"/>
          </p:cNvCxnSpPr>
          <p:nvPr/>
        </p:nvCxnSpPr>
        <p:spPr>
          <a:xfrm>
            <a:off x="6934200" y="41529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/>
          <p:nvPr/>
        </p:nvCxnSpPr>
        <p:spPr>
          <a:xfrm flipH="1">
            <a:off x="6096000" y="4648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/>
          <p:nvPr/>
        </p:nvCxnSpPr>
        <p:spPr>
          <a:xfrm flipV="1">
            <a:off x="6096000" y="3252787"/>
            <a:ext cx="0" cy="1395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zis 36"/>
          <p:cNvSpPr/>
          <p:nvPr/>
        </p:nvSpPr>
        <p:spPr>
          <a:xfrm>
            <a:off x="6819900" y="1714500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– visszatérési érték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</a:t>
            </a:r>
            <a:r>
              <a:rPr lang="hu-HU" dirty="0" err="1" smtClean="0"/>
              <a:t>giveMeFive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5;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return</a:t>
            </a:r>
            <a:r>
              <a:rPr lang="hu-HU" dirty="0" smtClean="0"/>
              <a:t> utasítással lehet visszaadni értéket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82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– paraméterek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add(int a, int b)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a +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hu-HU" dirty="0" smtClean="0"/>
              <a:t>Paraméter típusa</a:t>
            </a:r>
          </a:p>
          <a:p>
            <a:r>
              <a:rPr lang="hu-HU" dirty="0" smtClean="0"/>
              <a:t>Paraméter neve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76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Metódus-hívása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add(4,7);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int add(int a, int b)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return</a:t>
            </a:r>
            <a:r>
              <a:rPr lang="hu-HU" dirty="0" smtClean="0"/>
              <a:t> a + 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2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Kommentek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Egysoros</a:t>
            </a:r>
            <a:endParaRPr lang="hu-H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hu-HU" dirty="0" err="1" smtClean="0"/>
              <a:t>öbbsoros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*/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3303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Soros </a:t>
            </a:r>
            <a:r>
              <a:rPr lang="en-US" dirty="0" err="1" smtClean="0"/>
              <a:t>csat</a:t>
            </a:r>
            <a:r>
              <a:rPr lang="hu-HU" dirty="0" smtClean="0"/>
              <a:t>lakozás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Serial.println</a:t>
            </a:r>
            <a:r>
              <a:rPr lang="en-US" dirty="0" smtClean="0"/>
              <a:t>(“Hello World!”);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2014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elágazás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hu-HU" dirty="0" smtClean="0"/>
              <a:t>int i</a:t>
            </a:r>
            <a:r>
              <a:rPr lang="en-US" dirty="0" smtClean="0"/>
              <a:t>;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% 2 == 0)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</a:t>
            </a:r>
            <a:r>
              <a:rPr lang="hu-HU" dirty="0" err="1" smtClean="0"/>
              <a:t>even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delay(100);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3707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elágazás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// …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% 2 == 0)</a:t>
            </a:r>
            <a:r>
              <a:rPr lang="hu-HU" dirty="0" smtClean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</a:t>
            </a:r>
            <a:r>
              <a:rPr lang="hu-HU" dirty="0" err="1" smtClean="0"/>
              <a:t>even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	} else {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/>
              <a:t>	</a:t>
            </a:r>
            <a:r>
              <a:rPr lang="en-US" dirty="0" err="1"/>
              <a:t>Serial.println</a:t>
            </a:r>
            <a:r>
              <a:rPr lang="en-US" dirty="0" smtClean="0"/>
              <a:t>(“odd”);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delay(100);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157611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Ciklus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…</a:t>
            </a:r>
          </a:p>
          <a:p>
            <a:pPr marL="0" indent="0">
              <a:buNone/>
            </a:pPr>
            <a:r>
              <a:rPr lang="en-US" dirty="0" smtClean="0"/>
              <a:t>void loop() {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	delay(</a:t>
            </a:r>
            <a:r>
              <a:rPr lang="hu-HU" dirty="0" smtClean="0"/>
              <a:t>10</a:t>
            </a:r>
            <a:r>
              <a:rPr lang="en-US" dirty="0" smtClean="0"/>
              <a:t>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1682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Blokkok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ét kapcsos zárójel közt</a:t>
            </a:r>
            <a:r>
              <a:rPr lang="en-US" dirty="0" smtClean="0"/>
              <a:t>: { }</a:t>
            </a:r>
          </a:p>
          <a:p>
            <a:r>
              <a:rPr lang="en-US" dirty="0" smtClean="0"/>
              <a:t>B</a:t>
            </a:r>
            <a:r>
              <a:rPr lang="hu-HU" dirty="0" err="1" smtClean="0"/>
              <a:t>árhol</a:t>
            </a:r>
            <a:r>
              <a:rPr lang="hu-HU" dirty="0" smtClean="0"/>
              <a:t> lehet használni</a:t>
            </a:r>
          </a:p>
          <a:p>
            <a:r>
              <a:rPr lang="hu-HU" dirty="0" smtClean="0"/>
              <a:t>Forráskód logikai egységeit zárja közre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int </a:t>
            </a:r>
            <a:r>
              <a:rPr lang="hu-HU" dirty="0" err="1" smtClean="0"/>
              <a:t>aVariable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V</a:t>
            </a:r>
            <a:r>
              <a:rPr lang="hu-HU" dirty="0" err="1" smtClean="0"/>
              <a:t>áltozó</a:t>
            </a:r>
            <a:r>
              <a:rPr lang="hu-HU" dirty="0" smtClean="0"/>
              <a:t> típusa</a:t>
            </a:r>
          </a:p>
          <a:p>
            <a:r>
              <a:rPr lang="hu-HU" dirty="0" smtClean="0"/>
              <a:t>Változó neve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1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hu-HU" dirty="0" err="1"/>
              <a:t>oolean</a:t>
            </a:r>
            <a:r>
              <a:rPr lang="hu-HU" dirty="0"/>
              <a:t> </a:t>
            </a:r>
            <a:r>
              <a:rPr lang="en-US" dirty="0" smtClean="0"/>
              <a:t>b = </a:t>
            </a:r>
            <a:r>
              <a:rPr lang="en-US" dirty="0"/>
              <a:t>true</a:t>
            </a:r>
            <a:r>
              <a:rPr lang="en-US" dirty="0" smtClean="0"/>
              <a:t>;</a:t>
            </a:r>
            <a:endParaRPr lang="en-US" dirty="0"/>
          </a:p>
          <a:p>
            <a:r>
              <a:rPr lang="hu-HU" dirty="0" smtClean="0"/>
              <a:t>1 byte</a:t>
            </a:r>
            <a:endParaRPr lang="en-US" dirty="0" smtClean="0"/>
          </a:p>
          <a:p>
            <a:r>
              <a:rPr lang="en-US" dirty="0" smtClean="0"/>
              <a:t>K</a:t>
            </a:r>
            <a:r>
              <a:rPr lang="hu-HU" dirty="0" smtClean="0"/>
              <a:t>ét értéket vehet fel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rue </a:t>
            </a:r>
            <a:r>
              <a:rPr lang="hu-HU" dirty="0" smtClean="0"/>
              <a:t>igaz</a:t>
            </a:r>
          </a:p>
          <a:p>
            <a:pPr lvl="1"/>
            <a:r>
              <a:rPr lang="hu-HU" dirty="0" err="1" smtClean="0"/>
              <a:t>false</a:t>
            </a:r>
            <a:r>
              <a:rPr lang="hu-HU" dirty="0" smtClean="0"/>
              <a:t> hamis</a:t>
            </a:r>
          </a:p>
        </p:txBody>
      </p:sp>
    </p:spTree>
    <p:extLst>
      <p:ext uri="{BB962C8B-B14F-4D97-AF65-F5344CB8AC3E}">
        <p14:creationId xmlns:p14="http://schemas.microsoft.com/office/powerpoint/2010/main" val="163615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2.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char c = 65;</a:t>
            </a:r>
          </a:p>
          <a:p>
            <a:pPr marL="0" indent="0">
              <a:buNone/>
            </a:pPr>
            <a:r>
              <a:rPr lang="en-US" dirty="0" smtClean="0"/>
              <a:t>char a = ‘a’;</a:t>
            </a:r>
            <a:endParaRPr lang="hu-HU" dirty="0" smtClean="0"/>
          </a:p>
          <a:p>
            <a:pPr marL="0" indent="0">
              <a:buNone/>
            </a:pPr>
            <a:r>
              <a:rPr lang="en-US" dirty="0"/>
              <a:t>byte </a:t>
            </a:r>
            <a:r>
              <a:rPr lang="en-US" dirty="0" err="1"/>
              <a:t>bt</a:t>
            </a:r>
            <a:r>
              <a:rPr lang="en-US" dirty="0"/>
              <a:t> = B00001010</a:t>
            </a:r>
            <a:r>
              <a:rPr lang="en-US" dirty="0" smtClean="0"/>
              <a:t>;</a:t>
            </a:r>
          </a:p>
          <a:p>
            <a:r>
              <a:rPr lang="hu-HU" dirty="0" smtClean="0"/>
              <a:t>1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</a:t>
            </a:r>
            <a:r>
              <a:rPr lang="hu-HU" dirty="0" smtClean="0"/>
              <a:t>-</a:t>
            </a:r>
            <a:r>
              <a:rPr lang="en-US" dirty="0" smtClean="0"/>
              <a:t>128</a:t>
            </a:r>
            <a:endParaRPr lang="hu-HU" dirty="0"/>
          </a:p>
          <a:p>
            <a:r>
              <a:rPr lang="hu-HU" dirty="0"/>
              <a:t>Legnagyobb érték: </a:t>
            </a:r>
            <a:r>
              <a:rPr lang="en-US" dirty="0" smtClean="0"/>
              <a:t>127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típusok </a:t>
            </a:r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/>
              <a:t>s </a:t>
            </a:r>
            <a:r>
              <a:rPr lang="en-US" dirty="0"/>
              <a:t>= </a:t>
            </a:r>
            <a:r>
              <a:rPr lang="en-US" dirty="0" smtClean="0"/>
              <a:t>7115</a:t>
            </a:r>
            <a:r>
              <a:rPr lang="en-US" dirty="0"/>
              <a:t>;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int i </a:t>
            </a:r>
            <a:r>
              <a:rPr lang="en-US" dirty="0"/>
              <a:t>= 5917;</a:t>
            </a:r>
          </a:p>
          <a:p>
            <a:r>
              <a:rPr lang="hu-HU" dirty="0" smtClean="0"/>
              <a:t>2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-32,768 </a:t>
            </a:r>
          </a:p>
          <a:p>
            <a:r>
              <a:rPr lang="hu-HU" dirty="0"/>
              <a:t>Legnagyobb érték: </a:t>
            </a:r>
            <a:r>
              <a:rPr lang="hu-HU" dirty="0" smtClean="0"/>
              <a:t>32,767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0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típusok </a:t>
            </a:r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/>
              <a:t>l = 67344231</a:t>
            </a:r>
            <a:r>
              <a:rPr lang="en-US" dirty="0" smtClean="0"/>
              <a:t>;</a:t>
            </a:r>
          </a:p>
          <a:p>
            <a:r>
              <a:rPr lang="hu-HU" dirty="0" smtClean="0"/>
              <a:t>4 byte</a:t>
            </a:r>
          </a:p>
          <a:p>
            <a:r>
              <a:rPr lang="hu-HU" dirty="0" smtClean="0"/>
              <a:t>Egész </a:t>
            </a:r>
            <a:r>
              <a:rPr lang="hu-HU" dirty="0"/>
              <a:t>szám, lehet pozitív vagy negatív</a:t>
            </a:r>
          </a:p>
          <a:p>
            <a:r>
              <a:rPr lang="hu-HU" dirty="0"/>
              <a:t>Legkisebb érték: -2,147,483,648 </a:t>
            </a:r>
            <a:endParaRPr lang="hu-HU" dirty="0" smtClean="0"/>
          </a:p>
          <a:p>
            <a:r>
              <a:rPr lang="hu-HU" dirty="0" smtClean="0"/>
              <a:t>Legnagyobb érték: 2,147,483,647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531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típusok 5.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byte </a:t>
            </a:r>
            <a:r>
              <a:rPr lang="en-US" dirty="0" err="1"/>
              <a:t>bt</a:t>
            </a:r>
            <a:r>
              <a:rPr lang="en-US" dirty="0"/>
              <a:t> = B00001010</a:t>
            </a:r>
            <a:r>
              <a:rPr lang="en-US" dirty="0" smtClean="0"/>
              <a:t>;</a:t>
            </a:r>
          </a:p>
          <a:p>
            <a:r>
              <a:rPr lang="hu-HU" dirty="0" smtClean="0"/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26320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404</Words>
  <Application>Microsoft Office PowerPoint</Application>
  <PresentationFormat>Diavetítés a képernyőre (4:3 oldalarány)</PresentationFormat>
  <Paragraphs>143</Paragraphs>
  <Slides>23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4" baseType="lpstr">
      <vt:lpstr>Office-téma</vt:lpstr>
      <vt:lpstr>Programozás Arduino-val</vt:lpstr>
      <vt:lpstr>Kommentek</vt:lpstr>
      <vt:lpstr>Blokkok</vt:lpstr>
      <vt:lpstr>Változók</vt:lpstr>
      <vt:lpstr>Változó típusok 1.</vt:lpstr>
      <vt:lpstr>Változó típusok 2.</vt:lpstr>
      <vt:lpstr>Változó típusok 3.</vt:lpstr>
      <vt:lpstr>Változó típusok 4.</vt:lpstr>
      <vt:lpstr>Változó típusok 5.</vt:lpstr>
      <vt:lpstr>Változó típusok 6.</vt:lpstr>
      <vt:lpstr>Változó típusok 7.</vt:lpstr>
      <vt:lpstr>Aritmetikai operátorok</vt:lpstr>
      <vt:lpstr>Logikai operátorok</vt:lpstr>
      <vt:lpstr>Összehasonlítás</vt:lpstr>
      <vt:lpstr>Metódusok</vt:lpstr>
      <vt:lpstr>Kiemelt Arduino metódusok</vt:lpstr>
      <vt:lpstr>Metódusok – visszatérési érték</vt:lpstr>
      <vt:lpstr>Metódusok – paraméterek</vt:lpstr>
      <vt:lpstr>Metódus-hívása</vt:lpstr>
      <vt:lpstr>Soros csatlakozás</vt:lpstr>
      <vt:lpstr>Feltételes elágazás</vt:lpstr>
      <vt:lpstr>Feltételes elágazás</vt:lpstr>
      <vt:lpstr>Ciklus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Termosztát Arduino-ból</dc:title>
  <dc:creator>lajthabalazs</dc:creator>
  <cp:lastModifiedBy>lajthabalazs</cp:lastModifiedBy>
  <cp:revision>113</cp:revision>
  <dcterms:created xsi:type="dcterms:W3CDTF">2015-01-06T18:24:54Z</dcterms:created>
  <dcterms:modified xsi:type="dcterms:W3CDTF">2015-01-15T01:51:20Z</dcterms:modified>
</cp:coreProperties>
</file>