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6"/>
  </p:notesMasterIdLst>
  <p:sldIdLst>
    <p:sldId id="272" r:id="rId2"/>
    <p:sldId id="289" r:id="rId3"/>
    <p:sldId id="273" r:id="rId4"/>
    <p:sldId id="278" r:id="rId5"/>
    <p:sldId id="279" r:id="rId6"/>
    <p:sldId id="285" r:id="rId7"/>
    <p:sldId id="286" r:id="rId8"/>
    <p:sldId id="288" r:id="rId9"/>
    <p:sldId id="287" r:id="rId10"/>
    <p:sldId id="283" r:id="rId11"/>
    <p:sldId id="280" r:id="rId12"/>
    <p:sldId id="284" r:id="rId13"/>
    <p:sldId id="282" r:id="rId14"/>
    <p:sldId id="271" r:id="rId15"/>
  </p:sldIdLst>
  <p:sldSz cx="12193588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-40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1143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-40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2286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-40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3429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-40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4572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-40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5715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-40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6858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-40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8001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-40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9144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-40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0363E"/>
    <a:srgbClr val="3B4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A9BC294-FFE2-49D5-8D69-9E1BD2C41BD5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DCDEE0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Ref idx="minor">
          <a:srgbClr val="595A59"/>
        </a:fontRef>
        <a:srgbClr val="595A5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DCDEE0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4"/>
    <p:restoredTop sz="94753"/>
  </p:normalViewPr>
  <p:slideViewPr>
    <p:cSldViewPr snapToGrid="0" snapToObjects="1" showGuides="1">
      <p:cViewPr varScale="1">
        <p:scale>
          <a:sx n="158" d="100"/>
          <a:sy n="158" d="100"/>
        </p:scale>
        <p:origin x="8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 b="0" i="0">
        <a:latin typeface="Open Sans Regular" panose="020B0606030504020204" pitchFamily="34" charset="0"/>
        <a:ea typeface="Open Sans Regular" panose="020B0606030504020204" pitchFamily="34" charset="0"/>
        <a:cs typeface="Open Sans Regular" panose="020B0606030504020204" pitchFamily="34" charset="0"/>
        <a:sym typeface="Helvetica Neue"/>
      </a:defRPr>
    </a:lvl1pPr>
    <a:lvl2pPr indent="114300" defTabSz="228600" latinLnBrk="0">
      <a:lnSpc>
        <a:spcPct val="117999"/>
      </a:lnSpc>
      <a:defRPr sz="1100">
        <a:latin typeface="+mj-lt"/>
        <a:ea typeface="+mj-ea"/>
        <a:cs typeface="+mj-cs"/>
        <a:sym typeface="Helvetica Neue"/>
      </a:defRPr>
    </a:lvl2pPr>
    <a:lvl3pPr indent="228600" defTabSz="228600" latinLnBrk="0">
      <a:lnSpc>
        <a:spcPct val="117999"/>
      </a:lnSpc>
      <a:defRPr sz="1100">
        <a:latin typeface="+mj-lt"/>
        <a:ea typeface="+mj-ea"/>
        <a:cs typeface="+mj-cs"/>
        <a:sym typeface="Helvetica Neue"/>
      </a:defRPr>
    </a:lvl3pPr>
    <a:lvl4pPr indent="342900" defTabSz="228600" latinLnBrk="0">
      <a:lnSpc>
        <a:spcPct val="117999"/>
      </a:lnSpc>
      <a:defRPr sz="1100">
        <a:latin typeface="+mj-lt"/>
        <a:ea typeface="+mj-ea"/>
        <a:cs typeface="+mj-cs"/>
        <a:sym typeface="Helvetica Neue"/>
      </a:defRPr>
    </a:lvl4pPr>
    <a:lvl5pPr indent="457200" defTabSz="228600" latinLnBrk="0">
      <a:lnSpc>
        <a:spcPct val="117999"/>
      </a:lnSpc>
      <a:defRPr sz="1100">
        <a:latin typeface="+mj-lt"/>
        <a:ea typeface="+mj-ea"/>
        <a:cs typeface="+mj-cs"/>
        <a:sym typeface="Helvetica Neue"/>
      </a:defRPr>
    </a:lvl5pPr>
    <a:lvl6pPr indent="571500" defTabSz="228600" latinLnBrk="0">
      <a:lnSpc>
        <a:spcPct val="117999"/>
      </a:lnSpc>
      <a:defRPr sz="1100">
        <a:latin typeface="+mj-lt"/>
        <a:ea typeface="+mj-ea"/>
        <a:cs typeface="+mj-cs"/>
        <a:sym typeface="Helvetica Neue"/>
      </a:defRPr>
    </a:lvl6pPr>
    <a:lvl7pPr indent="685800" defTabSz="228600" latinLnBrk="0">
      <a:lnSpc>
        <a:spcPct val="117999"/>
      </a:lnSpc>
      <a:defRPr sz="1100">
        <a:latin typeface="+mj-lt"/>
        <a:ea typeface="+mj-ea"/>
        <a:cs typeface="+mj-cs"/>
        <a:sym typeface="Helvetica Neue"/>
      </a:defRPr>
    </a:lvl7pPr>
    <a:lvl8pPr indent="800100" defTabSz="228600" latinLnBrk="0">
      <a:lnSpc>
        <a:spcPct val="117999"/>
      </a:lnSpc>
      <a:defRPr sz="1100">
        <a:latin typeface="+mj-lt"/>
        <a:ea typeface="+mj-ea"/>
        <a:cs typeface="+mj-cs"/>
        <a:sym typeface="Helvetica Neue"/>
      </a:defRPr>
    </a:lvl8pPr>
    <a:lvl9pPr indent="914400" defTabSz="228600" latinLnBrk="0">
      <a:lnSpc>
        <a:spcPct val="117999"/>
      </a:lnSpc>
      <a:defRPr sz="11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AF9B71-9B82-394F-8F27-301C60CCB1C8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gradFill>
            <a:gsLst>
              <a:gs pos="0">
                <a:schemeClr val="tx2">
                  <a:alpha val="90000"/>
                </a:schemeClr>
              </a:gs>
              <a:gs pos="100000">
                <a:schemeClr val="tx2">
                  <a:alpha val="50000"/>
                </a:schemeClr>
              </a:gs>
            </a:gsLst>
            <a:lin ang="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281767" y="649706"/>
            <a:ext cx="9680997" cy="25085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457200">
              <a:lnSpc>
                <a:spcPct val="90000"/>
              </a:lnSpc>
              <a:tabLst>
                <a:tab pos="590550" algn="l"/>
              </a:tabLst>
              <a:defRPr sz="7000" b="0" spc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defTabSz="914400"/>
            <a:r>
              <a:rPr lang="en-US" dirty="0"/>
              <a:t>Presentation Title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3865" y="6058903"/>
            <a:ext cx="1879845" cy="381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282073" y="3561253"/>
            <a:ext cx="9681042" cy="565944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809333-0749-AF4E-A7D9-BAB2294B23E6}"/>
              </a:ext>
            </a:extLst>
          </p:cNvPr>
          <p:cNvCxnSpPr>
            <a:cxnSpLocks/>
          </p:cNvCxnSpPr>
          <p:nvPr userDrawn="1"/>
        </p:nvCxnSpPr>
        <p:spPr>
          <a:xfrm>
            <a:off x="1129552" y="33702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Key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A4595A6-D8E9-8042-A3F7-7565C968DF04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 hasCustomPrompt="1"/>
          </p:nvPr>
        </p:nvSpPr>
        <p:spPr>
          <a:xfrm>
            <a:off x="933016" y="4944027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2" name="Rounded Rectangle 1"/>
          <p:cNvSpPr>
            <a:spLocks noChangeAspect="1"/>
          </p:cNvSpPr>
          <p:nvPr userDrawn="1"/>
        </p:nvSpPr>
        <p:spPr>
          <a:xfrm>
            <a:off x="935522" y="2472966"/>
            <a:ext cx="2160000" cy="2160000"/>
          </a:xfrm>
          <a:prstGeom prst="roundRect">
            <a:avLst>
              <a:gd name="adj" fmla="val 6507"/>
            </a:avLst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16" name="Rounded Rectangle 15"/>
          <p:cNvSpPr>
            <a:spLocks noChangeAspect="1"/>
          </p:cNvSpPr>
          <p:nvPr userDrawn="1"/>
        </p:nvSpPr>
        <p:spPr>
          <a:xfrm>
            <a:off x="3645749" y="2472966"/>
            <a:ext cx="2160000" cy="2160000"/>
          </a:xfrm>
          <a:prstGeom prst="roundRect">
            <a:avLst>
              <a:gd name="adj" fmla="val 6507"/>
            </a:avLst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17" name="Rounded Rectangle 16"/>
          <p:cNvSpPr>
            <a:spLocks noChangeAspect="1"/>
          </p:cNvSpPr>
          <p:nvPr userDrawn="1"/>
        </p:nvSpPr>
        <p:spPr>
          <a:xfrm>
            <a:off x="6388700" y="2472966"/>
            <a:ext cx="2160000" cy="2160000"/>
          </a:xfrm>
          <a:prstGeom prst="roundRect">
            <a:avLst>
              <a:gd name="adj" fmla="val 6507"/>
            </a:avLst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18" name="Rounded Rectangle 17"/>
          <p:cNvSpPr>
            <a:spLocks noChangeAspect="1"/>
          </p:cNvSpPr>
          <p:nvPr userDrawn="1"/>
        </p:nvSpPr>
        <p:spPr>
          <a:xfrm>
            <a:off x="9119445" y="2472966"/>
            <a:ext cx="2160000" cy="2160000"/>
          </a:xfrm>
          <a:prstGeom prst="roundRect">
            <a:avLst>
              <a:gd name="adj" fmla="val 6507"/>
            </a:avLst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5" name="Shape 21"/>
          <p:cNvSpPr>
            <a:spLocks noGrp="1"/>
          </p:cNvSpPr>
          <p:nvPr>
            <p:ph type="title" hasCustomPrompt="1"/>
          </p:nvPr>
        </p:nvSpPr>
        <p:spPr>
          <a:xfrm>
            <a:off x="761499" y="354451"/>
            <a:ext cx="10669389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24199" cy="3048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60681" y="2798224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970908" y="2798224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713859" y="2798224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444604" y="2798224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3" name="Shape 13"/>
          <p:cNvSpPr>
            <a:spLocks noGrp="1"/>
          </p:cNvSpPr>
          <p:nvPr>
            <p:ph type="body" idx="14" hasCustomPrompt="1"/>
          </p:nvPr>
        </p:nvSpPr>
        <p:spPr>
          <a:xfrm>
            <a:off x="3643243" y="4944027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24" name="Shape 13"/>
          <p:cNvSpPr>
            <a:spLocks noGrp="1"/>
          </p:cNvSpPr>
          <p:nvPr>
            <p:ph type="body" idx="15" hasCustomPrompt="1"/>
          </p:nvPr>
        </p:nvSpPr>
        <p:spPr>
          <a:xfrm>
            <a:off x="6386194" y="4944027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25" name="Shape 13"/>
          <p:cNvSpPr>
            <a:spLocks noGrp="1"/>
          </p:cNvSpPr>
          <p:nvPr>
            <p:ph type="body" idx="16" hasCustomPrompt="1"/>
          </p:nvPr>
        </p:nvSpPr>
        <p:spPr>
          <a:xfrm>
            <a:off x="9116939" y="4944027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9F457F-2A64-2A4E-86A2-864B327E616B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Keypoints 2 -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1"/>
          <p:cNvSpPr>
            <a:spLocks noGrp="1"/>
          </p:cNvSpPr>
          <p:nvPr>
            <p:ph type="title" hasCustomPrompt="1"/>
          </p:nvPr>
        </p:nvSpPr>
        <p:spPr>
          <a:xfrm>
            <a:off x="761499" y="354451"/>
            <a:ext cx="10669389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24199" cy="3048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D58C8C-B7AE-D94E-AD6A-9D135C6DC762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Shape 13">
            <a:extLst>
              <a:ext uri="{FF2B5EF4-FFF2-40B4-BE49-F238E27FC236}">
                <a16:creationId xmlns:a16="http://schemas.microsoft.com/office/drawing/2014/main" id="{C3958C63-7CA3-0242-8E5C-882AB67763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3016" y="4944027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6DA76CC-764F-1543-9A48-BE9155895230}"/>
              </a:ext>
            </a:extLst>
          </p:cNvPr>
          <p:cNvSpPr>
            <a:spLocks noChangeAspect="1"/>
          </p:cNvSpPr>
          <p:nvPr userDrawn="1"/>
        </p:nvSpPr>
        <p:spPr>
          <a:xfrm>
            <a:off x="935522" y="2472966"/>
            <a:ext cx="2160000" cy="2160000"/>
          </a:xfrm>
          <a:prstGeom prst="roundRect">
            <a:avLst>
              <a:gd name="adj" fmla="val 6507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28DA1BA-CB56-FD4A-AD82-C8371DDC8E21}"/>
              </a:ext>
            </a:extLst>
          </p:cNvPr>
          <p:cNvSpPr>
            <a:spLocks noChangeAspect="1"/>
          </p:cNvSpPr>
          <p:nvPr userDrawn="1"/>
        </p:nvSpPr>
        <p:spPr>
          <a:xfrm>
            <a:off x="3645749" y="2472966"/>
            <a:ext cx="2160000" cy="2160000"/>
          </a:xfrm>
          <a:prstGeom prst="roundRect">
            <a:avLst>
              <a:gd name="adj" fmla="val 6507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6DDABB8-ABDE-964E-AC5C-AD817F1122AE}"/>
              </a:ext>
            </a:extLst>
          </p:cNvPr>
          <p:cNvSpPr>
            <a:spLocks noChangeAspect="1"/>
          </p:cNvSpPr>
          <p:nvPr userDrawn="1"/>
        </p:nvSpPr>
        <p:spPr>
          <a:xfrm>
            <a:off x="6388700" y="2472966"/>
            <a:ext cx="2160000" cy="2160000"/>
          </a:xfrm>
          <a:prstGeom prst="roundRect">
            <a:avLst>
              <a:gd name="adj" fmla="val 6507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A980AED-0B46-044E-BFFD-A6408699FBB0}"/>
              </a:ext>
            </a:extLst>
          </p:cNvPr>
          <p:cNvSpPr>
            <a:spLocks noChangeAspect="1"/>
          </p:cNvSpPr>
          <p:nvPr userDrawn="1"/>
        </p:nvSpPr>
        <p:spPr>
          <a:xfrm>
            <a:off x="9119445" y="2472966"/>
            <a:ext cx="2160000" cy="2160000"/>
          </a:xfrm>
          <a:prstGeom prst="roundRect">
            <a:avLst>
              <a:gd name="adj" fmla="val 6507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548321DA-DF45-5C4B-AC20-36B86AD278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60681" y="2798224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A9D7AE10-522A-0E48-863C-E162B478100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70908" y="2798224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EB8019D4-D1DA-7A48-85CD-63C66415624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713859" y="2798224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71D6B7E8-0AFD-2541-B815-D202210E1F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444604" y="2798224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Shape 13">
            <a:extLst>
              <a:ext uri="{FF2B5EF4-FFF2-40B4-BE49-F238E27FC236}">
                <a16:creationId xmlns:a16="http://schemas.microsoft.com/office/drawing/2014/main" id="{07137EA3-2A02-404D-BD36-4C89B5867671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643243" y="4944027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36" name="Shape 13">
            <a:extLst>
              <a:ext uri="{FF2B5EF4-FFF2-40B4-BE49-F238E27FC236}">
                <a16:creationId xmlns:a16="http://schemas.microsoft.com/office/drawing/2014/main" id="{D925002E-EB5F-6046-B99A-1FD331C0B07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86194" y="4944027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37" name="Shape 13">
            <a:extLst>
              <a:ext uri="{FF2B5EF4-FFF2-40B4-BE49-F238E27FC236}">
                <a16:creationId xmlns:a16="http://schemas.microsoft.com/office/drawing/2014/main" id="{FEFEB172-70D3-AD4D-B631-78D78E89D7DC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116939" y="4944027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</p:spTree>
    <p:extLst/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Keypoints 2 -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body" idx="1" hasCustomPrompt="1"/>
          </p:nvPr>
        </p:nvSpPr>
        <p:spPr>
          <a:xfrm>
            <a:off x="954312" y="4944027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2" name="Rounded Rectangle 1"/>
          <p:cNvSpPr>
            <a:spLocks noChangeAspect="1"/>
          </p:cNvSpPr>
          <p:nvPr userDrawn="1"/>
        </p:nvSpPr>
        <p:spPr>
          <a:xfrm>
            <a:off x="956818" y="2509541"/>
            <a:ext cx="2160000" cy="2160000"/>
          </a:xfrm>
          <a:prstGeom prst="roundRect">
            <a:avLst>
              <a:gd name="adj" fmla="val 6507"/>
            </a:avLst>
          </a:prstGeom>
          <a:solidFill>
            <a:srgbClr val="30363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16" name="Rounded Rectangle 15"/>
          <p:cNvSpPr>
            <a:spLocks noChangeAspect="1"/>
          </p:cNvSpPr>
          <p:nvPr userDrawn="1"/>
        </p:nvSpPr>
        <p:spPr>
          <a:xfrm>
            <a:off x="3690848" y="2509541"/>
            <a:ext cx="2160000" cy="2160000"/>
          </a:xfrm>
          <a:prstGeom prst="roundRect">
            <a:avLst>
              <a:gd name="adj" fmla="val 6507"/>
            </a:avLst>
          </a:prstGeom>
          <a:solidFill>
            <a:srgbClr val="30363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17" name="Rounded Rectangle 16"/>
          <p:cNvSpPr>
            <a:spLocks noChangeAspect="1"/>
          </p:cNvSpPr>
          <p:nvPr userDrawn="1"/>
        </p:nvSpPr>
        <p:spPr>
          <a:xfrm>
            <a:off x="6400126" y="2509541"/>
            <a:ext cx="2160000" cy="2160000"/>
          </a:xfrm>
          <a:prstGeom prst="roundRect">
            <a:avLst>
              <a:gd name="adj" fmla="val 6507"/>
            </a:avLst>
          </a:prstGeom>
          <a:solidFill>
            <a:srgbClr val="30363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18" name="Rounded Rectangle 17"/>
          <p:cNvSpPr>
            <a:spLocks noChangeAspect="1"/>
          </p:cNvSpPr>
          <p:nvPr userDrawn="1"/>
        </p:nvSpPr>
        <p:spPr>
          <a:xfrm>
            <a:off x="9134157" y="2509541"/>
            <a:ext cx="2160000" cy="2160000"/>
          </a:xfrm>
          <a:prstGeom prst="roundRect">
            <a:avLst>
              <a:gd name="adj" fmla="val 6507"/>
            </a:avLst>
          </a:prstGeom>
          <a:solidFill>
            <a:srgbClr val="30363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5" name="Shape 21"/>
          <p:cNvSpPr>
            <a:spLocks noGrp="1"/>
          </p:cNvSpPr>
          <p:nvPr>
            <p:ph type="title" hasCustomPrompt="1"/>
          </p:nvPr>
        </p:nvSpPr>
        <p:spPr>
          <a:xfrm>
            <a:off x="761499" y="354451"/>
            <a:ext cx="10669389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81977" y="2834799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016007" y="2834799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725285" y="2834799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459316" y="2834799"/>
            <a:ext cx="1509682" cy="150948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3" name="Shape 13"/>
          <p:cNvSpPr>
            <a:spLocks noGrp="1"/>
          </p:cNvSpPr>
          <p:nvPr>
            <p:ph type="body" idx="14" hasCustomPrompt="1"/>
          </p:nvPr>
        </p:nvSpPr>
        <p:spPr>
          <a:xfrm>
            <a:off x="3688342" y="4944027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24" name="Shape 13"/>
          <p:cNvSpPr>
            <a:spLocks noGrp="1"/>
          </p:cNvSpPr>
          <p:nvPr>
            <p:ph type="body" idx="15" hasCustomPrompt="1"/>
          </p:nvPr>
        </p:nvSpPr>
        <p:spPr>
          <a:xfrm>
            <a:off x="6397620" y="4944026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25" name="Shape 13"/>
          <p:cNvSpPr>
            <a:spLocks noGrp="1"/>
          </p:cNvSpPr>
          <p:nvPr>
            <p:ph type="body" idx="16" hasCustomPrompt="1"/>
          </p:nvPr>
        </p:nvSpPr>
        <p:spPr>
          <a:xfrm>
            <a:off x="9131651" y="4944027"/>
            <a:ext cx="2165013" cy="705587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C1E15D-7AD7-AE41-9CD5-2F792B4B9F85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6F5B562-F916-AD43-90BB-9DB23ADAF2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43251" cy="311150"/>
          </a:xfrm>
          <a:prstGeom prst="rect">
            <a:avLst/>
          </a:prstGeom>
        </p:spPr>
      </p:pic>
    </p:spTree>
    <p:extLst/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Keypoin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A681A0-9B14-7840-AFCD-F770697111D9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 hasCustomPrompt="1"/>
          </p:nvPr>
        </p:nvSpPr>
        <p:spPr>
          <a:xfrm>
            <a:off x="7632708" y="1958696"/>
            <a:ext cx="3798179" cy="387462"/>
          </a:xfrm>
          <a:prstGeom prst="rect">
            <a:avLst/>
          </a:prstGeom>
        </p:spPr>
        <p:txBody>
          <a:bodyPr anchor="t"/>
          <a:lstStyle>
            <a:lvl1pPr algn="l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5" name="Shape 21"/>
          <p:cNvSpPr>
            <a:spLocks noGrp="1"/>
          </p:cNvSpPr>
          <p:nvPr>
            <p:ph type="title" hasCustomPrompt="1"/>
          </p:nvPr>
        </p:nvSpPr>
        <p:spPr>
          <a:xfrm>
            <a:off x="761499" y="354451"/>
            <a:ext cx="10669389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24199" cy="3048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712373" y="1615085"/>
            <a:ext cx="1200461" cy="12003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712373" y="3659585"/>
            <a:ext cx="1200461" cy="12003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78337" y="1615085"/>
            <a:ext cx="1200461" cy="12003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278337" y="3659585"/>
            <a:ext cx="1200461" cy="12003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2" name="Shape 13"/>
          <p:cNvSpPr>
            <a:spLocks noGrp="1"/>
          </p:cNvSpPr>
          <p:nvPr>
            <p:ph type="body" idx="14" hasCustomPrompt="1"/>
          </p:nvPr>
        </p:nvSpPr>
        <p:spPr>
          <a:xfrm>
            <a:off x="761499" y="1958696"/>
            <a:ext cx="3798179" cy="387462"/>
          </a:xfrm>
          <a:prstGeom prst="rect">
            <a:avLst/>
          </a:prstGeom>
        </p:spPr>
        <p:txBody>
          <a:bodyPr anchor="t"/>
          <a:lstStyle>
            <a:lvl1pPr algn="r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26" name="Shape 13"/>
          <p:cNvSpPr>
            <a:spLocks noGrp="1"/>
          </p:cNvSpPr>
          <p:nvPr>
            <p:ph type="body" idx="15" hasCustomPrompt="1"/>
          </p:nvPr>
        </p:nvSpPr>
        <p:spPr>
          <a:xfrm>
            <a:off x="7632708" y="2435412"/>
            <a:ext cx="3798179" cy="1205883"/>
          </a:xfrm>
          <a:prstGeom prst="rect">
            <a:avLst/>
          </a:prstGeom>
        </p:spPr>
        <p:txBody>
          <a:bodyPr anchor="t"/>
          <a:lstStyle>
            <a:lvl1pPr algn="l"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dirty="0"/>
          </a:p>
        </p:txBody>
      </p:sp>
      <p:sp>
        <p:nvSpPr>
          <p:cNvPr id="27" name="Shape 13"/>
          <p:cNvSpPr>
            <a:spLocks noGrp="1"/>
          </p:cNvSpPr>
          <p:nvPr>
            <p:ph type="body" idx="16" hasCustomPrompt="1"/>
          </p:nvPr>
        </p:nvSpPr>
        <p:spPr>
          <a:xfrm>
            <a:off x="761499" y="2435412"/>
            <a:ext cx="3798179" cy="1205883"/>
          </a:xfrm>
          <a:prstGeom prst="rect">
            <a:avLst/>
          </a:prstGeom>
        </p:spPr>
        <p:txBody>
          <a:bodyPr anchor="t"/>
          <a:lstStyle>
            <a:lvl1pPr algn="r"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dirty="0"/>
          </a:p>
        </p:txBody>
      </p:sp>
      <p:sp>
        <p:nvSpPr>
          <p:cNvPr id="28" name="Shape 13"/>
          <p:cNvSpPr>
            <a:spLocks noGrp="1"/>
          </p:cNvSpPr>
          <p:nvPr>
            <p:ph type="body" idx="17" hasCustomPrompt="1"/>
          </p:nvPr>
        </p:nvSpPr>
        <p:spPr>
          <a:xfrm>
            <a:off x="7632708" y="4064223"/>
            <a:ext cx="3798179" cy="387462"/>
          </a:xfrm>
          <a:prstGeom prst="rect">
            <a:avLst/>
          </a:prstGeom>
        </p:spPr>
        <p:txBody>
          <a:bodyPr anchor="t"/>
          <a:lstStyle>
            <a:lvl1pPr algn="l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29" name="Shape 13"/>
          <p:cNvSpPr>
            <a:spLocks noGrp="1"/>
          </p:cNvSpPr>
          <p:nvPr>
            <p:ph type="body" idx="18" hasCustomPrompt="1"/>
          </p:nvPr>
        </p:nvSpPr>
        <p:spPr>
          <a:xfrm>
            <a:off x="761499" y="4064223"/>
            <a:ext cx="3798179" cy="387462"/>
          </a:xfrm>
          <a:prstGeom prst="rect">
            <a:avLst/>
          </a:prstGeom>
        </p:spPr>
        <p:txBody>
          <a:bodyPr anchor="t"/>
          <a:lstStyle>
            <a:lvl1pPr algn="r">
              <a:defRPr sz="20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30" name="Shape 13"/>
          <p:cNvSpPr>
            <a:spLocks noGrp="1"/>
          </p:cNvSpPr>
          <p:nvPr>
            <p:ph type="body" idx="19" hasCustomPrompt="1"/>
          </p:nvPr>
        </p:nvSpPr>
        <p:spPr>
          <a:xfrm>
            <a:off x="7632708" y="4540939"/>
            <a:ext cx="3798179" cy="1205883"/>
          </a:xfrm>
          <a:prstGeom prst="rect">
            <a:avLst/>
          </a:prstGeom>
        </p:spPr>
        <p:txBody>
          <a:bodyPr anchor="t"/>
          <a:lstStyle>
            <a:lvl1pPr algn="l"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dirty="0"/>
          </a:p>
        </p:txBody>
      </p:sp>
      <p:sp>
        <p:nvSpPr>
          <p:cNvPr id="31" name="Shape 13"/>
          <p:cNvSpPr>
            <a:spLocks noGrp="1"/>
          </p:cNvSpPr>
          <p:nvPr>
            <p:ph type="body" idx="20" hasCustomPrompt="1"/>
          </p:nvPr>
        </p:nvSpPr>
        <p:spPr>
          <a:xfrm>
            <a:off x="761499" y="4540939"/>
            <a:ext cx="3798179" cy="1205883"/>
          </a:xfrm>
          <a:prstGeom prst="rect">
            <a:avLst/>
          </a:prstGeom>
        </p:spPr>
        <p:txBody>
          <a:bodyPr anchor="t"/>
          <a:lstStyle>
            <a:lvl1pPr algn="r"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AE92A5-29D9-644E-BEC4-93833E067BCE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Keypoints 3 -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body" idx="1" hasCustomPrompt="1"/>
          </p:nvPr>
        </p:nvSpPr>
        <p:spPr>
          <a:xfrm>
            <a:off x="7632708" y="1958696"/>
            <a:ext cx="3798179" cy="387462"/>
          </a:xfrm>
          <a:prstGeom prst="rect">
            <a:avLst/>
          </a:prstGeo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5" name="Shape 21"/>
          <p:cNvSpPr>
            <a:spLocks noGrp="1"/>
          </p:cNvSpPr>
          <p:nvPr>
            <p:ph type="title" hasCustomPrompt="1"/>
          </p:nvPr>
        </p:nvSpPr>
        <p:spPr>
          <a:xfrm>
            <a:off x="761499" y="354451"/>
            <a:ext cx="10669389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712373" y="1615085"/>
            <a:ext cx="1200461" cy="120030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712373" y="3659585"/>
            <a:ext cx="1200461" cy="120030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78337" y="1615085"/>
            <a:ext cx="1200461" cy="120030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278337" y="3659585"/>
            <a:ext cx="1200461" cy="120030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2" name="Shape 13"/>
          <p:cNvSpPr>
            <a:spLocks noGrp="1"/>
          </p:cNvSpPr>
          <p:nvPr>
            <p:ph type="body" idx="14" hasCustomPrompt="1"/>
          </p:nvPr>
        </p:nvSpPr>
        <p:spPr>
          <a:xfrm>
            <a:off x="761499" y="1958696"/>
            <a:ext cx="3798179" cy="387462"/>
          </a:xfrm>
          <a:prstGeom prst="rect">
            <a:avLst/>
          </a:prstGeom>
        </p:spPr>
        <p:txBody>
          <a:bodyPr anchor="t"/>
          <a:lstStyle>
            <a:lvl1pPr algn="r">
              <a:defRPr sz="20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26" name="Shape 13"/>
          <p:cNvSpPr>
            <a:spLocks noGrp="1"/>
          </p:cNvSpPr>
          <p:nvPr>
            <p:ph type="body" idx="15" hasCustomPrompt="1"/>
          </p:nvPr>
        </p:nvSpPr>
        <p:spPr>
          <a:xfrm>
            <a:off x="7632708" y="2435412"/>
            <a:ext cx="3798179" cy="1205883"/>
          </a:xfrm>
          <a:prstGeom prst="rect">
            <a:avLst/>
          </a:prstGeom>
        </p:spPr>
        <p:txBody>
          <a:bodyPr anchor="t"/>
          <a:lstStyle>
            <a:lvl1pPr algn="l">
              <a:defRPr sz="14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dirty="0"/>
          </a:p>
        </p:txBody>
      </p:sp>
      <p:sp>
        <p:nvSpPr>
          <p:cNvPr id="27" name="Shape 13"/>
          <p:cNvSpPr>
            <a:spLocks noGrp="1"/>
          </p:cNvSpPr>
          <p:nvPr>
            <p:ph type="body" idx="16" hasCustomPrompt="1"/>
          </p:nvPr>
        </p:nvSpPr>
        <p:spPr>
          <a:xfrm>
            <a:off x="761499" y="2435412"/>
            <a:ext cx="3798179" cy="1205883"/>
          </a:xfrm>
          <a:prstGeom prst="rect">
            <a:avLst/>
          </a:prstGeom>
        </p:spPr>
        <p:txBody>
          <a:bodyPr anchor="t"/>
          <a:lstStyle>
            <a:lvl1pPr algn="r">
              <a:defRPr sz="14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dirty="0"/>
          </a:p>
        </p:txBody>
      </p:sp>
      <p:sp>
        <p:nvSpPr>
          <p:cNvPr id="28" name="Shape 13"/>
          <p:cNvSpPr>
            <a:spLocks noGrp="1"/>
          </p:cNvSpPr>
          <p:nvPr>
            <p:ph type="body" idx="17" hasCustomPrompt="1"/>
          </p:nvPr>
        </p:nvSpPr>
        <p:spPr>
          <a:xfrm>
            <a:off x="7632708" y="4064223"/>
            <a:ext cx="3798179" cy="387462"/>
          </a:xfrm>
          <a:prstGeom prst="rect">
            <a:avLst/>
          </a:prstGeo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29" name="Shape 13"/>
          <p:cNvSpPr>
            <a:spLocks noGrp="1"/>
          </p:cNvSpPr>
          <p:nvPr>
            <p:ph type="body" idx="18" hasCustomPrompt="1"/>
          </p:nvPr>
        </p:nvSpPr>
        <p:spPr>
          <a:xfrm>
            <a:off x="761499" y="4064223"/>
            <a:ext cx="3798179" cy="387462"/>
          </a:xfrm>
          <a:prstGeom prst="rect">
            <a:avLst/>
          </a:prstGeom>
        </p:spPr>
        <p:txBody>
          <a:bodyPr anchor="t"/>
          <a:lstStyle>
            <a:lvl1pPr algn="r">
              <a:defRPr sz="20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30" name="Shape 13"/>
          <p:cNvSpPr>
            <a:spLocks noGrp="1"/>
          </p:cNvSpPr>
          <p:nvPr>
            <p:ph type="body" idx="19" hasCustomPrompt="1"/>
          </p:nvPr>
        </p:nvSpPr>
        <p:spPr>
          <a:xfrm>
            <a:off x="7632708" y="4540939"/>
            <a:ext cx="3798179" cy="1205883"/>
          </a:xfrm>
          <a:prstGeom prst="rect">
            <a:avLst/>
          </a:prstGeom>
        </p:spPr>
        <p:txBody>
          <a:bodyPr anchor="t"/>
          <a:lstStyle>
            <a:lvl1pPr algn="l">
              <a:defRPr sz="14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dirty="0"/>
          </a:p>
        </p:txBody>
      </p:sp>
      <p:sp>
        <p:nvSpPr>
          <p:cNvPr id="31" name="Shape 13"/>
          <p:cNvSpPr>
            <a:spLocks noGrp="1"/>
          </p:cNvSpPr>
          <p:nvPr>
            <p:ph type="body" idx="20" hasCustomPrompt="1"/>
          </p:nvPr>
        </p:nvSpPr>
        <p:spPr>
          <a:xfrm>
            <a:off x="761499" y="4540939"/>
            <a:ext cx="3798179" cy="1205883"/>
          </a:xfrm>
          <a:prstGeom prst="rect">
            <a:avLst/>
          </a:prstGeom>
        </p:spPr>
        <p:txBody>
          <a:bodyPr anchor="t"/>
          <a:lstStyle>
            <a:lvl1pPr algn="r">
              <a:defRPr sz="14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B3CECC-0713-8B46-91CD-888BD287F980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4596250-5CE4-904E-82F3-A634297FB8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43251" cy="311150"/>
          </a:xfrm>
          <a:prstGeom prst="rect">
            <a:avLst/>
          </a:prstGeom>
        </p:spPr>
      </p:pic>
    </p:spTree>
    <p:extLst/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Bullets &amp; Key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003511" y="-1"/>
            <a:ext cx="5190077" cy="6858001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6" name="Shape 22"/>
          <p:cNvSpPr>
            <a:spLocks noGrp="1"/>
          </p:cNvSpPr>
          <p:nvPr>
            <p:ph type="body" idx="14"/>
          </p:nvPr>
        </p:nvSpPr>
        <p:spPr>
          <a:xfrm>
            <a:off x="761500" y="1785600"/>
            <a:ext cx="5688267" cy="4494884"/>
          </a:xfrm>
          <a:prstGeom prst="rect">
            <a:avLst/>
          </a:prstGeom>
        </p:spPr>
        <p:txBody>
          <a:bodyPr/>
          <a:lstStyle>
            <a:lvl1pPr marL="293053" indent="-293053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10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928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45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563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Shape 21"/>
          <p:cNvSpPr>
            <a:spLocks noGrp="1"/>
          </p:cNvSpPr>
          <p:nvPr>
            <p:ph type="title" hasCustomPrompt="1"/>
          </p:nvPr>
        </p:nvSpPr>
        <p:spPr>
          <a:xfrm>
            <a:off x="761500" y="354451"/>
            <a:ext cx="5688267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7003291" y="0"/>
            <a:ext cx="5190297" cy="5488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7817534" y="1648327"/>
            <a:ext cx="3561811" cy="356134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EF3191-7FCF-FD44-8B60-7FE427BCAD37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BAF68-8A58-8248-8AC9-97242224C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24199" cy="3048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Bullets &amp; Keypoi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003512" y="-1"/>
            <a:ext cx="5190076" cy="6858001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6" name="Shape 22"/>
          <p:cNvSpPr>
            <a:spLocks noGrp="1"/>
          </p:cNvSpPr>
          <p:nvPr>
            <p:ph type="body" idx="14"/>
          </p:nvPr>
        </p:nvSpPr>
        <p:spPr>
          <a:xfrm>
            <a:off x="761500" y="1785600"/>
            <a:ext cx="5688267" cy="4494884"/>
          </a:xfrm>
          <a:prstGeom prst="rect">
            <a:avLst/>
          </a:prstGeom>
        </p:spPr>
        <p:txBody>
          <a:bodyPr/>
          <a:lstStyle>
            <a:lvl1pPr marL="293053" indent="-293053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10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928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45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563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Shape 21"/>
          <p:cNvSpPr>
            <a:spLocks noGrp="1"/>
          </p:cNvSpPr>
          <p:nvPr>
            <p:ph type="title" hasCustomPrompt="1"/>
          </p:nvPr>
        </p:nvSpPr>
        <p:spPr>
          <a:xfrm>
            <a:off x="761500" y="354451"/>
            <a:ext cx="5688267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43251" cy="31115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003291" y="0"/>
            <a:ext cx="5190297" cy="5488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7817534" y="1648327"/>
            <a:ext cx="3561811" cy="3561347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422D1A-E0DD-B44A-A101-0655CAA1D3A3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idx="13"/>
          </p:nvPr>
        </p:nvSpPr>
        <p:spPr>
          <a:xfrm>
            <a:off x="7002785" y="0"/>
            <a:ext cx="5190803" cy="6858000"/>
          </a:xfrm>
          <a:prstGeom prst="rect">
            <a:avLst/>
          </a:prstGeom>
          <a:solidFill>
            <a:schemeClr val="bg2"/>
          </a:solidFill>
        </p:spPr>
        <p:txBody>
          <a:bodyPr lIns="91439" tIns="45719" rIns="91439" bIns="45719"/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6" name="Shape 22"/>
          <p:cNvSpPr>
            <a:spLocks noGrp="1"/>
          </p:cNvSpPr>
          <p:nvPr>
            <p:ph type="body" idx="14"/>
          </p:nvPr>
        </p:nvSpPr>
        <p:spPr>
          <a:xfrm>
            <a:off x="761500" y="1785600"/>
            <a:ext cx="5688267" cy="4494884"/>
          </a:xfrm>
          <a:prstGeom prst="rect">
            <a:avLst/>
          </a:prstGeom>
        </p:spPr>
        <p:txBody>
          <a:bodyPr/>
          <a:lstStyle>
            <a:lvl1pPr marL="293053" indent="-293053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10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928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45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563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Shape 21"/>
          <p:cNvSpPr>
            <a:spLocks noGrp="1"/>
          </p:cNvSpPr>
          <p:nvPr>
            <p:ph type="title" hasCustomPrompt="1"/>
          </p:nvPr>
        </p:nvSpPr>
        <p:spPr>
          <a:xfrm>
            <a:off x="761500" y="354451"/>
            <a:ext cx="5688267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B43DC1-D349-9F4B-B82B-067E824EABBF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8AFC2E4-97C4-3447-9DB4-894E46D996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24199" cy="3048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70033" y="269998"/>
            <a:ext cx="11678713" cy="6350610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81200" y="2009274"/>
            <a:ext cx="9693030" cy="2935541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3588" cy="5488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040" y="839077"/>
            <a:ext cx="540070" cy="420577"/>
          </a:xfrm>
          <a:prstGeom prst="rect">
            <a:avLst/>
          </a:prstGeom>
        </p:spPr>
      </p:pic>
      <p:sp>
        <p:nvSpPr>
          <p:cNvPr id="1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60040" y="5214690"/>
            <a:ext cx="3423760" cy="620462"/>
          </a:xfrm>
          <a:prstGeom prst="rect">
            <a:avLst/>
          </a:prstGeom>
        </p:spPr>
        <p:txBody>
          <a:bodyPr anchor="b"/>
          <a:lstStyle>
            <a:lvl1pPr algn="l">
              <a:defRPr sz="2200" i="1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- Author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3865" y="6058903"/>
            <a:ext cx="1879845" cy="381000"/>
          </a:xfrm>
          <a:prstGeom prst="rect">
            <a:avLst/>
          </a:prstGeom>
        </p:spPr>
      </p:pic>
    </p:spTree>
    <p:extLst/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you &amp; Text"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668A00-6A4C-9F4D-A9B8-37F3807B74BB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gradFill>
            <a:gsLst>
              <a:gs pos="0">
                <a:schemeClr val="tx2">
                  <a:alpha val="90000"/>
                </a:schemeClr>
              </a:gs>
              <a:gs pos="100000">
                <a:schemeClr val="tx2">
                  <a:alpha val="50000"/>
                </a:schemeClr>
              </a:gs>
            </a:gsLst>
            <a:lin ang="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2974" y="6451200"/>
            <a:ext cx="1543251" cy="3111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81199" y="3657733"/>
            <a:ext cx="10390747" cy="2454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Any questions?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286217" y="661740"/>
            <a:ext cx="9663946" cy="2538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b">
            <a:noAutofit/>
          </a:bodyPr>
          <a:lstStyle/>
          <a:p>
            <a:pPr marL="342900" marR="0" indent="-34290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None/>
              <a:tabLst/>
            </a:pPr>
            <a:r>
              <a:rPr lang="en-US" sz="7000" b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Thank You</a:t>
            </a:r>
            <a:endParaRPr kumimoji="0" lang="en-US" sz="7000" b="0" i="0" u="none" strike="noStrike" cap="none" spc="-4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charset="0"/>
              <a:ea typeface="Open Sans" charset="0"/>
              <a:cs typeface="Open Sans" charset="0"/>
              <a:sym typeface="Helvetica Neue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08B5CA-0917-1D45-A6EB-CCFC4A3B2DB0}"/>
              </a:ext>
            </a:extLst>
          </p:cNvPr>
          <p:cNvCxnSpPr>
            <a:cxnSpLocks/>
          </p:cNvCxnSpPr>
          <p:nvPr userDrawn="1"/>
        </p:nvCxnSpPr>
        <p:spPr>
          <a:xfrm>
            <a:off x="1100702" y="3355244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Title &amp; Des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643CE3-B5E9-324B-BEE5-748E8FA09639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gradFill>
            <a:gsLst>
              <a:gs pos="0">
                <a:schemeClr val="tx2">
                  <a:alpha val="90000"/>
                </a:schemeClr>
              </a:gs>
              <a:gs pos="100000">
                <a:schemeClr val="tx2">
                  <a:alpha val="50000"/>
                </a:schemeClr>
              </a:gs>
            </a:gsLst>
            <a:lin ang="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281199" y="697834"/>
            <a:ext cx="10504268" cy="250256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457200">
              <a:lnSpc>
                <a:spcPct val="90000"/>
              </a:lnSpc>
              <a:tabLst>
                <a:tab pos="590550" algn="l"/>
              </a:tabLst>
              <a:defRPr sz="6000" b="0" i="0" spc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defTabSz="914400"/>
            <a:r>
              <a:rPr lang="en-US" dirty="0"/>
              <a:t>Title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43251" cy="3111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81199" y="3657733"/>
            <a:ext cx="10390747" cy="2454275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0FEA8C-C79B-954A-B04F-6129F5585A00}"/>
              </a:ext>
            </a:extLst>
          </p:cNvPr>
          <p:cNvCxnSpPr>
            <a:cxnSpLocks/>
          </p:cNvCxnSpPr>
          <p:nvPr userDrawn="1"/>
        </p:nvCxnSpPr>
        <p:spPr>
          <a:xfrm>
            <a:off x="1129552" y="341600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you &amp; Contact"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4F220CD-419E-4940-97E3-F6233AFA56CD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gradFill>
            <a:gsLst>
              <a:gs pos="0">
                <a:schemeClr val="tx2">
                  <a:alpha val="90000"/>
                </a:schemeClr>
              </a:gs>
              <a:gs pos="100000">
                <a:schemeClr val="tx2">
                  <a:alpha val="50000"/>
                </a:schemeClr>
              </a:gs>
            </a:gsLst>
            <a:lin ang="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2974" y="6451200"/>
            <a:ext cx="1543251" cy="3111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81200" y="5330115"/>
            <a:ext cx="2954722" cy="420980"/>
          </a:xfrm>
          <a:prstGeom prst="rect">
            <a:avLst/>
          </a:prstGeom>
        </p:spPr>
        <p:txBody>
          <a:bodyPr anchor="ctr"/>
          <a:lstStyle>
            <a:lvl1pPr>
              <a:defRPr sz="20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281200" y="5739063"/>
            <a:ext cx="2954722" cy="420980"/>
          </a:xfrm>
          <a:prstGeom prst="rect">
            <a:avLst/>
          </a:prstGeom>
        </p:spPr>
        <p:txBody>
          <a:bodyPr anchor="ctr"/>
          <a:lstStyle>
            <a:lvl1pPr>
              <a:defRPr sz="1800" b="0" i="0" cap="all" baseline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>
              <a:defRPr sz="1750" cap="all" baseline="0">
                <a:solidFill>
                  <a:schemeClr val="bg1"/>
                </a:solidFill>
              </a:defRPr>
            </a:lvl2pPr>
            <a:lvl3pPr>
              <a:defRPr sz="1750" cap="all" baseline="0">
                <a:solidFill>
                  <a:schemeClr val="bg1"/>
                </a:solidFill>
              </a:defRPr>
            </a:lvl3pPr>
            <a:lvl4pPr>
              <a:defRPr sz="1750" cap="all" baseline="0">
                <a:solidFill>
                  <a:schemeClr val="bg1"/>
                </a:solidFill>
              </a:defRPr>
            </a:lvl4pPr>
            <a:lvl5pPr>
              <a:defRPr sz="175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131805" y="5330115"/>
            <a:ext cx="2954722" cy="420980"/>
          </a:xfrm>
          <a:prstGeom prst="rect">
            <a:avLst/>
          </a:prstGeom>
        </p:spPr>
        <p:txBody>
          <a:bodyPr anchor="ctr"/>
          <a:lstStyle>
            <a:lvl1pPr>
              <a:defRPr sz="20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31805" y="5739063"/>
            <a:ext cx="2954722" cy="420980"/>
          </a:xfrm>
          <a:prstGeom prst="rect">
            <a:avLst/>
          </a:prstGeom>
        </p:spPr>
        <p:txBody>
          <a:bodyPr anchor="ctr"/>
          <a:lstStyle>
            <a:lvl1pPr>
              <a:defRPr sz="18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+45 1234 5678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86217" y="661740"/>
            <a:ext cx="9663946" cy="2538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b">
            <a:noAutofit/>
          </a:bodyPr>
          <a:lstStyle/>
          <a:p>
            <a:pPr marL="342900" marR="0" indent="-34290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None/>
              <a:tabLst/>
            </a:pPr>
            <a:r>
              <a:rPr lang="en-US" sz="7000" b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Thank You</a:t>
            </a:r>
            <a:endParaRPr kumimoji="0" lang="en-US" sz="7000" b="0" i="0" u="none" strike="noStrike" cap="none" spc="-4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charset="0"/>
              <a:ea typeface="Open Sans" charset="0"/>
              <a:cs typeface="Open Sans" charset="0"/>
              <a:sym typeface="Helvetica Neue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EB18FA-FBC3-C241-AA1F-E46FB4FD7D23}"/>
              </a:ext>
            </a:extLst>
          </p:cNvPr>
          <p:cNvCxnSpPr>
            <a:cxnSpLocks/>
          </p:cNvCxnSpPr>
          <p:nvPr userDrawn="1"/>
        </p:nvCxnSpPr>
        <p:spPr>
          <a:xfrm>
            <a:off x="1100702" y="3355244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you"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AAD399-E2A6-B949-85CC-DE03F25EDC50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gradFill>
            <a:gsLst>
              <a:gs pos="0">
                <a:schemeClr val="tx2">
                  <a:alpha val="90000"/>
                </a:schemeClr>
              </a:gs>
              <a:gs pos="100000">
                <a:schemeClr val="tx2">
                  <a:alpha val="50000"/>
                </a:schemeClr>
              </a:gs>
            </a:gsLst>
            <a:lin ang="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3236" y="6450597"/>
            <a:ext cx="1543251" cy="3111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286217" y="1191129"/>
            <a:ext cx="9663946" cy="2538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b">
            <a:noAutofit/>
          </a:bodyPr>
          <a:lstStyle/>
          <a:p>
            <a:pPr marL="342900" marR="0" indent="-34290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None/>
              <a:tabLst/>
            </a:pPr>
            <a:r>
              <a:rPr lang="en-US" sz="7000" b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Thank You</a:t>
            </a:r>
            <a:endParaRPr kumimoji="0" lang="en-US" sz="7000" b="0" i="0" u="none" strike="noStrike" cap="none" spc="-4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charset="0"/>
              <a:ea typeface="Open Sans" charset="0"/>
              <a:cs typeface="Open Sans" charset="0"/>
              <a:sym typeface="Helvetica Neue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ABD1C0-A38A-154A-87D8-F1555783EAA6}"/>
              </a:ext>
            </a:extLst>
          </p:cNvPr>
          <p:cNvCxnSpPr>
            <a:cxnSpLocks/>
          </p:cNvCxnSpPr>
          <p:nvPr userDrawn="1"/>
        </p:nvCxnSpPr>
        <p:spPr>
          <a:xfrm>
            <a:off x="1100702" y="3903884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CAE613-B1FC-E842-ADDB-EA174F6FAA39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gradFill>
            <a:gsLst>
              <a:gs pos="0">
                <a:schemeClr val="tx2">
                  <a:alpha val="90000"/>
                </a:schemeClr>
              </a:gs>
              <a:gs pos="100000">
                <a:schemeClr val="tx2">
                  <a:alpha val="50000"/>
                </a:schemeClr>
              </a:gs>
            </a:gsLst>
            <a:lin ang="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1281199" y="1239255"/>
            <a:ext cx="10504268" cy="250256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457200">
              <a:lnSpc>
                <a:spcPct val="90000"/>
              </a:lnSpc>
              <a:tabLst>
                <a:tab pos="590550" algn="l"/>
              </a:tabLst>
              <a:defRPr sz="6000" b="0" i="0" spc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defTabSz="914400"/>
            <a:r>
              <a:rPr lang="en-US" dirty="0"/>
              <a:t>Title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43251" cy="3111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65F94C-BA47-C245-B560-8C2A29F357DA}"/>
              </a:ext>
            </a:extLst>
          </p:cNvPr>
          <p:cNvCxnSpPr>
            <a:cxnSpLocks/>
          </p:cNvCxnSpPr>
          <p:nvPr userDrawn="1"/>
        </p:nvCxnSpPr>
        <p:spPr>
          <a:xfrm>
            <a:off x="1129552" y="397607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Divid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"/>
            <a:ext cx="12193589" cy="2249907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 Regular" panose="020B0606030504020204" pitchFamily="34" charset="0"/>
              <a:ea typeface="Open Sans Regular" panose="020B0606030504020204" pitchFamily="34" charset="0"/>
              <a:cs typeface="Open Sans Regular" panose="020B0606030504020204" pitchFamily="34" charset="0"/>
              <a:sym typeface="Helvetica Neue Light"/>
            </a:endParaRPr>
          </a:p>
        </p:txBody>
      </p:sp>
      <p:sp>
        <p:nvSpPr>
          <p:cNvPr id="55" name="Shape 55"/>
          <p:cNvSpPr>
            <a:spLocks noGrp="1"/>
          </p:cNvSpPr>
          <p:nvPr>
            <p:ph type="pic" idx="13"/>
          </p:nvPr>
        </p:nvSpPr>
        <p:spPr>
          <a:xfrm>
            <a:off x="0" y="-1"/>
            <a:ext cx="12193588" cy="2249906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xfrm>
            <a:off x="761499" y="438960"/>
            <a:ext cx="10694056" cy="1203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457200">
              <a:lnSpc>
                <a:spcPct val="90000"/>
              </a:lnSpc>
              <a:tabLst>
                <a:tab pos="590550" algn="l"/>
              </a:tabLst>
              <a:defRPr sz="6000" b="0" i="0" spc="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defTabSz="914400"/>
            <a:r>
              <a:rPr lang="en-US" dirty="0"/>
              <a:t>Case Title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61499" y="2827555"/>
            <a:ext cx="10694056" cy="3015856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24199" cy="304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E4C2DF-22F7-5F4C-8BAA-388BB031BC03}"/>
              </a:ext>
            </a:extLst>
          </p:cNvPr>
          <p:cNvCxnSpPr>
            <a:cxnSpLocks/>
          </p:cNvCxnSpPr>
          <p:nvPr userDrawn="1"/>
        </p:nvCxnSpPr>
        <p:spPr>
          <a:xfrm>
            <a:off x="576000" y="187295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844435-A5EE-BE44-8687-94A49B038EB0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5" name="Shape 21"/>
          <p:cNvSpPr>
            <a:spLocks noGrp="1"/>
          </p:cNvSpPr>
          <p:nvPr>
            <p:ph type="title" hasCustomPrompt="1"/>
          </p:nvPr>
        </p:nvSpPr>
        <p:spPr>
          <a:xfrm>
            <a:off x="761499" y="354451"/>
            <a:ext cx="10669389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24199" cy="304800"/>
          </a:xfrm>
          <a:prstGeom prst="rect">
            <a:avLst/>
          </a:prstGeom>
        </p:spPr>
      </p:pic>
      <p:sp>
        <p:nvSpPr>
          <p:cNvPr id="22" name="Shape 22"/>
          <p:cNvSpPr>
            <a:spLocks noGrp="1"/>
          </p:cNvSpPr>
          <p:nvPr>
            <p:ph type="body" idx="14"/>
          </p:nvPr>
        </p:nvSpPr>
        <p:spPr>
          <a:xfrm>
            <a:off x="761499" y="1785600"/>
            <a:ext cx="10669388" cy="4494884"/>
          </a:xfrm>
          <a:prstGeom prst="rect">
            <a:avLst/>
          </a:prstGeom>
        </p:spPr>
        <p:txBody>
          <a:bodyPr/>
          <a:lstStyle>
            <a:lvl1pPr marL="293053" indent="-293053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10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928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45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563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E37218-F50F-7645-BB5D-ABB46CC61B36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Text -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1"/>
          <p:cNvSpPr>
            <a:spLocks noGrp="1"/>
          </p:cNvSpPr>
          <p:nvPr>
            <p:ph type="title" hasCustomPrompt="1"/>
          </p:nvPr>
        </p:nvSpPr>
        <p:spPr>
          <a:xfrm>
            <a:off x="761499" y="354451"/>
            <a:ext cx="10669389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24199" cy="304800"/>
          </a:xfrm>
          <a:prstGeom prst="rect">
            <a:avLst/>
          </a:prstGeom>
        </p:spPr>
      </p:pic>
      <p:sp>
        <p:nvSpPr>
          <p:cNvPr id="22" name="Shape 22"/>
          <p:cNvSpPr>
            <a:spLocks noGrp="1"/>
          </p:cNvSpPr>
          <p:nvPr>
            <p:ph type="body" idx="14"/>
          </p:nvPr>
        </p:nvSpPr>
        <p:spPr>
          <a:xfrm>
            <a:off x="761499" y="1785600"/>
            <a:ext cx="10669388" cy="4494884"/>
          </a:xfrm>
          <a:prstGeom prst="rect">
            <a:avLst/>
          </a:prstGeom>
        </p:spPr>
        <p:txBody>
          <a:bodyPr/>
          <a:lstStyle>
            <a:lvl1pPr marL="293053" indent="-293053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10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928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45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563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DA8DE3-35ED-0E48-B9FB-23B94E66A59A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Text -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B1D6BC-F538-534C-9AF3-BFEC55385644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gradFill>
            <a:gsLst>
              <a:gs pos="0">
                <a:schemeClr val="tx2">
                  <a:alpha val="90000"/>
                </a:schemeClr>
              </a:gs>
              <a:gs pos="100000">
                <a:schemeClr val="tx2">
                  <a:alpha val="50000"/>
                </a:schemeClr>
              </a:gs>
            </a:gsLst>
            <a:lin ang="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5" name="Shape 21"/>
          <p:cNvSpPr>
            <a:spLocks noGrp="1"/>
          </p:cNvSpPr>
          <p:nvPr>
            <p:ph type="title" hasCustomPrompt="1"/>
          </p:nvPr>
        </p:nvSpPr>
        <p:spPr>
          <a:xfrm>
            <a:off x="761499" y="354451"/>
            <a:ext cx="10669389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22" name="Shape 22"/>
          <p:cNvSpPr>
            <a:spLocks noGrp="1"/>
          </p:cNvSpPr>
          <p:nvPr>
            <p:ph type="body" idx="14"/>
          </p:nvPr>
        </p:nvSpPr>
        <p:spPr>
          <a:xfrm>
            <a:off x="761499" y="1785600"/>
            <a:ext cx="10669388" cy="4494884"/>
          </a:xfrm>
          <a:prstGeom prst="rect">
            <a:avLst/>
          </a:prstGeom>
        </p:spPr>
        <p:txBody>
          <a:bodyPr/>
          <a:lstStyle>
            <a:lvl1pPr marL="293053" indent="-293053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10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928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455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563077" indent="-293077">
              <a:buClr>
                <a:srgbClr val="FF6600"/>
              </a:buClr>
              <a:buSzPct val="75000"/>
              <a:buFont typeface="Wingdings" charset="2"/>
              <a:buChar char="§"/>
              <a:defRPr sz="2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43251" cy="3111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64CCBA-AF3F-EE41-A799-3D05BF48AFBC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Key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5E5C2F-7FB8-2A49-A602-295F0C554198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 hasCustomPrompt="1"/>
          </p:nvPr>
        </p:nvSpPr>
        <p:spPr>
          <a:xfrm>
            <a:off x="2033602" y="2101649"/>
            <a:ext cx="9337120" cy="705587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5" name="Shape 21"/>
          <p:cNvSpPr>
            <a:spLocks noGrp="1"/>
          </p:cNvSpPr>
          <p:nvPr>
            <p:ph type="title" hasCustomPrompt="1"/>
          </p:nvPr>
        </p:nvSpPr>
        <p:spPr>
          <a:xfrm>
            <a:off x="761499" y="354451"/>
            <a:ext cx="10669389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24199" cy="3048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77921" y="1921070"/>
            <a:ext cx="1066885" cy="106674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9" name="Shape 13"/>
          <p:cNvSpPr>
            <a:spLocks noGrp="1"/>
          </p:cNvSpPr>
          <p:nvPr>
            <p:ph type="body" idx="11" hasCustomPrompt="1"/>
          </p:nvPr>
        </p:nvSpPr>
        <p:spPr>
          <a:xfrm>
            <a:off x="2033602" y="3160430"/>
            <a:ext cx="9337120" cy="705587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77921" y="2979850"/>
            <a:ext cx="1066885" cy="106674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1" name="Shape 13"/>
          <p:cNvSpPr>
            <a:spLocks noGrp="1"/>
          </p:cNvSpPr>
          <p:nvPr>
            <p:ph type="body" idx="13" hasCustomPrompt="1"/>
          </p:nvPr>
        </p:nvSpPr>
        <p:spPr>
          <a:xfrm>
            <a:off x="2033602" y="4219210"/>
            <a:ext cx="9337120" cy="705587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77921" y="4038630"/>
            <a:ext cx="1066885" cy="106674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Shape 13"/>
          <p:cNvSpPr>
            <a:spLocks noGrp="1"/>
          </p:cNvSpPr>
          <p:nvPr>
            <p:ph type="body" idx="15" hasCustomPrompt="1"/>
          </p:nvPr>
        </p:nvSpPr>
        <p:spPr>
          <a:xfrm>
            <a:off x="2033602" y="5290021"/>
            <a:ext cx="9337120" cy="705587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677921" y="5109441"/>
            <a:ext cx="1066885" cy="106674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F023F5-0179-3248-A30C-B68BEE5854CE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Keypoints -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8B22D2-A2ED-1442-8C0E-83568176F094}"/>
              </a:ext>
            </a:extLst>
          </p:cNvPr>
          <p:cNvSpPr/>
          <p:nvPr userDrawn="1"/>
        </p:nvSpPr>
        <p:spPr>
          <a:xfrm>
            <a:off x="0" y="1"/>
            <a:ext cx="12193588" cy="6858000"/>
          </a:xfrm>
          <a:prstGeom prst="rect">
            <a:avLst/>
          </a:prstGeom>
          <a:gradFill>
            <a:gsLst>
              <a:gs pos="0">
                <a:schemeClr val="tx2">
                  <a:alpha val="90000"/>
                </a:schemeClr>
              </a:gs>
              <a:gs pos="100000">
                <a:schemeClr val="tx2">
                  <a:alpha val="50000"/>
                </a:schemeClr>
              </a:gs>
            </a:gsLst>
            <a:lin ang="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 hasCustomPrompt="1"/>
          </p:nvPr>
        </p:nvSpPr>
        <p:spPr>
          <a:xfrm>
            <a:off x="2033602" y="2101649"/>
            <a:ext cx="9337120" cy="705587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5" name="Shape 21"/>
          <p:cNvSpPr>
            <a:spLocks noGrp="1"/>
          </p:cNvSpPr>
          <p:nvPr>
            <p:ph type="title" hasCustomPrompt="1"/>
          </p:nvPr>
        </p:nvSpPr>
        <p:spPr>
          <a:xfrm>
            <a:off x="761499" y="354451"/>
            <a:ext cx="10669389" cy="8548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77921" y="1921070"/>
            <a:ext cx="1066885" cy="1066746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9" name="Shape 13"/>
          <p:cNvSpPr>
            <a:spLocks noGrp="1"/>
          </p:cNvSpPr>
          <p:nvPr>
            <p:ph type="body" idx="11" hasCustomPrompt="1"/>
          </p:nvPr>
        </p:nvSpPr>
        <p:spPr>
          <a:xfrm>
            <a:off x="2033602" y="3160430"/>
            <a:ext cx="9337120" cy="705587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77921" y="2979850"/>
            <a:ext cx="1066885" cy="1066746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1" name="Shape 13"/>
          <p:cNvSpPr>
            <a:spLocks noGrp="1"/>
          </p:cNvSpPr>
          <p:nvPr>
            <p:ph type="body" idx="13" hasCustomPrompt="1"/>
          </p:nvPr>
        </p:nvSpPr>
        <p:spPr>
          <a:xfrm>
            <a:off x="2033602" y="4219210"/>
            <a:ext cx="9337120" cy="705587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77921" y="4038630"/>
            <a:ext cx="1066885" cy="1066746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Shape 13"/>
          <p:cNvSpPr>
            <a:spLocks noGrp="1"/>
          </p:cNvSpPr>
          <p:nvPr>
            <p:ph type="body" idx="15" hasCustomPrompt="1"/>
          </p:nvPr>
        </p:nvSpPr>
        <p:spPr>
          <a:xfrm>
            <a:off x="2033602" y="5290021"/>
            <a:ext cx="9337120" cy="705587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err="1"/>
              <a:t>Keypoint</a:t>
            </a:r>
            <a:endParaRPr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677921" y="5109441"/>
            <a:ext cx="1066885" cy="1066746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2974" y="6451200"/>
            <a:ext cx="1543251" cy="3111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1FC103-DBBC-C249-A0ED-03CDB1A98D86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/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0552974" y="6451200"/>
            <a:ext cx="1524199" cy="304800"/>
          </a:xfrm>
          <a:prstGeom prst="rect">
            <a:avLst/>
          </a:prstGeom>
        </p:spPr>
      </p:pic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761499" y="354600"/>
            <a:ext cx="10516970" cy="855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Slide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532102-EB50-B744-A063-B12FB51D1935}"/>
              </a:ext>
            </a:extLst>
          </p:cNvPr>
          <p:cNvCxnSpPr>
            <a:cxnSpLocks/>
          </p:cNvCxnSpPr>
          <p:nvPr userDrawn="1"/>
        </p:nvCxnSpPr>
        <p:spPr>
          <a:xfrm>
            <a:off x="576000" y="1427181"/>
            <a:ext cx="1008000" cy="0"/>
          </a:xfrm>
          <a:prstGeom prst="line">
            <a:avLst/>
          </a:prstGeom>
          <a:noFill/>
          <a:ln w="28575" cap="flat">
            <a:solidFill>
              <a:srgbClr val="FF66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5128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86" r:id="rId3"/>
    <p:sldLayoutId id="2147483670" r:id="rId4"/>
    <p:sldLayoutId id="2147483678" r:id="rId5"/>
    <p:sldLayoutId id="2147483679" r:id="rId6"/>
    <p:sldLayoutId id="2147483680" r:id="rId7"/>
    <p:sldLayoutId id="2147483673" r:id="rId8"/>
    <p:sldLayoutId id="2147483681" r:id="rId9"/>
    <p:sldLayoutId id="2147483674" r:id="rId10"/>
    <p:sldLayoutId id="2147483682" r:id="rId11"/>
    <p:sldLayoutId id="2147483683" r:id="rId12"/>
    <p:sldLayoutId id="2147483675" r:id="rId13"/>
    <p:sldLayoutId id="2147483684" r:id="rId14"/>
    <p:sldLayoutId id="2147483660" r:id="rId15"/>
    <p:sldLayoutId id="2147483685" r:id="rId16"/>
    <p:sldLayoutId id="2147483676" r:id="rId17"/>
    <p:sldLayoutId id="2147483671" r:id="rId18"/>
    <p:sldLayoutId id="2147483677" r:id="rId19"/>
    <p:sldLayoutId id="2147483672" r:id="rId20"/>
    <p:sldLayoutId id="2147483667" r:id="rId21"/>
  </p:sldLayoutIdLst>
  <p:transition spd="med"/>
  <p:txStyles>
    <p:titleStyle>
      <a:lvl1pPr marL="0" marR="0" indent="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80" baseline="0">
          <a:ln>
            <a:noFill/>
          </a:ln>
          <a:solidFill>
            <a:schemeClr val="tx1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Helvetica Neue"/>
        </a:defRPr>
      </a:lvl1pPr>
      <a:lvl2pPr marL="0" marR="0" indent="1143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8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2286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8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3429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8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4572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8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5715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8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6858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8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8001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8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9144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8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0" marR="0" indent="0" algn="l" defTabSz="41275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14300" algn="l" defTabSz="41275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228600" algn="l" defTabSz="41275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342900" algn="l" defTabSz="41275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457200" algn="l" defTabSz="41275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571500" algn="l" defTabSz="41275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685800" algn="l" defTabSz="41275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800100" algn="l" defTabSz="41275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914400" algn="l" defTabSz="41275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143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2286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3429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4572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5715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6858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8001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914400" algn="ct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jtmaN/react-meetup-examples/tree/master/level-up-react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FE8A-D7FC-9F4B-A731-1C0C51CE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Level up React ⚛	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A924D-9390-A944-B33B-B41FE9E3A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Tim Gjøderum</a:t>
            </a: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9FBD9-53B3-CF49-B7AF-248B283688A9}"/>
              </a:ext>
            </a:extLst>
          </p:cNvPr>
          <p:cNvSpPr txBox="1"/>
          <p:nvPr/>
        </p:nvSpPr>
        <p:spPr>
          <a:xfrm>
            <a:off x="11268075" y="6162675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685800" marR="0" indent="-6858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None/>
              <a:tabLst/>
            </a:pPr>
            <a:endParaRPr kumimoji="0" lang="da-DK" sz="2000" b="0" i="0" u="none" strike="noStrike" cap="none" spc="-79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66685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Let’s use some Hooks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516390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Storing ”global” data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a-DK" dirty="0" smtClean="0"/>
              <a:t>If you think Redux now, you are behind</a:t>
            </a:r>
          </a:p>
          <a:p>
            <a:pPr lvl="1"/>
            <a:r>
              <a:rPr lang="da-DK" dirty="0" smtClean="0"/>
              <a:t>(yes, Redux has hooks support – but you don’t need Redux anymore!)</a:t>
            </a:r>
          </a:p>
          <a:p>
            <a:r>
              <a:rPr lang="da-DK" dirty="0" smtClean="0"/>
              <a:t>Context API and Hooks API gives you building blocks to do everything you need</a:t>
            </a:r>
            <a:endParaRPr lang="da-DK" dirty="0"/>
          </a:p>
          <a:p>
            <a:r>
              <a:rPr lang="da-DK" dirty="0" smtClean="0"/>
              <a:t>Make the code cleaner</a:t>
            </a:r>
          </a:p>
          <a:p>
            <a:pPr lvl="1"/>
            <a:r>
              <a:rPr lang="da-DK" dirty="0" smtClean="0"/>
              <a:t>Store state for subpart of the system</a:t>
            </a:r>
          </a:p>
          <a:p>
            <a:pPr lvl="1"/>
            <a:r>
              <a:rPr lang="da-DK" dirty="0" smtClean="0"/>
              <a:t>Keep logic in one place</a:t>
            </a:r>
          </a:p>
          <a:p>
            <a:pPr lvl="1"/>
            <a:r>
              <a:rPr lang="da-DK" dirty="0" smtClean="0"/>
              <a:t>Small code footprint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74018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Context API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a-DK" dirty="0" smtClean="0"/>
              <a:t>Save state (and logic) for parts of your application in one place</a:t>
            </a:r>
          </a:p>
          <a:p>
            <a:r>
              <a:rPr lang="da-DK" dirty="0" smtClean="0"/>
              <a:t>Provider</a:t>
            </a:r>
          </a:p>
          <a:p>
            <a:pPr lvl="1"/>
            <a:r>
              <a:rPr lang="da-DK" dirty="0" smtClean="0"/>
              <a:t>Saves state in one common place</a:t>
            </a:r>
          </a:p>
          <a:p>
            <a:pPr lvl="1"/>
            <a:r>
              <a:rPr lang="da-DK" dirty="0" smtClean="0"/>
              <a:t>All children will potentially re-render when changing state</a:t>
            </a:r>
          </a:p>
          <a:p>
            <a:pPr lvl="1"/>
            <a:r>
              <a:rPr lang="da-DK" dirty="0" smtClean="0"/>
              <a:t>Place it as far down in the render tree as possible</a:t>
            </a:r>
          </a:p>
          <a:p>
            <a:r>
              <a:rPr lang="da-DK" dirty="0" smtClean="0"/>
              <a:t>Consumer</a:t>
            </a:r>
          </a:p>
          <a:p>
            <a:pPr lvl="1"/>
            <a:r>
              <a:rPr lang="da-DK" dirty="0" smtClean="0"/>
              <a:t>Reads data from the provider</a:t>
            </a:r>
          </a:p>
          <a:p>
            <a:pPr lvl="1"/>
            <a:r>
              <a:rPr lang="da-DK" dirty="0" smtClean="0"/>
              <a:t>Best practice to create custom hook for consuming context</a:t>
            </a:r>
          </a:p>
          <a:p>
            <a:pPr lvl="1"/>
            <a:endParaRPr lang="da-DK" dirty="0" smtClean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263559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a-DK" dirty="0" smtClean="0"/>
              <a:t>Show me the code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a-DK" dirty="0" smtClean="0"/>
              <a:t>- Everyone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972805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9445" y="4241688"/>
            <a:ext cx="9067464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685800" indent="-685800" algn="l" defTabSz="914400" hangingPunct="1">
              <a:buClr>
                <a:schemeClr val="tx2"/>
              </a:buClr>
            </a:pPr>
            <a:r>
              <a:rPr lang="da-DK" b="0" dirty="0">
                <a:solidFill>
                  <a:schemeClr val="bg1"/>
                </a:solidFill>
              </a:rPr>
              <a:t>Code can be found </a:t>
            </a:r>
            <a:r>
              <a:rPr lang="da-DK" b="0" dirty="0" smtClean="0">
                <a:solidFill>
                  <a:schemeClr val="bg1"/>
                </a:solidFill>
              </a:rPr>
              <a:t>here</a:t>
            </a:r>
            <a:endParaRPr lang="da-DK" dirty="0" smtClean="0"/>
          </a:p>
          <a:p>
            <a:pPr marL="685800" indent="-685800" algn="l" defTabSz="914400" hangingPunct="1">
              <a:buClr>
                <a:schemeClr val="tx2"/>
              </a:buClr>
            </a:pPr>
            <a:r>
              <a:rPr lang="da-DK" dirty="0">
                <a:hlinkClick r:id="rId2"/>
              </a:rPr>
              <a:t>https://github.com/lajtmaN/react-meetup-examples/tree/master/level-up-react</a:t>
            </a:r>
            <a:endParaRPr kumimoji="0" lang="da-DK" sz="2000" b="0" i="0" u="none" strike="noStrike" cap="none" spc="-79" normalizeH="0" baseline="0" dirty="0" smtClean="0">
              <a:ln>
                <a:noFill/>
              </a:ln>
              <a:solidFill>
                <a:srgbClr val="53585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86642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Who are you?</a:t>
            </a:r>
            <a:endParaRPr lang="da-DK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a-DK" dirty="0" smtClean="0"/>
              <a:t>How many have used React before?</a:t>
            </a:r>
          </a:p>
          <a:p>
            <a:r>
              <a:rPr lang="da-DK" dirty="0" smtClean="0"/>
              <a:t>How many have used React Hooks?</a:t>
            </a:r>
          </a:p>
          <a:p>
            <a:r>
              <a:rPr lang="da-DK" dirty="0" smtClean="0"/>
              <a:t>How many have used React Context?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895568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68B8-E8BF-0246-B02C-D0787B76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Topics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077FC-CCE6-3342-A1DA-4066739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a-DK" dirty="0" smtClean="0"/>
              <a:t>Hooks API</a:t>
            </a:r>
          </a:p>
          <a:p>
            <a:pPr marL="342900" indent="-342900">
              <a:buFontTx/>
              <a:buChar char="-"/>
            </a:pPr>
            <a:r>
              <a:rPr lang="da-DK" dirty="0" smtClean="0"/>
              <a:t>Redux is so last year</a:t>
            </a:r>
          </a:p>
          <a:p>
            <a:pPr marL="342900" indent="-342900">
              <a:buFontTx/>
              <a:buChar char="-"/>
            </a:pPr>
            <a:r>
              <a:rPr lang="da-DK" dirty="0" smtClean="0"/>
              <a:t>Context API</a:t>
            </a:r>
          </a:p>
        </p:txBody>
      </p:sp>
    </p:spTree>
    <p:extLst>
      <p:ext uri="{BB962C8B-B14F-4D97-AF65-F5344CB8AC3E}">
        <p14:creationId xmlns:p14="http://schemas.microsoft.com/office/powerpoint/2010/main" val="3964221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Be on top of the new technologies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a-DK" dirty="0" smtClean="0"/>
              <a:t>Web frontend development is moving really fast</a:t>
            </a:r>
          </a:p>
          <a:p>
            <a:pPr lvl="1"/>
            <a:r>
              <a:rPr lang="da-DK" dirty="0" smtClean="0"/>
              <a:t>Ensure that your tech stack is modern</a:t>
            </a:r>
          </a:p>
          <a:p>
            <a:r>
              <a:rPr lang="da-DK" i="1" dirty="0" smtClean="0"/>
              <a:t>The </a:t>
            </a:r>
            <a:r>
              <a:rPr lang="da-DK" dirty="0" smtClean="0"/>
              <a:t>React topic for 2019 is Hooks &amp; Context API</a:t>
            </a:r>
          </a:p>
          <a:p>
            <a:endParaRPr lang="da-DK" dirty="0" smtClean="0"/>
          </a:p>
          <a:p>
            <a:r>
              <a:rPr lang="da-DK" dirty="0" smtClean="0"/>
              <a:t>Stop using React.Component, start using Function Components (FC)</a:t>
            </a:r>
          </a:p>
          <a:p>
            <a:pPr lvl="1"/>
            <a:r>
              <a:rPr lang="da-DK" dirty="0" smtClean="0"/>
              <a:t>You can implement everything you need in FC</a:t>
            </a:r>
          </a:p>
          <a:p>
            <a:pPr lvl="1"/>
            <a:r>
              <a:rPr lang="da-DK" dirty="0" smtClean="0"/>
              <a:t>Try to write your new components with hooks</a:t>
            </a:r>
          </a:p>
          <a:p>
            <a:pPr lvl="1"/>
            <a:r>
              <a:rPr lang="da-DK" dirty="0" smtClean="0"/>
              <a:t>You don’t have to rewrite the old ones (yet)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79096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Hooks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a-DK" dirty="0" smtClean="0"/>
              <a:t>React’s new way to handle state, reuse functionality and more</a:t>
            </a:r>
          </a:p>
          <a:p>
            <a:r>
              <a:rPr lang="da-DK" dirty="0" smtClean="0"/>
              <a:t>Recognised by the name – always start with </a:t>
            </a:r>
            <a:r>
              <a:rPr lang="da-DK" b="1" dirty="0" smtClean="0"/>
              <a:t>use </a:t>
            </a:r>
          </a:p>
          <a:p>
            <a:pPr lvl="1"/>
            <a:r>
              <a:rPr lang="da-DK" b="1" dirty="0" smtClean="0"/>
              <a:t>use</a:t>
            </a:r>
            <a:r>
              <a:rPr lang="da-DK" dirty="0" smtClean="0"/>
              <a:t>State, </a:t>
            </a:r>
            <a:r>
              <a:rPr lang="da-DK" b="1" dirty="0" smtClean="0"/>
              <a:t>use</a:t>
            </a:r>
            <a:r>
              <a:rPr lang="da-DK" dirty="0" smtClean="0"/>
              <a:t>Effect, </a:t>
            </a:r>
            <a:r>
              <a:rPr lang="da-DK" b="1" dirty="0" smtClean="0"/>
              <a:t>use</a:t>
            </a:r>
            <a:r>
              <a:rPr lang="da-DK" dirty="0" smtClean="0"/>
              <a:t>Memo, </a:t>
            </a:r>
            <a:r>
              <a:rPr lang="da-DK" b="1" dirty="0" smtClean="0"/>
              <a:t>use</a:t>
            </a:r>
            <a:r>
              <a:rPr lang="da-DK" dirty="0" smtClean="0"/>
              <a:t>MyAwesomeData</a:t>
            </a:r>
          </a:p>
          <a:p>
            <a:r>
              <a:rPr lang="da-DK" dirty="0" smtClean="0"/>
              <a:t>You can create your own custom hooks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63450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useState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a-DK" dirty="0" smtClean="0"/>
              <a:t>Store local state</a:t>
            </a:r>
          </a:p>
          <a:p>
            <a:r>
              <a:rPr lang="da-DK" dirty="0" smtClean="0"/>
              <a:t>Can save simple value or object</a:t>
            </a:r>
          </a:p>
          <a:p>
            <a:endParaRPr lang="da-DK" dirty="0" smtClean="0"/>
          </a:p>
          <a:p>
            <a:r>
              <a:rPr lang="da-DK" dirty="0" smtClean="0"/>
              <a:t>useState vs setState</a:t>
            </a:r>
          </a:p>
          <a:p>
            <a:pPr lvl="1"/>
            <a:r>
              <a:rPr lang="da-DK" dirty="0" smtClean="0"/>
              <a:t>setState will only mutate edited fields</a:t>
            </a:r>
          </a:p>
          <a:p>
            <a:pPr lvl="1"/>
            <a:r>
              <a:rPr lang="da-DK" dirty="0" smtClean="0"/>
              <a:t>useState updated entire object everytime</a:t>
            </a:r>
          </a:p>
        </p:txBody>
      </p:sp>
    </p:spTree>
    <p:extLst>
      <p:ext uri="{BB962C8B-B14F-4D97-AF65-F5344CB8AC3E}">
        <p14:creationId xmlns:p14="http://schemas.microsoft.com/office/powerpoint/2010/main" val="16006225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useEffect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a-DK" dirty="0" smtClean="0"/>
              <a:t>Replacement for componentDidMount, componentDidRender, etc.</a:t>
            </a:r>
          </a:p>
          <a:p>
            <a:r>
              <a:rPr lang="da-DK" dirty="0" smtClean="0"/>
              <a:t>Run some code when some value changes (or only once on mount)</a:t>
            </a:r>
          </a:p>
          <a:p>
            <a:r>
              <a:rPr lang="da-DK" dirty="0" smtClean="0"/>
              <a:t>Dependency array</a:t>
            </a:r>
            <a:endParaRPr lang="da-DK" dirty="0"/>
          </a:p>
          <a:p>
            <a:pPr marL="0" indent="0">
              <a:buNone/>
            </a:pP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React.useEffect(() =&gt; {</a:t>
            </a:r>
            <a:b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add code</a:t>
            </a:r>
            <a:b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da-DK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[/* update if some of these changes */]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useMemo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a-DK" dirty="0" smtClean="0"/>
              <a:t>Calculate expensive value only when dependency changes</a:t>
            </a:r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0359700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useCallback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a-DK" dirty="0" smtClean="0"/>
              <a:t>Memoize function – only updated when dependency changes</a:t>
            </a:r>
          </a:p>
          <a:p>
            <a:r>
              <a:rPr lang="da-DK" dirty="0" smtClean="0"/>
              <a:t>Prevents React from doing an unnecessary re-render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657085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rifork">
  <a:themeElements>
    <a:clrScheme name="Custom 4">
      <a:dk1>
        <a:srgbClr val="3B4149"/>
      </a:dk1>
      <a:lt1>
        <a:srgbClr val="FFFFFF"/>
      </a:lt1>
      <a:dk2>
        <a:srgbClr val="3B4149"/>
      </a:dk2>
      <a:lt2>
        <a:srgbClr val="F5F5F6"/>
      </a:lt2>
      <a:accent1>
        <a:srgbClr val="FF6600"/>
      </a:accent1>
      <a:accent2>
        <a:srgbClr val="FFB100"/>
      </a:accent2>
      <a:accent3>
        <a:srgbClr val="00A0FF"/>
      </a:accent3>
      <a:accent4>
        <a:srgbClr val="15D087"/>
      </a:accent4>
      <a:accent5>
        <a:srgbClr val="D33B27"/>
      </a:accent5>
      <a:accent6>
        <a:srgbClr val="3B4149"/>
      </a:accent6>
      <a:hlink>
        <a:srgbClr val="FF6600"/>
      </a:hlink>
      <a:folHlink>
        <a:srgbClr val="3B4149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80000" tIns="180000" rIns="180000" bIns="180000" numCol="1" spcCol="38100" rtlCol="0" fromWordArt="0" anchor="ctr" anchorCtr="1" forceAA="0" compatLnSpc="1">
        <a:prstTxWarp prst="textNoShape">
          <a:avLst/>
        </a:prstTxWarp>
        <a:norm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chemeClr val="bg1"/>
            </a:solidFill>
            <a:effectLst/>
            <a:uFillTx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  <a:sym typeface="Helvetica Neue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2225" cap="flat">
          <a:solidFill>
            <a:srgbClr val="FF6600"/>
          </a:solidFill>
          <a:prstDash val="solid"/>
          <a:miter lim="400000"/>
          <a:tailEnd type="triangle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Autofit/>
      </a:bodyPr>
      <a:lstStyle>
        <a:defPPr marL="685800" marR="0" indent="-68580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charset="0"/>
          <a:buNone/>
          <a:tabLst/>
          <a:defRPr kumimoji="0" sz="2000" b="0" i="0" u="none" strike="noStrike" cap="none" spc="-79" normalizeH="0" baseline="0" dirty="0" smtClean="0">
            <a:ln>
              <a:noFill/>
            </a:ln>
            <a:solidFill>
              <a:srgbClr val="53585F"/>
            </a:solidFill>
            <a:effectLst/>
            <a:uFillTx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rifork keynote template June17" id="{AB5BE797-9D34-4848-9F9D-4A4AF80BC4A3}" vid="{9417B1C9-9B38-8847-9082-32B9CCC776C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66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-79" normalizeH="0" baseline="0">
            <a:ln>
              <a:noFill/>
            </a:ln>
            <a:solidFill>
              <a:srgbClr val="53585F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14178</TotalTime>
  <Words>359</Words>
  <Application>Microsoft Office PowerPoint</Application>
  <PresentationFormat>Custom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Courier New</vt:lpstr>
      <vt:lpstr>Helvetica Neue</vt:lpstr>
      <vt:lpstr>Helvetica Neue Light</vt:lpstr>
      <vt:lpstr>Open Sans</vt:lpstr>
      <vt:lpstr>Open Sans Regular</vt:lpstr>
      <vt:lpstr>Wingdings</vt:lpstr>
      <vt:lpstr>Trifork</vt:lpstr>
      <vt:lpstr>Level up React ⚛ </vt:lpstr>
      <vt:lpstr>Who are you?</vt:lpstr>
      <vt:lpstr>Topics</vt:lpstr>
      <vt:lpstr>Be on top of the new technologies</vt:lpstr>
      <vt:lpstr>Hooks</vt:lpstr>
      <vt:lpstr>useState</vt:lpstr>
      <vt:lpstr>useEffect</vt:lpstr>
      <vt:lpstr>useMemo</vt:lpstr>
      <vt:lpstr>useCallback</vt:lpstr>
      <vt:lpstr>Let’s use some Hooks</vt:lpstr>
      <vt:lpstr>Storing ”global” data</vt:lpstr>
      <vt:lpstr>Context API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thgj93@gmail.com</cp:lastModifiedBy>
  <cp:revision>71</cp:revision>
  <dcterms:created xsi:type="dcterms:W3CDTF">2017-08-16T09:43:06Z</dcterms:created>
  <dcterms:modified xsi:type="dcterms:W3CDTF">2019-11-13T07:43:57Z</dcterms:modified>
</cp:coreProperties>
</file>