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996633"/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3437" autoAdjust="0"/>
  </p:normalViewPr>
  <p:slideViewPr>
    <p:cSldViewPr>
      <p:cViewPr varScale="1">
        <p:scale>
          <a:sx n="103" d="100"/>
          <a:sy n="103" d="100"/>
        </p:scale>
        <p:origin x="18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612F6E-3E1E-F914-895F-6C94BC840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A9DE6C-D515-9A53-F08D-6B7DFACD4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D63E32-D907-E15D-A9DE-96D8490F9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05943-F116-4F22-9FD5-FF2D0A5BBA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F73FEC-772E-23F8-8061-E553005B28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6E3F8B-379A-A43D-422D-FB8518F03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675B03-E855-EEBC-5771-B9C5DA3D9E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F7CC4-5120-4323-B174-9F3B0674B8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15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490972-21E4-0662-EEC2-9EADE05B75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8CF9CA-FA17-C09E-41DC-23BD0AF65B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119DDA-268D-72D3-BB06-F4E715015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3E0F-D21F-4C55-91AD-C6EC06D1D4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78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1079A7-3BE9-7221-4F1C-3B41B0A1C0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8C085-FE53-12E3-CF61-48EE8CE8B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6FE8FC-FC71-C727-0AC6-D61132839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81458-1AD8-402F-AD01-057E3D2AE4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2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AD9870-AD17-7182-7CF1-B9F6CFA1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F9429E-8D1F-8A71-014D-87862BDC12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EAB297-848A-D3D8-4E4B-B17005BB3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733F-EB79-4028-99C6-0C5C32B707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80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8407A-DB96-EC8F-104D-BE67529E8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AE1F2-20B1-084A-E144-7F730BA910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7E296-E3AE-63F2-AFDD-AA7A27DCE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A7058-C94C-4C59-AEBA-1A01560337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45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1A9D1F-E488-F878-BD27-8C7187915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AD74D5-6FD2-76AE-015F-F0912161E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1CC7EB-7E96-CA45-ADE1-BDA470C746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4D065-CD48-4F4F-84D3-2EF10B73B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44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9B33E2-4537-F936-A084-6386B8330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0D9DDB-979C-0BD6-73C4-144D8E0F5A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B2306C-046D-72B5-452E-050AD083F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5A10B-EF33-4016-92B7-30E59BD657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2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90EFBE-7156-1A65-4519-26968ACCEF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01FC38-67CD-7CAC-6323-F13F99A3D0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D5AB073-019F-8CB5-5F3D-E51C6A952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41B8-53B9-4594-AD96-DF2D80F738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21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5CBAE-54EE-43AE-3028-F142EE0025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70692-EB2F-4C59-F9BF-8EE8716E8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239CC-5801-4E7E-B487-441229258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A1757-4A95-4899-A9A0-A146A474E7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9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8E125-C405-F69D-E242-A9794AC129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2452D-8316-F710-5FEE-1A563F664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4E598-A961-C55B-CCA7-749F0AF97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9F23-710F-4A08-B619-B756EE2296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97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21E9D14-DA96-AA75-7D0D-CD799FC60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1C0E4E-00FA-A7ED-9733-A8D6EB371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7891F6-E2C1-508F-A4C1-B86CE16378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6E4BD9-2177-8C1E-9370-0EE79036A0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D2F239D-2582-4339-E310-B08D7EBF45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/>
            </a:lvl1pPr>
          </a:lstStyle>
          <a:p>
            <a:pPr>
              <a:defRPr/>
            </a:pPr>
            <a:fld id="{5DB202A6-60C0-4EAF-B259-2B24257E14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5">
            <a:extLst>
              <a:ext uri="{FF2B5EF4-FFF2-40B4-BE49-F238E27FC236}">
                <a16:creationId xmlns:a16="http://schemas.microsoft.com/office/drawing/2014/main" id="{574D6D16-A4EC-B4C9-2C2C-66D17390A86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95513" y="908050"/>
            <a:ext cx="4959350" cy="7302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초간단건물부수기</a:t>
            </a:r>
          </a:p>
        </p:txBody>
      </p:sp>
      <p:sp>
        <p:nvSpPr>
          <p:cNvPr id="2054" name="Oval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39091A-50DD-E264-4A6F-91F56C3F1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34050"/>
            <a:ext cx="1547813" cy="1123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시작</a:t>
            </a:r>
            <a:r>
              <a:rPr lang="en-US" altLang="ko-KR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7">
            <a:hlinkClick r:id="rId2" action="ppaction://hlinksldjump"/>
            <a:extLst>
              <a:ext uri="{FF2B5EF4-FFF2-40B4-BE49-F238E27FC236}">
                <a16:creationId xmlns:a16="http://schemas.microsoft.com/office/drawing/2014/main" id="{C79A99AF-2F13-1EB7-444E-BAC0A29623D0}"/>
              </a:ext>
            </a:extLst>
          </p:cNvPr>
          <p:cNvSpPr>
            <a:spLocks/>
          </p:cNvSpPr>
          <p:nvPr/>
        </p:nvSpPr>
        <p:spPr bwMode="auto">
          <a:xfrm>
            <a:off x="1187450" y="5718175"/>
            <a:ext cx="1512888" cy="590550"/>
          </a:xfrm>
          <a:custGeom>
            <a:avLst/>
            <a:gdLst>
              <a:gd name="T0" fmla="*/ 3175 w 953"/>
              <a:gd name="T1" fmla="*/ 0 h 372"/>
              <a:gd name="T2" fmla="*/ 1512888 w 953"/>
              <a:gd name="T3" fmla="*/ 0 h 372"/>
              <a:gd name="T4" fmla="*/ 1512888 w 953"/>
              <a:gd name="T5" fmla="*/ 590550 h 372"/>
              <a:gd name="T6" fmla="*/ 1296988 w 953"/>
              <a:gd name="T7" fmla="*/ 590550 h 372"/>
              <a:gd name="T8" fmla="*/ 1296988 w 953"/>
              <a:gd name="T9" fmla="*/ 158750 h 372"/>
              <a:gd name="T10" fmla="*/ 0 w 953"/>
              <a:gd name="T11" fmla="*/ 158750 h 372"/>
              <a:gd name="T12" fmla="*/ 3175 w 953"/>
              <a:gd name="T13" fmla="*/ 0 h 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53" h="372">
                <a:moveTo>
                  <a:pt x="2" y="0"/>
                </a:moveTo>
                <a:cubicBezTo>
                  <a:pt x="319" y="0"/>
                  <a:pt x="636" y="0"/>
                  <a:pt x="953" y="0"/>
                </a:cubicBezTo>
                <a:lnTo>
                  <a:pt x="953" y="372"/>
                </a:lnTo>
                <a:lnTo>
                  <a:pt x="817" y="372"/>
                </a:lnTo>
                <a:lnTo>
                  <a:pt x="817" y="100"/>
                </a:lnTo>
                <a:lnTo>
                  <a:pt x="0" y="1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9B2CF1-57DF-6418-6666-D5517887E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6165850"/>
            <a:ext cx="1728787" cy="73025"/>
          </a:xfrm>
          <a:prstGeom prst="rect">
            <a:avLst/>
          </a:prstGeom>
          <a:solidFill>
            <a:srgbClr val="996633"/>
          </a:solidFill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6" name="Oval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2691B6-D0A2-3ABD-1696-ACD2C8BF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6092825"/>
            <a:ext cx="215900" cy="215900"/>
          </a:xfrm>
          <a:prstGeom prst="ellipse">
            <a:avLst/>
          </a:prstGeom>
          <a:solidFill>
            <a:srgbClr val="FF3F3F"/>
          </a:solidFill>
          <a:ln w="9525">
            <a:solidFill>
              <a:srgbClr val="FF3F3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7" name="Oval 23">
            <a:hlinkClick r:id="rId3" action="ppaction://hlinksldjump"/>
            <a:extLst>
              <a:ext uri="{FF2B5EF4-FFF2-40B4-BE49-F238E27FC236}">
                <a16:creationId xmlns:a16="http://schemas.microsoft.com/office/drawing/2014/main" id="{F8D686D4-F3C9-6E5E-0DD5-F842F38D9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949950"/>
            <a:ext cx="504825" cy="503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3078" name="AutoShape 24">
            <a:extLst>
              <a:ext uri="{FF2B5EF4-FFF2-40B4-BE49-F238E27FC236}">
                <a16:creationId xmlns:a16="http://schemas.microsoft.com/office/drawing/2014/main" id="{936342E1-1B4B-8100-D771-E73713B89721}"/>
              </a:ext>
            </a:extLst>
          </p:cNvPr>
          <p:cNvCxnSpPr>
            <a:cxnSpLocks noChangeShapeType="1"/>
            <a:endCxn id="3077" idx="0"/>
          </p:cNvCxnSpPr>
          <p:nvPr/>
        </p:nvCxnSpPr>
        <p:spPr bwMode="auto">
          <a:xfrm>
            <a:off x="6624638" y="5949950"/>
            <a:ext cx="15128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" name="AutoShape 25">
            <a:extLst>
              <a:ext uri="{FF2B5EF4-FFF2-40B4-BE49-F238E27FC236}">
                <a16:creationId xmlns:a16="http://schemas.microsoft.com/office/drawing/2014/main" id="{16A50243-07EB-489B-878D-9FBF0FCA7B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9563" y="6453188"/>
            <a:ext cx="15128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" name="Freeform 28">
            <a:hlinkClick r:id="rId3" action="ppaction://hlinksldjump"/>
            <a:extLst>
              <a:ext uri="{FF2B5EF4-FFF2-40B4-BE49-F238E27FC236}">
                <a16:creationId xmlns:a16="http://schemas.microsoft.com/office/drawing/2014/main" id="{9E6518BA-EB97-D2B5-14B6-2DB9F4B9E8FA}"/>
              </a:ext>
            </a:extLst>
          </p:cNvPr>
          <p:cNvSpPr>
            <a:spLocks/>
          </p:cNvSpPr>
          <p:nvPr/>
        </p:nvSpPr>
        <p:spPr bwMode="auto">
          <a:xfrm>
            <a:off x="5076825" y="5229225"/>
            <a:ext cx="1800225" cy="792163"/>
          </a:xfrm>
          <a:custGeom>
            <a:avLst/>
            <a:gdLst>
              <a:gd name="T0" fmla="*/ 1800225 w 1134"/>
              <a:gd name="T1" fmla="*/ 0 h 499"/>
              <a:gd name="T2" fmla="*/ 287338 w 1134"/>
              <a:gd name="T3" fmla="*/ 0 h 499"/>
              <a:gd name="T4" fmla="*/ 0 w 1134"/>
              <a:gd name="T5" fmla="*/ 287338 h 499"/>
              <a:gd name="T6" fmla="*/ 0 w 1134"/>
              <a:gd name="T7" fmla="*/ 792163 h 499"/>
              <a:gd name="T8" fmla="*/ 215900 w 1134"/>
              <a:gd name="T9" fmla="*/ 792163 h 499"/>
              <a:gd name="T10" fmla="*/ 215900 w 1134"/>
              <a:gd name="T11" fmla="*/ 504825 h 499"/>
              <a:gd name="T12" fmla="*/ 503238 w 1134"/>
              <a:gd name="T13" fmla="*/ 504825 h 499"/>
              <a:gd name="T14" fmla="*/ 503238 w 1134"/>
              <a:gd name="T15" fmla="*/ 792163 h 499"/>
              <a:gd name="T16" fmla="*/ 719138 w 1134"/>
              <a:gd name="T17" fmla="*/ 720725 h 499"/>
              <a:gd name="T18" fmla="*/ 647700 w 1134"/>
              <a:gd name="T19" fmla="*/ 504825 h 499"/>
              <a:gd name="T20" fmla="*/ 935038 w 1134"/>
              <a:gd name="T21" fmla="*/ 504825 h 499"/>
              <a:gd name="T22" fmla="*/ 935038 w 1134"/>
              <a:gd name="T23" fmla="*/ 792163 h 499"/>
              <a:gd name="T24" fmla="*/ 1079500 w 1134"/>
              <a:gd name="T25" fmla="*/ 792163 h 499"/>
              <a:gd name="T26" fmla="*/ 1079500 w 1134"/>
              <a:gd name="T27" fmla="*/ 431800 h 499"/>
              <a:gd name="T28" fmla="*/ 935038 w 1134"/>
              <a:gd name="T29" fmla="*/ 287338 h 499"/>
              <a:gd name="T30" fmla="*/ 1800225 w 1134"/>
              <a:gd name="T31" fmla="*/ 287338 h 499"/>
              <a:gd name="T32" fmla="*/ 1800225 w 1134"/>
              <a:gd name="T33" fmla="*/ 0 h 4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4" h="499">
                <a:moveTo>
                  <a:pt x="1134" y="0"/>
                </a:moveTo>
                <a:lnTo>
                  <a:pt x="181" y="0"/>
                </a:lnTo>
                <a:lnTo>
                  <a:pt x="0" y="181"/>
                </a:lnTo>
                <a:lnTo>
                  <a:pt x="0" y="499"/>
                </a:lnTo>
                <a:lnTo>
                  <a:pt x="136" y="499"/>
                </a:lnTo>
                <a:lnTo>
                  <a:pt x="136" y="318"/>
                </a:lnTo>
                <a:lnTo>
                  <a:pt x="317" y="318"/>
                </a:lnTo>
                <a:lnTo>
                  <a:pt x="317" y="499"/>
                </a:lnTo>
                <a:lnTo>
                  <a:pt x="453" y="454"/>
                </a:lnTo>
                <a:lnTo>
                  <a:pt x="408" y="318"/>
                </a:lnTo>
                <a:lnTo>
                  <a:pt x="589" y="318"/>
                </a:lnTo>
                <a:lnTo>
                  <a:pt x="589" y="499"/>
                </a:lnTo>
                <a:lnTo>
                  <a:pt x="680" y="499"/>
                </a:lnTo>
                <a:lnTo>
                  <a:pt x="680" y="272"/>
                </a:lnTo>
                <a:lnTo>
                  <a:pt x="589" y="181"/>
                </a:lnTo>
                <a:lnTo>
                  <a:pt x="1134" y="181"/>
                </a:lnTo>
                <a:lnTo>
                  <a:pt x="1134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" name="AutoShape 29">
            <a:hlinkClick r:id="rId3" action="ppaction://hlinksldjump"/>
            <a:extLst>
              <a:ext uri="{FF2B5EF4-FFF2-40B4-BE49-F238E27FC236}">
                <a16:creationId xmlns:a16="http://schemas.microsoft.com/office/drawing/2014/main" id="{808EC1A5-05F6-AB36-EA12-A92B6C36643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516688" y="4941888"/>
            <a:ext cx="1727200" cy="1008062"/>
          </a:xfrm>
          <a:custGeom>
            <a:avLst/>
            <a:gdLst>
              <a:gd name="T0" fmla="*/ 1511300 w 21600"/>
              <a:gd name="T1" fmla="*/ 504031 h 21600"/>
              <a:gd name="T2" fmla="*/ 863600 w 21600"/>
              <a:gd name="T3" fmla="*/ 1008062 h 21600"/>
              <a:gd name="T4" fmla="*/ 215900 w 21600"/>
              <a:gd name="T5" fmla="*/ 504031 h 21600"/>
              <a:gd name="T6" fmla="*/ 8636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" name="AutoShape 30">
            <a:extLst>
              <a:ext uri="{FF2B5EF4-FFF2-40B4-BE49-F238E27FC236}">
                <a16:creationId xmlns:a16="http://schemas.microsoft.com/office/drawing/2014/main" id="{5A0A8FA0-AB5C-6124-0A94-F198774AD97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804025" y="5157788"/>
            <a:ext cx="1152525" cy="503237"/>
          </a:xfrm>
          <a:custGeom>
            <a:avLst/>
            <a:gdLst>
              <a:gd name="T0" fmla="*/ 1008459 w 21600"/>
              <a:gd name="T1" fmla="*/ 251619 h 21600"/>
              <a:gd name="T2" fmla="*/ 576263 w 21600"/>
              <a:gd name="T3" fmla="*/ 503237 h 21600"/>
              <a:gd name="T4" fmla="*/ 144066 w 21600"/>
              <a:gd name="T5" fmla="*/ 251619 h 21600"/>
              <a:gd name="T6" fmla="*/ 5762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en-US"/>
          </a:p>
        </p:txBody>
      </p:sp>
      <p:sp>
        <p:nvSpPr>
          <p:cNvPr id="3083" name="AutoShape 31">
            <a:hlinkClick r:id="rId3" action="ppaction://hlinksldjump"/>
            <a:extLst>
              <a:ext uri="{FF2B5EF4-FFF2-40B4-BE49-F238E27FC236}">
                <a16:creationId xmlns:a16="http://schemas.microsoft.com/office/drawing/2014/main" id="{BE4234DC-1586-42D9-C8CF-A602C5D629F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804025" y="5157788"/>
            <a:ext cx="1152525" cy="503237"/>
          </a:xfrm>
          <a:custGeom>
            <a:avLst/>
            <a:gdLst>
              <a:gd name="T0" fmla="*/ 1008459 w 21600"/>
              <a:gd name="T1" fmla="*/ 251619 h 21600"/>
              <a:gd name="T2" fmla="*/ 576263 w 21600"/>
              <a:gd name="T3" fmla="*/ 503237 h 21600"/>
              <a:gd name="T4" fmla="*/ 144066 w 21600"/>
              <a:gd name="T5" fmla="*/ 251619 h 21600"/>
              <a:gd name="T6" fmla="*/ 5762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>
              <a:alpha val="16078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en-US"/>
          </a:p>
        </p:txBody>
      </p:sp>
      <p:sp>
        <p:nvSpPr>
          <p:cNvPr id="3084" name="Rectangle 32">
            <a:extLst>
              <a:ext uri="{FF2B5EF4-FFF2-40B4-BE49-F238E27FC236}">
                <a16:creationId xmlns:a16="http://schemas.microsoft.com/office/drawing/2014/main" id="{D92E4B00-6B0E-B46E-BA8B-3A0B34782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4450"/>
            <a:ext cx="3097212" cy="4797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5" name="Rectangle 33">
            <a:extLst>
              <a:ext uri="{FF2B5EF4-FFF2-40B4-BE49-F238E27FC236}">
                <a16:creationId xmlns:a16="http://schemas.microsoft.com/office/drawing/2014/main" id="{D2650ACE-446A-AA6F-BF29-BF4CDFC1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88913"/>
            <a:ext cx="2808288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튼튼 건물</a:t>
            </a:r>
          </a:p>
        </p:txBody>
      </p:sp>
      <p:sp>
        <p:nvSpPr>
          <p:cNvPr id="3086" name="Rectangle 34">
            <a:extLst>
              <a:ext uri="{FF2B5EF4-FFF2-40B4-BE49-F238E27FC236}">
                <a16:creationId xmlns:a16="http://schemas.microsoft.com/office/drawing/2014/main" id="{EE0C69DF-4B27-261D-FF6B-6CDBDA31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052513"/>
            <a:ext cx="1008063" cy="7921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7" name="Rectangle 35">
            <a:extLst>
              <a:ext uri="{FF2B5EF4-FFF2-40B4-BE49-F238E27FC236}">
                <a16:creationId xmlns:a16="http://schemas.microsoft.com/office/drawing/2014/main" id="{CBA79C55-5368-D1A1-E3D5-4E635F8A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1336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8" name="Rectangle 36">
            <a:extLst>
              <a:ext uri="{FF2B5EF4-FFF2-40B4-BE49-F238E27FC236}">
                <a16:creationId xmlns:a16="http://schemas.microsoft.com/office/drawing/2014/main" id="{E05FB00D-EF24-8414-C0F7-FDA23F94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1336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9" name="Rectangle 37">
            <a:extLst>
              <a:ext uri="{FF2B5EF4-FFF2-40B4-BE49-F238E27FC236}">
                <a16:creationId xmlns:a16="http://schemas.microsoft.com/office/drawing/2014/main" id="{41D916CD-C6A5-B06D-50EA-559E581E1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981075"/>
            <a:ext cx="1008062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90" name="Rectangle 38">
            <a:extLst>
              <a:ext uri="{FF2B5EF4-FFF2-40B4-BE49-F238E27FC236}">
                <a16:creationId xmlns:a16="http://schemas.microsoft.com/office/drawing/2014/main" id="{D3E42C05-06D0-D763-EFE7-D27B4AAE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2131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91" name="Rectangle 39">
            <a:extLst>
              <a:ext uri="{FF2B5EF4-FFF2-40B4-BE49-F238E27FC236}">
                <a16:creationId xmlns:a16="http://schemas.microsoft.com/office/drawing/2014/main" id="{05403942-338E-E5B2-747F-1D901BBD7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1008063" cy="143986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92" name="Oval 40">
            <a:extLst>
              <a:ext uri="{FF2B5EF4-FFF2-40B4-BE49-F238E27FC236}">
                <a16:creationId xmlns:a16="http://schemas.microsoft.com/office/drawing/2014/main" id="{2CF70423-E080-FB37-F1A9-EB581C6C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9338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93" name="Rectangle 41">
            <a:hlinkClick r:id="rId4" action="ppaction://hlinksldjump"/>
            <a:extLst>
              <a:ext uri="{FF2B5EF4-FFF2-40B4-BE49-F238E27FC236}">
                <a16:creationId xmlns:a16="http://schemas.microsoft.com/office/drawing/2014/main" id="{C261733E-7521-F2F6-0DF7-19FE8A28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6381750"/>
            <a:ext cx="1584325" cy="287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미사일</a:t>
            </a:r>
          </a:p>
        </p:txBody>
      </p:sp>
      <p:sp>
        <p:nvSpPr>
          <p:cNvPr id="3094" name="AutoShape 42">
            <a:hlinkClick r:id="rId4" action="ppaction://hlinksldjump"/>
            <a:extLst>
              <a:ext uri="{FF2B5EF4-FFF2-40B4-BE49-F238E27FC236}">
                <a16:creationId xmlns:a16="http://schemas.microsoft.com/office/drawing/2014/main" id="{ACC2494D-C1DC-E25D-C115-E6A9F2DEDB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29769" y="6068219"/>
            <a:ext cx="287338" cy="914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095" name="Picture 4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9EDC2E-E279-F90F-A3C8-37B14D3EA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5661025"/>
            <a:ext cx="3603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48">
            <a:hlinkClick r:id="rId4" action="ppaction://hlinksldjump"/>
            <a:extLst>
              <a:ext uri="{FF2B5EF4-FFF2-40B4-BE49-F238E27FC236}">
                <a16:creationId xmlns:a16="http://schemas.microsoft.com/office/drawing/2014/main" id="{B76AC0B5-218C-1D80-CBDA-09EE2D06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9200"/>
            <a:ext cx="15843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50">
            <a:hlinkClick r:id="rId7" action="ppaction://hlinksldjump"/>
            <a:extLst>
              <a:ext uri="{FF2B5EF4-FFF2-40B4-BE49-F238E27FC236}">
                <a16:creationId xmlns:a16="http://schemas.microsoft.com/office/drawing/2014/main" id="{BE56C8DA-3260-72DF-7E1C-D77DF96B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0850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8" name="Line 51">
            <a:extLst>
              <a:ext uri="{FF2B5EF4-FFF2-40B4-BE49-F238E27FC236}">
                <a16:creationId xmlns:a16="http://schemas.microsoft.com/office/drawing/2014/main" id="{66803C9E-8F96-9266-2B92-FBF4B8284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420938"/>
            <a:ext cx="73025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9" name="WordArt 52">
            <a:extLst>
              <a:ext uri="{FF2B5EF4-FFF2-40B4-BE49-F238E27FC236}">
                <a16:creationId xmlns:a16="http://schemas.microsoft.com/office/drawing/2014/main" id="{3729609C-63A3-15A1-23C4-3337E51D911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052513"/>
            <a:ext cx="2286000" cy="914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누르면</a:t>
            </a:r>
          </a:p>
          <a:p>
            <a:pPr algn="ctr"/>
            <a:r>
              <a:rPr lang="ko-KR" alt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망하는단추</a:t>
            </a:r>
          </a:p>
        </p:txBody>
      </p:sp>
      <p:sp>
        <p:nvSpPr>
          <p:cNvPr id="3100" name="Oval 53">
            <a:hlinkClick r:id="rId3" action="ppaction://hlinksldjump"/>
            <a:extLst>
              <a:ext uri="{FF2B5EF4-FFF2-40B4-BE49-F238E27FC236}">
                <a16:creationId xmlns:a16="http://schemas.microsoft.com/office/drawing/2014/main" id="{957A904E-6459-87AC-CF7C-8D5F54AE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949950"/>
            <a:ext cx="504825" cy="503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101" name="Oval 54">
            <a:hlinkClick r:id="rId3" action="ppaction://hlinksldjump"/>
            <a:extLst>
              <a:ext uri="{FF2B5EF4-FFF2-40B4-BE49-F238E27FC236}">
                <a16:creationId xmlns:a16="http://schemas.microsoft.com/office/drawing/2014/main" id="{916FEDFA-7539-D4AB-214D-23A54CF0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949950"/>
            <a:ext cx="504825" cy="503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102" name="Oval 55">
            <a:hlinkClick r:id="rId3" action="ppaction://hlinksldjump"/>
            <a:extLst>
              <a:ext uri="{FF2B5EF4-FFF2-40B4-BE49-F238E27FC236}">
                <a16:creationId xmlns:a16="http://schemas.microsoft.com/office/drawing/2014/main" id="{C330D19E-E621-69CB-45B6-54FD1194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949950"/>
            <a:ext cx="504825" cy="503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4">
            <a:extLst>
              <a:ext uri="{FF2B5EF4-FFF2-40B4-BE49-F238E27FC236}">
                <a16:creationId xmlns:a16="http://schemas.microsoft.com/office/drawing/2014/main" id="{3A4442C2-DAD9-5390-705C-C0E9D0E544C3}"/>
              </a:ext>
            </a:extLst>
          </p:cNvPr>
          <p:cNvSpPr>
            <a:spLocks/>
          </p:cNvSpPr>
          <p:nvPr/>
        </p:nvSpPr>
        <p:spPr bwMode="auto">
          <a:xfrm>
            <a:off x="1979613" y="1125538"/>
            <a:ext cx="2879725" cy="3671887"/>
          </a:xfrm>
          <a:custGeom>
            <a:avLst/>
            <a:gdLst>
              <a:gd name="T0" fmla="*/ 0 w 1814"/>
              <a:gd name="T1" fmla="*/ 792162 h 2313"/>
              <a:gd name="T2" fmla="*/ 0 w 1814"/>
              <a:gd name="T3" fmla="*/ 3671887 h 2313"/>
              <a:gd name="T4" fmla="*/ 2879725 w 1814"/>
              <a:gd name="T5" fmla="*/ 3671887 h 2313"/>
              <a:gd name="T6" fmla="*/ 2879725 w 1814"/>
              <a:gd name="T7" fmla="*/ 2879725 h 2313"/>
              <a:gd name="T8" fmla="*/ 2592388 w 1814"/>
              <a:gd name="T9" fmla="*/ 3167062 h 2313"/>
              <a:gd name="T10" fmla="*/ 2447925 w 1814"/>
              <a:gd name="T11" fmla="*/ 1008062 h 2313"/>
              <a:gd name="T12" fmla="*/ 2087563 w 1814"/>
              <a:gd name="T13" fmla="*/ 2808287 h 2313"/>
              <a:gd name="T14" fmla="*/ 1800225 w 1814"/>
              <a:gd name="T15" fmla="*/ 1223962 h 2313"/>
              <a:gd name="T16" fmla="*/ 1511300 w 1814"/>
              <a:gd name="T17" fmla="*/ 2447925 h 2313"/>
              <a:gd name="T18" fmla="*/ 1295400 w 1814"/>
              <a:gd name="T19" fmla="*/ 0 h 2313"/>
              <a:gd name="T20" fmla="*/ 1079500 w 1814"/>
              <a:gd name="T21" fmla="*/ 863600 h 2313"/>
              <a:gd name="T22" fmla="*/ 1223963 w 1814"/>
              <a:gd name="T23" fmla="*/ 1439862 h 2313"/>
              <a:gd name="T24" fmla="*/ 647700 w 1814"/>
              <a:gd name="T25" fmla="*/ 2374900 h 2313"/>
              <a:gd name="T26" fmla="*/ 576263 w 1814"/>
              <a:gd name="T27" fmla="*/ 1727200 h 2313"/>
              <a:gd name="T28" fmla="*/ 935038 w 1814"/>
              <a:gd name="T29" fmla="*/ 1655762 h 2313"/>
              <a:gd name="T30" fmla="*/ 719138 w 1814"/>
              <a:gd name="T31" fmla="*/ 1079500 h 2313"/>
              <a:gd name="T32" fmla="*/ 431800 w 1814"/>
              <a:gd name="T33" fmla="*/ 1150937 h 2313"/>
              <a:gd name="T34" fmla="*/ 863600 w 1814"/>
              <a:gd name="T35" fmla="*/ 358775 h 2313"/>
              <a:gd name="T36" fmla="*/ 0 w 1814"/>
              <a:gd name="T37" fmla="*/ 792162 h 231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14" h="2313">
                <a:moveTo>
                  <a:pt x="0" y="499"/>
                </a:moveTo>
                <a:lnTo>
                  <a:pt x="0" y="2313"/>
                </a:lnTo>
                <a:lnTo>
                  <a:pt x="1814" y="2313"/>
                </a:lnTo>
                <a:lnTo>
                  <a:pt x="1814" y="1814"/>
                </a:lnTo>
                <a:lnTo>
                  <a:pt x="1633" y="1995"/>
                </a:lnTo>
                <a:lnTo>
                  <a:pt x="1542" y="635"/>
                </a:lnTo>
                <a:lnTo>
                  <a:pt x="1315" y="1769"/>
                </a:lnTo>
                <a:lnTo>
                  <a:pt x="1134" y="771"/>
                </a:lnTo>
                <a:lnTo>
                  <a:pt x="952" y="1542"/>
                </a:lnTo>
                <a:lnTo>
                  <a:pt x="816" y="0"/>
                </a:lnTo>
                <a:lnTo>
                  <a:pt x="680" y="544"/>
                </a:lnTo>
                <a:lnTo>
                  <a:pt x="771" y="907"/>
                </a:lnTo>
                <a:lnTo>
                  <a:pt x="408" y="1496"/>
                </a:lnTo>
                <a:lnTo>
                  <a:pt x="363" y="1088"/>
                </a:lnTo>
                <a:lnTo>
                  <a:pt x="589" y="1043"/>
                </a:lnTo>
                <a:lnTo>
                  <a:pt x="453" y="680"/>
                </a:lnTo>
                <a:lnTo>
                  <a:pt x="272" y="725"/>
                </a:lnTo>
                <a:lnTo>
                  <a:pt x="544" y="226"/>
                </a:lnTo>
                <a:lnTo>
                  <a:pt x="0" y="49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" name="Freeform 25">
            <a:hlinkClick r:id="" action="ppaction://noaction">
              <a:snd r:embed="rId2" name="explode.wav"/>
            </a:hlinkClick>
            <a:extLst>
              <a:ext uri="{FF2B5EF4-FFF2-40B4-BE49-F238E27FC236}">
                <a16:creationId xmlns:a16="http://schemas.microsoft.com/office/drawing/2014/main" id="{9197B640-ADAA-175A-AE1C-851C163FCCAB}"/>
              </a:ext>
            </a:extLst>
          </p:cNvPr>
          <p:cNvSpPr>
            <a:spLocks/>
          </p:cNvSpPr>
          <p:nvPr/>
        </p:nvSpPr>
        <p:spPr bwMode="auto">
          <a:xfrm rot="-2589756">
            <a:off x="5435600" y="1412875"/>
            <a:ext cx="2927350" cy="3409950"/>
          </a:xfrm>
          <a:custGeom>
            <a:avLst/>
            <a:gdLst>
              <a:gd name="T0" fmla="*/ 72619 w 1814"/>
              <a:gd name="T1" fmla="*/ 141414 h 2556"/>
              <a:gd name="T2" fmla="*/ 0 w 1814"/>
              <a:gd name="T3" fmla="*/ 988565 h 2556"/>
              <a:gd name="T4" fmla="*/ 0 w 1814"/>
              <a:gd name="T5" fmla="*/ 3409950 h 2556"/>
              <a:gd name="T6" fmla="*/ 2927350 w 1814"/>
              <a:gd name="T7" fmla="*/ 3409950 h 2556"/>
              <a:gd name="T8" fmla="*/ 2854731 w 1814"/>
              <a:gd name="T9" fmla="*/ 807128 h 2556"/>
              <a:gd name="T10" fmla="*/ 2707879 w 1814"/>
              <a:gd name="T11" fmla="*/ 2199925 h 2556"/>
              <a:gd name="T12" fmla="*/ 1976849 w 1814"/>
              <a:gd name="T13" fmla="*/ 2018488 h 2556"/>
              <a:gd name="T14" fmla="*/ 1976849 w 1814"/>
              <a:gd name="T15" fmla="*/ 1412808 h 2556"/>
              <a:gd name="T16" fmla="*/ 2488409 w 1814"/>
              <a:gd name="T17" fmla="*/ 1109968 h 2556"/>
              <a:gd name="T18" fmla="*/ 2122087 w 1814"/>
              <a:gd name="T19" fmla="*/ 687060 h 2556"/>
              <a:gd name="T20" fmla="*/ 1391056 w 1814"/>
              <a:gd name="T21" fmla="*/ 1654279 h 2556"/>
              <a:gd name="T22" fmla="*/ 1829997 w 1814"/>
              <a:gd name="T23" fmla="*/ 2562799 h 2556"/>
              <a:gd name="T24" fmla="*/ 1391056 w 1814"/>
              <a:gd name="T25" fmla="*/ 2744236 h 2556"/>
              <a:gd name="T26" fmla="*/ 658412 w 1814"/>
              <a:gd name="T27" fmla="*/ 2199925 h 2556"/>
              <a:gd name="T28" fmla="*/ 1024734 w 1814"/>
              <a:gd name="T29" fmla="*/ 1897085 h 2556"/>
              <a:gd name="T30" fmla="*/ 1391056 w 1814"/>
              <a:gd name="T31" fmla="*/ 2199925 h 2556"/>
              <a:gd name="T32" fmla="*/ 1381374 w 1814"/>
              <a:gd name="T33" fmla="*/ 2159902 h 2556"/>
              <a:gd name="T34" fmla="*/ 1352326 w 1814"/>
              <a:gd name="T35" fmla="*/ 2122547 h 2556"/>
              <a:gd name="T36" fmla="*/ 1203861 w 1814"/>
              <a:gd name="T37" fmla="*/ 1878408 h 2556"/>
              <a:gd name="T38" fmla="*/ 1174813 w 1814"/>
              <a:gd name="T39" fmla="*/ 1805032 h 2556"/>
              <a:gd name="T40" fmla="*/ 1024734 w 1814"/>
              <a:gd name="T41" fmla="*/ 1594245 h 2556"/>
              <a:gd name="T42" fmla="*/ 805263 w 1814"/>
              <a:gd name="T43" fmla="*/ 1534211 h 2556"/>
              <a:gd name="T44" fmla="*/ 585793 w 1814"/>
              <a:gd name="T45" fmla="*/ 1231371 h 2556"/>
              <a:gd name="T46" fmla="*/ 1171586 w 1814"/>
              <a:gd name="T47" fmla="*/ 1109968 h 2556"/>
              <a:gd name="T48" fmla="*/ 1683146 w 1814"/>
              <a:gd name="T49" fmla="*/ 928531 h 2556"/>
              <a:gd name="T50" fmla="*/ 1391056 w 1814"/>
              <a:gd name="T51" fmla="*/ 324185 h 2556"/>
              <a:gd name="T52" fmla="*/ 805263 w 1814"/>
              <a:gd name="T53" fmla="*/ 747094 h 2556"/>
              <a:gd name="T54" fmla="*/ 952115 w 1814"/>
              <a:gd name="T55" fmla="*/ 21346 h 2556"/>
              <a:gd name="T56" fmla="*/ 585793 w 1814"/>
              <a:gd name="T57" fmla="*/ 444254 h 2556"/>
              <a:gd name="T58" fmla="*/ 584179 w 1814"/>
              <a:gd name="T59" fmla="*/ 402897 h 2556"/>
              <a:gd name="T60" fmla="*/ 480899 w 1814"/>
              <a:gd name="T61" fmla="*/ 293501 h 2556"/>
              <a:gd name="T62" fmla="*/ 466375 w 1814"/>
              <a:gd name="T63" fmla="*/ 134744 h 2556"/>
              <a:gd name="T64" fmla="*/ 629364 w 1814"/>
              <a:gd name="T65" fmla="*/ 61368 h 2556"/>
              <a:gd name="T66" fmla="*/ 613227 w 1814"/>
              <a:gd name="T67" fmla="*/ 0 h 2556"/>
              <a:gd name="T68" fmla="*/ 72619 w 1814"/>
              <a:gd name="T69" fmla="*/ 141414 h 25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14" h="2556">
                <a:moveTo>
                  <a:pt x="45" y="106"/>
                </a:moveTo>
                <a:lnTo>
                  <a:pt x="0" y="741"/>
                </a:lnTo>
                <a:lnTo>
                  <a:pt x="0" y="2556"/>
                </a:lnTo>
                <a:lnTo>
                  <a:pt x="1814" y="2556"/>
                </a:lnTo>
                <a:lnTo>
                  <a:pt x="1769" y="605"/>
                </a:lnTo>
                <a:lnTo>
                  <a:pt x="1678" y="1649"/>
                </a:lnTo>
                <a:lnTo>
                  <a:pt x="1225" y="1513"/>
                </a:lnTo>
                <a:lnTo>
                  <a:pt x="1225" y="1059"/>
                </a:lnTo>
                <a:lnTo>
                  <a:pt x="1542" y="832"/>
                </a:lnTo>
                <a:lnTo>
                  <a:pt x="1315" y="515"/>
                </a:lnTo>
                <a:lnTo>
                  <a:pt x="862" y="1240"/>
                </a:lnTo>
                <a:lnTo>
                  <a:pt x="1134" y="1921"/>
                </a:lnTo>
                <a:lnTo>
                  <a:pt x="862" y="2057"/>
                </a:lnTo>
                <a:lnTo>
                  <a:pt x="408" y="1649"/>
                </a:lnTo>
                <a:lnTo>
                  <a:pt x="635" y="1422"/>
                </a:lnTo>
                <a:cubicBezTo>
                  <a:pt x="711" y="1498"/>
                  <a:pt x="782" y="1578"/>
                  <a:pt x="862" y="1649"/>
                </a:cubicBezTo>
                <a:cubicBezTo>
                  <a:pt x="870" y="1656"/>
                  <a:pt x="860" y="1628"/>
                  <a:pt x="856" y="1619"/>
                </a:cubicBezTo>
                <a:cubicBezTo>
                  <a:pt x="852" y="1609"/>
                  <a:pt x="843" y="1601"/>
                  <a:pt x="838" y="1591"/>
                </a:cubicBezTo>
                <a:cubicBezTo>
                  <a:pt x="808" y="1531"/>
                  <a:pt x="772" y="1469"/>
                  <a:pt x="746" y="1408"/>
                </a:cubicBezTo>
                <a:cubicBezTo>
                  <a:pt x="738" y="1390"/>
                  <a:pt x="728" y="1353"/>
                  <a:pt x="728" y="1353"/>
                </a:cubicBezTo>
                <a:lnTo>
                  <a:pt x="635" y="1195"/>
                </a:lnTo>
                <a:lnTo>
                  <a:pt x="499" y="1150"/>
                </a:lnTo>
                <a:lnTo>
                  <a:pt x="363" y="923"/>
                </a:lnTo>
                <a:lnTo>
                  <a:pt x="726" y="832"/>
                </a:lnTo>
                <a:lnTo>
                  <a:pt x="1043" y="696"/>
                </a:lnTo>
                <a:lnTo>
                  <a:pt x="862" y="243"/>
                </a:lnTo>
                <a:lnTo>
                  <a:pt x="499" y="560"/>
                </a:lnTo>
                <a:lnTo>
                  <a:pt x="590" y="16"/>
                </a:lnTo>
                <a:cubicBezTo>
                  <a:pt x="514" y="122"/>
                  <a:pt x="444" y="231"/>
                  <a:pt x="363" y="333"/>
                </a:cubicBezTo>
                <a:cubicBezTo>
                  <a:pt x="357" y="341"/>
                  <a:pt x="365" y="312"/>
                  <a:pt x="362" y="302"/>
                </a:cubicBezTo>
                <a:cubicBezTo>
                  <a:pt x="352" y="271"/>
                  <a:pt x="316" y="247"/>
                  <a:pt x="298" y="220"/>
                </a:cubicBezTo>
                <a:cubicBezTo>
                  <a:pt x="287" y="182"/>
                  <a:pt x="256" y="134"/>
                  <a:pt x="289" y="101"/>
                </a:cubicBezTo>
                <a:cubicBezTo>
                  <a:pt x="316" y="74"/>
                  <a:pt x="390" y="46"/>
                  <a:pt x="390" y="46"/>
                </a:cubicBezTo>
                <a:cubicBezTo>
                  <a:pt x="379" y="6"/>
                  <a:pt x="380" y="22"/>
                  <a:pt x="380" y="0"/>
                </a:cubicBezTo>
                <a:lnTo>
                  <a:pt x="45" y="10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100" name="Picture 31">
            <a:extLst>
              <a:ext uri="{FF2B5EF4-FFF2-40B4-BE49-F238E27FC236}">
                <a16:creationId xmlns:a16="http://schemas.microsoft.com/office/drawing/2014/main" id="{40C8D5EC-096C-AF73-78C6-A8872706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9810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2">
            <a:extLst>
              <a:ext uri="{FF2B5EF4-FFF2-40B4-BE49-F238E27FC236}">
                <a16:creationId xmlns:a16="http://schemas.microsoft.com/office/drawing/2014/main" id="{B71005F0-942F-8F30-71F5-7160782A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4293">
            <a:off x="1619250" y="1052513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33">
            <a:extLst>
              <a:ext uri="{FF2B5EF4-FFF2-40B4-BE49-F238E27FC236}">
                <a16:creationId xmlns:a16="http://schemas.microsoft.com/office/drawing/2014/main" id="{6D0BB22F-D6EE-0C74-4FF7-445751C9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99749">
            <a:off x="827088" y="1700213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34">
            <a:extLst>
              <a:ext uri="{FF2B5EF4-FFF2-40B4-BE49-F238E27FC236}">
                <a16:creationId xmlns:a16="http://schemas.microsoft.com/office/drawing/2014/main" id="{D4994BEF-24FC-0E19-1474-FCCA6CEB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05251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35">
            <a:extLst>
              <a:ext uri="{FF2B5EF4-FFF2-40B4-BE49-F238E27FC236}">
                <a16:creationId xmlns:a16="http://schemas.microsoft.com/office/drawing/2014/main" id="{5BE1278E-C417-D595-C139-B9369D7F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765175"/>
            <a:ext cx="16557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36">
            <a:extLst>
              <a:ext uri="{FF2B5EF4-FFF2-40B4-BE49-F238E27FC236}">
                <a16:creationId xmlns:a16="http://schemas.microsoft.com/office/drawing/2014/main" id="{901C83DA-EF40-2C88-F7D0-A5A41799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20713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AutoShape 38">
            <a:extLst>
              <a:ext uri="{FF2B5EF4-FFF2-40B4-BE49-F238E27FC236}">
                <a16:creationId xmlns:a16="http://schemas.microsoft.com/office/drawing/2014/main" id="{30950706-920E-4FD5-F987-7E4464B8FE43}"/>
              </a:ext>
            </a:extLst>
          </p:cNvPr>
          <p:cNvSpPr>
            <a:spLocks noChangeArrowheads="1"/>
          </p:cNvSpPr>
          <p:nvPr/>
        </p:nvSpPr>
        <p:spPr bwMode="auto">
          <a:xfrm rot="-8176289">
            <a:off x="4637088" y="5438775"/>
            <a:ext cx="649287" cy="950913"/>
          </a:xfrm>
          <a:prstGeom prst="triangle">
            <a:avLst>
              <a:gd name="adj" fmla="val 100000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7" name="AutoShape 39">
            <a:extLst>
              <a:ext uri="{FF2B5EF4-FFF2-40B4-BE49-F238E27FC236}">
                <a16:creationId xmlns:a16="http://schemas.microsoft.com/office/drawing/2014/main" id="{78708979-60CC-AD57-F760-E579E72D3DF8}"/>
              </a:ext>
            </a:extLst>
          </p:cNvPr>
          <p:cNvSpPr>
            <a:spLocks noChangeArrowheads="1"/>
          </p:cNvSpPr>
          <p:nvPr/>
        </p:nvSpPr>
        <p:spPr bwMode="auto">
          <a:xfrm rot="7329180">
            <a:off x="1113632" y="4482306"/>
            <a:ext cx="215900" cy="792163"/>
          </a:xfrm>
          <a:prstGeom prst="triangle">
            <a:avLst>
              <a:gd name="adj" fmla="val 50000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8" name="AutoShape 40">
            <a:extLst>
              <a:ext uri="{FF2B5EF4-FFF2-40B4-BE49-F238E27FC236}">
                <a16:creationId xmlns:a16="http://schemas.microsoft.com/office/drawing/2014/main" id="{70422104-2371-2462-BE9D-69F4E0A9E770}"/>
              </a:ext>
            </a:extLst>
          </p:cNvPr>
          <p:cNvSpPr>
            <a:spLocks noChangeArrowheads="1"/>
          </p:cNvSpPr>
          <p:nvPr/>
        </p:nvSpPr>
        <p:spPr bwMode="auto">
          <a:xfrm rot="2851992">
            <a:off x="1552575" y="5592763"/>
            <a:ext cx="433387" cy="661988"/>
          </a:xfrm>
          <a:prstGeom prst="triangle">
            <a:avLst>
              <a:gd name="adj" fmla="val 50000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9" name="AutoShape 41">
            <a:extLst>
              <a:ext uri="{FF2B5EF4-FFF2-40B4-BE49-F238E27FC236}">
                <a16:creationId xmlns:a16="http://schemas.microsoft.com/office/drawing/2014/main" id="{F855CDE8-86DA-DDAA-104B-FC4F6FAE037D}"/>
              </a:ext>
            </a:extLst>
          </p:cNvPr>
          <p:cNvSpPr>
            <a:spLocks noChangeArrowheads="1"/>
          </p:cNvSpPr>
          <p:nvPr/>
        </p:nvSpPr>
        <p:spPr bwMode="auto">
          <a:xfrm rot="4389174">
            <a:off x="2597944" y="5309394"/>
            <a:ext cx="433388" cy="647700"/>
          </a:xfrm>
          <a:prstGeom prst="triangle">
            <a:avLst>
              <a:gd name="adj" fmla="val 50000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0" name="AutoShape 42">
            <a:extLst>
              <a:ext uri="{FF2B5EF4-FFF2-40B4-BE49-F238E27FC236}">
                <a16:creationId xmlns:a16="http://schemas.microsoft.com/office/drawing/2014/main" id="{60E2C224-78D3-747A-4F14-FEF064A80D8F}"/>
              </a:ext>
            </a:extLst>
          </p:cNvPr>
          <p:cNvSpPr>
            <a:spLocks noChangeArrowheads="1"/>
          </p:cNvSpPr>
          <p:nvPr/>
        </p:nvSpPr>
        <p:spPr bwMode="auto">
          <a:xfrm rot="5133157">
            <a:off x="2374900" y="6008688"/>
            <a:ext cx="433388" cy="360362"/>
          </a:xfrm>
          <a:prstGeom prst="triangle">
            <a:avLst>
              <a:gd name="adj" fmla="val 50000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1" name="AutoShape 43">
            <a:extLst>
              <a:ext uri="{FF2B5EF4-FFF2-40B4-BE49-F238E27FC236}">
                <a16:creationId xmlns:a16="http://schemas.microsoft.com/office/drawing/2014/main" id="{11A0649E-7EB0-CCAC-E85B-972F19DEFB2D}"/>
              </a:ext>
            </a:extLst>
          </p:cNvPr>
          <p:cNvSpPr>
            <a:spLocks noChangeArrowheads="1"/>
          </p:cNvSpPr>
          <p:nvPr/>
        </p:nvSpPr>
        <p:spPr bwMode="auto">
          <a:xfrm rot="8212453">
            <a:off x="3462338" y="4754563"/>
            <a:ext cx="433387" cy="950912"/>
          </a:xfrm>
          <a:prstGeom prst="triangle">
            <a:avLst>
              <a:gd name="adj" fmla="val 50000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2" name="AutoShape 44">
            <a:extLst>
              <a:ext uri="{FF2B5EF4-FFF2-40B4-BE49-F238E27FC236}">
                <a16:creationId xmlns:a16="http://schemas.microsoft.com/office/drawing/2014/main" id="{0B381ADC-D22F-1339-D930-D8949A6C669C}"/>
              </a:ext>
            </a:extLst>
          </p:cNvPr>
          <p:cNvSpPr>
            <a:spLocks noChangeArrowheads="1"/>
          </p:cNvSpPr>
          <p:nvPr/>
        </p:nvSpPr>
        <p:spPr bwMode="auto">
          <a:xfrm rot="5133157">
            <a:off x="3879850" y="5446713"/>
            <a:ext cx="433388" cy="950912"/>
          </a:xfrm>
          <a:prstGeom prst="triangle">
            <a:avLst>
              <a:gd name="adj" fmla="val 50000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3" name="AutoShape 45">
            <a:extLst>
              <a:ext uri="{FF2B5EF4-FFF2-40B4-BE49-F238E27FC236}">
                <a16:creationId xmlns:a16="http://schemas.microsoft.com/office/drawing/2014/main" id="{99440716-CA5B-2258-6BBE-E89A996369FC}"/>
              </a:ext>
            </a:extLst>
          </p:cNvPr>
          <p:cNvSpPr>
            <a:spLocks noChangeArrowheads="1"/>
          </p:cNvSpPr>
          <p:nvPr/>
        </p:nvSpPr>
        <p:spPr bwMode="auto">
          <a:xfrm rot="-6525356">
            <a:off x="4255294" y="5114131"/>
            <a:ext cx="433388" cy="663575"/>
          </a:xfrm>
          <a:prstGeom prst="triangle">
            <a:avLst>
              <a:gd name="adj" fmla="val 50000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114" name="Picture 46">
            <a:extLst>
              <a:ext uri="{FF2B5EF4-FFF2-40B4-BE49-F238E27FC236}">
                <a16:creationId xmlns:a16="http://schemas.microsoft.com/office/drawing/2014/main" id="{5501209C-3B67-580A-F82F-6C4F2FD62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20596">
            <a:off x="1187450" y="3213100"/>
            <a:ext cx="237648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49">
            <a:extLst>
              <a:ext uri="{FF2B5EF4-FFF2-40B4-BE49-F238E27FC236}">
                <a16:creationId xmlns:a16="http://schemas.microsoft.com/office/drawing/2014/main" id="{E29EEFA8-A51B-5829-D1D1-7FD2DC21F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254">
            <a:off x="3635375" y="3357563"/>
            <a:ext cx="23764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50">
            <a:extLst>
              <a:ext uri="{FF2B5EF4-FFF2-40B4-BE49-F238E27FC236}">
                <a16:creationId xmlns:a16="http://schemas.microsoft.com/office/drawing/2014/main" id="{B81E6F0B-ACCC-778B-798B-CD747E18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254">
            <a:off x="7308850" y="2349500"/>
            <a:ext cx="14525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Rectangle 52">
            <a:extLst>
              <a:ext uri="{FF2B5EF4-FFF2-40B4-BE49-F238E27FC236}">
                <a16:creationId xmlns:a16="http://schemas.microsoft.com/office/drawing/2014/main" id="{9A1AA985-0522-16D3-C9F7-2D55C535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6165850"/>
            <a:ext cx="1728787" cy="73025"/>
          </a:xfrm>
          <a:prstGeom prst="rect">
            <a:avLst/>
          </a:prstGeom>
          <a:solidFill>
            <a:schemeClr val="tx1"/>
          </a:solidFill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8" name="Freeform 55">
            <a:extLst>
              <a:ext uri="{FF2B5EF4-FFF2-40B4-BE49-F238E27FC236}">
                <a16:creationId xmlns:a16="http://schemas.microsoft.com/office/drawing/2014/main" id="{4A15A8FE-3B9E-6704-224F-8F9676623134}"/>
              </a:ext>
            </a:extLst>
          </p:cNvPr>
          <p:cNvSpPr>
            <a:spLocks/>
          </p:cNvSpPr>
          <p:nvPr/>
        </p:nvSpPr>
        <p:spPr bwMode="auto">
          <a:xfrm>
            <a:off x="2933700" y="6054725"/>
            <a:ext cx="180975" cy="236538"/>
          </a:xfrm>
          <a:custGeom>
            <a:avLst/>
            <a:gdLst>
              <a:gd name="T0" fmla="*/ 41275 w 114"/>
              <a:gd name="T1" fmla="*/ 41275 h 149"/>
              <a:gd name="T2" fmla="*/ 128588 w 114"/>
              <a:gd name="T3" fmla="*/ 55563 h 149"/>
              <a:gd name="T4" fmla="*/ 142875 w 114"/>
              <a:gd name="T5" fmla="*/ 215900 h 149"/>
              <a:gd name="T6" fmla="*/ 100013 w 114"/>
              <a:gd name="T7" fmla="*/ 230188 h 149"/>
              <a:gd name="T8" fmla="*/ 26988 w 114"/>
              <a:gd name="T9" fmla="*/ 215900 h 149"/>
              <a:gd name="T10" fmla="*/ 71438 w 114"/>
              <a:gd name="T11" fmla="*/ 185738 h 149"/>
              <a:gd name="T12" fmla="*/ 41275 w 114"/>
              <a:gd name="T13" fmla="*/ 157163 h 149"/>
              <a:gd name="T14" fmla="*/ 55563 w 114"/>
              <a:gd name="T15" fmla="*/ 114300 h 149"/>
              <a:gd name="T16" fmla="*/ 41275 w 114"/>
              <a:gd name="T17" fmla="*/ 41275 h 1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4" h="149">
                <a:moveTo>
                  <a:pt x="26" y="26"/>
                </a:moveTo>
                <a:cubicBezTo>
                  <a:pt x="44" y="29"/>
                  <a:pt x="64" y="27"/>
                  <a:pt x="81" y="35"/>
                </a:cubicBezTo>
                <a:cubicBezTo>
                  <a:pt x="114" y="52"/>
                  <a:pt x="96" y="122"/>
                  <a:pt x="90" y="136"/>
                </a:cubicBezTo>
                <a:cubicBezTo>
                  <a:pt x="86" y="145"/>
                  <a:pt x="72" y="142"/>
                  <a:pt x="63" y="145"/>
                </a:cubicBezTo>
                <a:cubicBezTo>
                  <a:pt x="48" y="142"/>
                  <a:pt x="25" y="149"/>
                  <a:pt x="17" y="136"/>
                </a:cubicBezTo>
                <a:cubicBezTo>
                  <a:pt x="11" y="127"/>
                  <a:pt x="42" y="128"/>
                  <a:pt x="45" y="117"/>
                </a:cubicBezTo>
                <a:cubicBezTo>
                  <a:pt x="47" y="109"/>
                  <a:pt x="32" y="105"/>
                  <a:pt x="26" y="99"/>
                </a:cubicBezTo>
                <a:cubicBezTo>
                  <a:pt x="29" y="90"/>
                  <a:pt x="36" y="81"/>
                  <a:pt x="35" y="72"/>
                </a:cubicBezTo>
                <a:cubicBezTo>
                  <a:pt x="30" y="27"/>
                  <a:pt x="0" y="0"/>
                  <a:pt x="26" y="26"/>
                </a:cubicBezTo>
                <a:close/>
              </a:path>
            </a:pathLst>
          </a:custGeom>
          <a:solidFill>
            <a:srgbClr val="FF3F3F"/>
          </a:solidFill>
          <a:ln w="9525">
            <a:solidFill>
              <a:srgbClr val="FF3F3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119" name="Picture 56">
            <a:extLst>
              <a:ext uri="{FF2B5EF4-FFF2-40B4-BE49-F238E27FC236}">
                <a16:creationId xmlns:a16="http://schemas.microsoft.com/office/drawing/2014/main" id="{E5842446-5B69-FFA8-7940-9C345906C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679">
            <a:off x="4211638" y="5876925"/>
            <a:ext cx="44291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57">
            <a:extLst>
              <a:ext uri="{FF2B5EF4-FFF2-40B4-BE49-F238E27FC236}">
                <a16:creationId xmlns:a16="http://schemas.microsoft.com/office/drawing/2014/main" id="{7B0F3512-15D2-A8B1-AA88-1F3161B5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876925"/>
            <a:ext cx="4429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1" name="WordArt 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94C3A8-3024-3D12-7F8D-2D34108A5B9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92950" y="587692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AE82DD93-8D48-9FD5-51AA-63898B75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4450"/>
            <a:ext cx="3097212" cy="4797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2ADF3FCB-1C66-A167-3988-1243F7D42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88913"/>
            <a:ext cx="2808288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ㅠㅠ</a:t>
            </a:r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D2208FDE-72B9-0B20-D327-F27A387A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052513"/>
            <a:ext cx="1008063" cy="7921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745993F2-2D23-1DE3-FD45-931F48930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1336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6" name="Rectangle 12">
            <a:extLst>
              <a:ext uri="{FF2B5EF4-FFF2-40B4-BE49-F238E27FC236}">
                <a16:creationId xmlns:a16="http://schemas.microsoft.com/office/drawing/2014/main" id="{FE854069-3BC8-1D29-836B-68EBE4E2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1336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7" name="Rectangle 13">
            <a:extLst>
              <a:ext uri="{FF2B5EF4-FFF2-40B4-BE49-F238E27FC236}">
                <a16:creationId xmlns:a16="http://schemas.microsoft.com/office/drawing/2014/main" id="{673FC867-AA4E-8D5C-CFA4-FA2655F7D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981075"/>
            <a:ext cx="1008062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8" name="Rectangle 14">
            <a:extLst>
              <a:ext uri="{FF2B5EF4-FFF2-40B4-BE49-F238E27FC236}">
                <a16:creationId xmlns:a16="http://schemas.microsoft.com/office/drawing/2014/main" id="{18A85A4E-F5F0-61C0-73AE-304832BB2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2131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9" name="Rectangle 15">
            <a:extLst>
              <a:ext uri="{FF2B5EF4-FFF2-40B4-BE49-F238E27FC236}">
                <a16:creationId xmlns:a16="http://schemas.microsoft.com/office/drawing/2014/main" id="{D2835992-6BEF-F527-5A17-A3915585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1008063" cy="143986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0" name="Oval 16">
            <a:extLst>
              <a:ext uri="{FF2B5EF4-FFF2-40B4-BE49-F238E27FC236}">
                <a16:creationId xmlns:a16="http://schemas.microsoft.com/office/drawing/2014/main" id="{4F5FFAFD-3447-E9A4-C7A1-09BCDAF6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9338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1" name="AutoShape 17">
            <a:extLst>
              <a:ext uri="{FF2B5EF4-FFF2-40B4-BE49-F238E27FC236}">
                <a16:creationId xmlns:a16="http://schemas.microsoft.com/office/drawing/2014/main" id="{F394D227-B3DB-94A5-BB32-12B1C52F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276475"/>
            <a:ext cx="720725" cy="576263"/>
          </a:xfrm>
          <a:prstGeom prst="irregularSeal2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2" name="AutoShape 18">
            <a:extLst>
              <a:ext uri="{FF2B5EF4-FFF2-40B4-BE49-F238E27FC236}">
                <a16:creationId xmlns:a16="http://schemas.microsoft.com/office/drawing/2014/main" id="{FC8BA0A3-CFC4-660E-A68B-1E670AFF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276475"/>
            <a:ext cx="431800" cy="288925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3" name="AutoShape 19">
            <a:extLst>
              <a:ext uri="{FF2B5EF4-FFF2-40B4-BE49-F238E27FC236}">
                <a16:creationId xmlns:a16="http://schemas.microsoft.com/office/drawing/2014/main" id="{261CFD2C-F0F4-14AA-31C3-A3E3CC614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445125"/>
            <a:ext cx="720725" cy="576263"/>
          </a:xfrm>
          <a:prstGeom prst="irregularSeal2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4" name="AutoShape 20">
            <a:extLst>
              <a:ext uri="{FF2B5EF4-FFF2-40B4-BE49-F238E27FC236}">
                <a16:creationId xmlns:a16="http://schemas.microsoft.com/office/drawing/2014/main" id="{F352DD29-8B49-25EE-D410-D0E3E2E9C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661025"/>
            <a:ext cx="431800" cy="288925"/>
          </a:xfrm>
          <a:prstGeom prst="irregularSeal1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5" name="Freeform 21">
            <a:extLst>
              <a:ext uri="{FF2B5EF4-FFF2-40B4-BE49-F238E27FC236}">
                <a16:creationId xmlns:a16="http://schemas.microsoft.com/office/drawing/2014/main" id="{599C52F6-D882-4AA5-7831-BDA1F8D751BC}"/>
              </a:ext>
            </a:extLst>
          </p:cNvPr>
          <p:cNvSpPr>
            <a:spLocks/>
          </p:cNvSpPr>
          <p:nvPr/>
        </p:nvSpPr>
        <p:spPr bwMode="auto">
          <a:xfrm>
            <a:off x="4500563" y="2205038"/>
            <a:ext cx="431800" cy="647700"/>
          </a:xfrm>
          <a:custGeom>
            <a:avLst/>
            <a:gdLst>
              <a:gd name="T0" fmla="*/ 71438 w 272"/>
              <a:gd name="T1" fmla="*/ 647700 h 408"/>
              <a:gd name="T2" fmla="*/ 0 w 272"/>
              <a:gd name="T3" fmla="*/ 431800 h 408"/>
              <a:gd name="T4" fmla="*/ 287338 w 272"/>
              <a:gd name="T5" fmla="*/ 360363 h 408"/>
              <a:gd name="T6" fmla="*/ 215900 w 272"/>
              <a:gd name="T7" fmla="*/ 144463 h 408"/>
              <a:gd name="T8" fmla="*/ 431800 w 272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2" h="408">
                <a:moveTo>
                  <a:pt x="45" y="408"/>
                </a:moveTo>
                <a:lnTo>
                  <a:pt x="0" y="272"/>
                </a:lnTo>
                <a:lnTo>
                  <a:pt x="181" y="227"/>
                </a:lnTo>
                <a:lnTo>
                  <a:pt x="136" y="91"/>
                </a:lnTo>
                <a:lnTo>
                  <a:pt x="27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6" name="Freeform 22">
            <a:extLst>
              <a:ext uri="{FF2B5EF4-FFF2-40B4-BE49-F238E27FC236}">
                <a16:creationId xmlns:a16="http://schemas.microsoft.com/office/drawing/2014/main" id="{BC7D9E37-936D-6973-5071-22636A4D35CD}"/>
              </a:ext>
            </a:extLst>
          </p:cNvPr>
          <p:cNvSpPr>
            <a:spLocks/>
          </p:cNvSpPr>
          <p:nvPr/>
        </p:nvSpPr>
        <p:spPr bwMode="auto">
          <a:xfrm>
            <a:off x="4500563" y="2060575"/>
            <a:ext cx="503237" cy="1008063"/>
          </a:xfrm>
          <a:custGeom>
            <a:avLst/>
            <a:gdLst>
              <a:gd name="T0" fmla="*/ 0 w 317"/>
              <a:gd name="T1" fmla="*/ 0 h 635"/>
              <a:gd name="T2" fmla="*/ 71437 w 317"/>
              <a:gd name="T3" fmla="*/ 431800 h 635"/>
              <a:gd name="T4" fmla="*/ 358775 w 317"/>
              <a:gd name="T5" fmla="*/ 360363 h 635"/>
              <a:gd name="T6" fmla="*/ 215900 w 317"/>
              <a:gd name="T7" fmla="*/ 936625 h 635"/>
              <a:gd name="T8" fmla="*/ 503237 w 317"/>
              <a:gd name="T9" fmla="*/ 1008063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7" h="635">
                <a:moveTo>
                  <a:pt x="0" y="0"/>
                </a:moveTo>
                <a:lnTo>
                  <a:pt x="45" y="272"/>
                </a:lnTo>
                <a:lnTo>
                  <a:pt x="226" y="227"/>
                </a:lnTo>
                <a:lnTo>
                  <a:pt x="136" y="590"/>
                </a:lnTo>
                <a:lnTo>
                  <a:pt x="317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7" name="Oval 23">
            <a:extLst>
              <a:ext uri="{FF2B5EF4-FFF2-40B4-BE49-F238E27FC236}">
                <a16:creationId xmlns:a16="http://schemas.microsoft.com/office/drawing/2014/main" id="{88CE798A-69A7-4A3B-0C5D-FFA5A920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420938"/>
            <a:ext cx="73025" cy="7143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8" name="AutoShape 24">
            <a:extLst>
              <a:ext uri="{FF2B5EF4-FFF2-40B4-BE49-F238E27FC236}">
                <a16:creationId xmlns:a16="http://schemas.microsoft.com/office/drawing/2014/main" id="{DF676DFB-B276-2EBE-76FA-3610D38C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052513"/>
            <a:ext cx="935038" cy="792162"/>
          </a:xfrm>
          <a:prstGeom prst="irregularSeal2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9" name="AutoShape 25">
            <a:extLst>
              <a:ext uri="{FF2B5EF4-FFF2-40B4-BE49-F238E27FC236}">
                <a16:creationId xmlns:a16="http://schemas.microsoft.com/office/drawing/2014/main" id="{9BBD346F-9C04-98D2-D5C2-5D9A2656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797425"/>
            <a:ext cx="935038" cy="792163"/>
          </a:xfrm>
          <a:prstGeom prst="irregularSeal2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40" name="Freeform 26">
            <a:extLst>
              <a:ext uri="{FF2B5EF4-FFF2-40B4-BE49-F238E27FC236}">
                <a16:creationId xmlns:a16="http://schemas.microsoft.com/office/drawing/2014/main" id="{F39FFEA4-8774-9F27-7B87-A168E6514F85}"/>
              </a:ext>
            </a:extLst>
          </p:cNvPr>
          <p:cNvSpPr>
            <a:spLocks/>
          </p:cNvSpPr>
          <p:nvPr/>
        </p:nvSpPr>
        <p:spPr bwMode="auto">
          <a:xfrm>
            <a:off x="3708400" y="4005263"/>
            <a:ext cx="1008063" cy="647700"/>
          </a:xfrm>
          <a:custGeom>
            <a:avLst/>
            <a:gdLst>
              <a:gd name="T0" fmla="*/ 1008063 w 635"/>
              <a:gd name="T1" fmla="*/ 0 h 408"/>
              <a:gd name="T2" fmla="*/ 0 w 635"/>
              <a:gd name="T3" fmla="*/ 287338 h 408"/>
              <a:gd name="T4" fmla="*/ 647700 w 635"/>
              <a:gd name="T5" fmla="*/ 576263 h 408"/>
              <a:gd name="T6" fmla="*/ 71438 w 635"/>
              <a:gd name="T7" fmla="*/ 647700 h 408"/>
              <a:gd name="T8" fmla="*/ 71438 w 635"/>
              <a:gd name="T9" fmla="*/ 503238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408">
                <a:moveTo>
                  <a:pt x="635" y="0"/>
                </a:moveTo>
                <a:lnTo>
                  <a:pt x="0" y="181"/>
                </a:lnTo>
                <a:lnTo>
                  <a:pt x="408" y="363"/>
                </a:lnTo>
                <a:lnTo>
                  <a:pt x="45" y="408"/>
                </a:lnTo>
                <a:lnTo>
                  <a:pt x="45" y="31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" name="Freeform 27">
            <a:extLst>
              <a:ext uri="{FF2B5EF4-FFF2-40B4-BE49-F238E27FC236}">
                <a16:creationId xmlns:a16="http://schemas.microsoft.com/office/drawing/2014/main" id="{EBDADBF7-A4A2-33BC-A723-901A8EAC5E02}"/>
              </a:ext>
            </a:extLst>
          </p:cNvPr>
          <p:cNvSpPr>
            <a:spLocks/>
          </p:cNvSpPr>
          <p:nvPr/>
        </p:nvSpPr>
        <p:spPr bwMode="auto">
          <a:xfrm>
            <a:off x="3563938" y="4076700"/>
            <a:ext cx="1223962" cy="431800"/>
          </a:xfrm>
          <a:custGeom>
            <a:avLst/>
            <a:gdLst>
              <a:gd name="T0" fmla="*/ 0 w 771"/>
              <a:gd name="T1" fmla="*/ 0 h 272"/>
              <a:gd name="T2" fmla="*/ 71437 w 771"/>
              <a:gd name="T3" fmla="*/ 215900 h 272"/>
              <a:gd name="T4" fmla="*/ 360362 w 771"/>
              <a:gd name="T5" fmla="*/ 0 h 272"/>
              <a:gd name="T6" fmla="*/ 792162 w 771"/>
              <a:gd name="T7" fmla="*/ 431800 h 272"/>
              <a:gd name="T8" fmla="*/ 1223962 w 771"/>
              <a:gd name="T9" fmla="*/ 21590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1" h="272">
                <a:moveTo>
                  <a:pt x="0" y="0"/>
                </a:moveTo>
                <a:lnTo>
                  <a:pt x="45" y="136"/>
                </a:lnTo>
                <a:lnTo>
                  <a:pt x="227" y="0"/>
                </a:lnTo>
                <a:lnTo>
                  <a:pt x="499" y="272"/>
                </a:lnTo>
                <a:lnTo>
                  <a:pt x="771" y="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2" name="Freeform 28">
            <a:extLst>
              <a:ext uri="{FF2B5EF4-FFF2-40B4-BE49-F238E27FC236}">
                <a16:creationId xmlns:a16="http://schemas.microsoft.com/office/drawing/2014/main" id="{9DB61E23-D797-B379-15A3-74C40A2B91D8}"/>
              </a:ext>
            </a:extLst>
          </p:cNvPr>
          <p:cNvSpPr>
            <a:spLocks/>
          </p:cNvSpPr>
          <p:nvPr/>
        </p:nvSpPr>
        <p:spPr bwMode="auto">
          <a:xfrm>
            <a:off x="3492500" y="4076700"/>
            <a:ext cx="1079500" cy="431800"/>
          </a:xfrm>
          <a:custGeom>
            <a:avLst/>
            <a:gdLst>
              <a:gd name="T0" fmla="*/ 0 w 680"/>
              <a:gd name="T1" fmla="*/ 431800 h 272"/>
              <a:gd name="T2" fmla="*/ 719138 w 680"/>
              <a:gd name="T3" fmla="*/ 0 h 272"/>
              <a:gd name="T4" fmla="*/ 935038 w 680"/>
              <a:gd name="T5" fmla="*/ 288925 h 272"/>
              <a:gd name="T6" fmla="*/ 1079500 w 680"/>
              <a:gd name="T7" fmla="*/ 215900 h 2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272">
                <a:moveTo>
                  <a:pt x="0" y="272"/>
                </a:moveTo>
                <a:lnTo>
                  <a:pt x="453" y="0"/>
                </a:lnTo>
                <a:lnTo>
                  <a:pt x="589" y="182"/>
                </a:lnTo>
                <a:lnTo>
                  <a:pt x="680" y="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3" name="Oval 29">
            <a:extLst>
              <a:ext uri="{FF2B5EF4-FFF2-40B4-BE49-F238E27FC236}">
                <a16:creationId xmlns:a16="http://schemas.microsoft.com/office/drawing/2014/main" id="{E88503D3-C483-C673-4AF4-353E1D87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149725"/>
            <a:ext cx="73025" cy="7143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44" name="Freeform 33">
            <a:extLst>
              <a:ext uri="{FF2B5EF4-FFF2-40B4-BE49-F238E27FC236}">
                <a16:creationId xmlns:a16="http://schemas.microsoft.com/office/drawing/2014/main" id="{B7E69D74-C5DA-4EEB-B03B-7D1C87C25511}"/>
              </a:ext>
            </a:extLst>
          </p:cNvPr>
          <p:cNvSpPr>
            <a:spLocks/>
          </p:cNvSpPr>
          <p:nvPr/>
        </p:nvSpPr>
        <p:spPr bwMode="auto">
          <a:xfrm>
            <a:off x="323850" y="2708275"/>
            <a:ext cx="1592263" cy="3441700"/>
          </a:xfrm>
          <a:custGeom>
            <a:avLst/>
            <a:gdLst>
              <a:gd name="T0" fmla="*/ 366713 w 1003"/>
              <a:gd name="T1" fmla="*/ 1311275 h 2168"/>
              <a:gd name="T2" fmla="*/ 206375 w 1003"/>
              <a:gd name="T3" fmla="*/ 1165225 h 2168"/>
              <a:gd name="T4" fmla="*/ 133350 w 1003"/>
              <a:gd name="T5" fmla="*/ 1035050 h 2168"/>
              <a:gd name="T6" fmla="*/ 119063 w 1003"/>
              <a:gd name="T7" fmla="*/ 976313 h 2168"/>
              <a:gd name="T8" fmla="*/ 76200 w 1003"/>
              <a:gd name="T9" fmla="*/ 947738 h 2168"/>
              <a:gd name="T10" fmla="*/ 47625 w 1003"/>
              <a:gd name="T11" fmla="*/ 817563 h 2168"/>
              <a:gd name="T12" fmla="*/ 149225 w 1003"/>
              <a:gd name="T13" fmla="*/ 250825 h 2168"/>
              <a:gd name="T14" fmla="*/ 279400 w 1003"/>
              <a:gd name="T15" fmla="*/ 149225 h 2168"/>
              <a:gd name="T16" fmla="*/ 511175 w 1003"/>
              <a:gd name="T17" fmla="*/ 33338 h 2168"/>
              <a:gd name="T18" fmla="*/ 830263 w 1003"/>
              <a:gd name="T19" fmla="*/ 61913 h 2168"/>
              <a:gd name="T20" fmla="*/ 976313 w 1003"/>
              <a:gd name="T21" fmla="*/ 177800 h 2168"/>
              <a:gd name="T22" fmla="*/ 1077913 w 1003"/>
              <a:gd name="T23" fmla="*/ 323850 h 2168"/>
              <a:gd name="T24" fmla="*/ 1179513 w 1003"/>
              <a:gd name="T25" fmla="*/ 701675 h 2168"/>
              <a:gd name="T26" fmla="*/ 1222375 w 1003"/>
              <a:gd name="T27" fmla="*/ 860425 h 2168"/>
              <a:gd name="T28" fmla="*/ 1149350 w 1003"/>
              <a:gd name="T29" fmla="*/ 1833563 h 2168"/>
              <a:gd name="T30" fmla="*/ 1092200 w 1003"/>
              <a:gd name="T31" fmla="*/ 2065338 h 2168"/>
              <a:gd name="T32" fmla="*/ 1208088 w 1003"/>
              <a:gd name="T33" fmla="*/ 2733675 h 2168"/>
              <a:gd name="T34" fmla="*/ 1338263 w 1003"/>
              <a:gd name="T35" fmla="*/ 2936875 h 2168"/>
              <a:gd name="T36" fmla="*/ 1411288 w 1003"/>
              <a:gd name="T37" fmla="*/ 3008313 h 2168"/>
              <a:gd name="T38" fmla="*/ 1512888 w 1003"/>
              <a:gd name="T39" fmla="*/ 3154363 h 2168"/>
              <a:gd name="T40" fmla="*/ 1585913 w 1003"/>
              <a:gd name="T41" fmla="*/ 3343275 h 2168"/>
              <a:gd name="T42" fmla="*/ 1571625 w 1003"/>
              <a:gd name="T43" fmla="*/ 3429000 h 2168"/>
              <a:gd name="T44" fmla="*/ 1527175 w 1003"/>
              <a:gd name="T45" fmla="*/ 3400425 h 2168"/>
              <a:gd name="T46" fmla="*/ 1512888 w 1003"/>
              <a:gd name="T47" fmla="*/ 3357563 h 2168"/>
              <a:gd name="T48" fmla="*/ 1484313 w 1003"/>
              <a:gd name="T49" fmla="*/ 3327400 h 2168"/>
              <a:gd name="T50" fmla="*/ 1266825 w 1003"/>
              <a:gd name="T51" fmla="*/ 3140075 h 2168"/>
              <a:gd name="T52" fmla="*/ 1077913 w 1003"/>
              <a:gd name="T53" fmla="*/ 2979738 h 2168"/>
              <a:gd name="T54" fmla="*/ 962025 w 1003"/>
              <a:gd name="T55" fmla="*/ 2892425 h 2168"/>
              <a:gd name="T56" fmla="*/ 931863 w 1003"/>
              <a:gd name="T57" fmla="*/ 2849563 h 2168"/>
              <a:gd name="T58" fmla="*/ 889000 w 1003"/>
              <a:gd name="T59" fmla="*/ 2819400 h 2168"/>
              <a:gd name="T60" fmla="*/ 874713 w 1003"/>
              <a:gd name="T61" fmla="*/ 2776538 h 2168"/>
              <a:gd name="T62" fmla="*/ 844550 w 1003"/>
              <a:gd name="T63" fmla="*/ 2747963 h 2168"/>
              <a:gd name="T64" fmla="*/ 787400 w 1003"/>
              <a:gd name="T65" fmla="*/ 2587625 h 2168"/>
              <a:gd name="T66" fmla="*/ 773113 w 1003"/>
              <a:gd name="T67" fmla="*/ 1774825 h 2168"/>
              <a:gd name="T68" fmla="*/ 714375 w 1003"/>
              <a:gd name="T69" fmla="*/ 1687513 h 2168"/>
              <a:gd name="T70" fmla="*/ 438150 w 1003"/>
              <a:gd name="T71" fmla="*/ 1412875 h 2168"/>
              <a:gd name="T72" fmla="*/ 366713 w 1003"/>
              <a:gd name="T73" fmla="*/ 1339850 h 2168"/>
              <a:gd name="T74" fmla="*/ 366713 w 1003"/>
              <a:gd name="T75" fmla="*/ 1311275 h 216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03" h="2168">
                <a:moveTo>
                  <a:pt x="231" y="826"/>
                </a:moveTo>
                <a:cubicBezTo>
                  <a:pt x="191" y="799"/>
                  <a:pt x="170" y="759"/>
                  <a:pt x="130" y="734"/>
                </a:cubicBezTo>
                <a:cubicBezTo>
                  <a:pt x="112" y="706"/>
                  <a:pt x="103" y="679"/>
                  <a:pt x="84" y="652"/>
                </a:cubicBezTo>
                <a:cubicBezTo>
                  <a:pt x="81" y="640"/>
                  <a:pt x="82" y="626"/>
                  <a:pt x="75" y="615"/>
                </a:cubicBezTo>
                <a:cubicBezTo>
                  <a:pt x="69" y="606"/>
                  <a:pt x="53" y="606"/>
                  <a:pt x="48" y="597"/>
                </a:cubicBezTo>
                <a:cubicBezTo>
                  <a:pt x="34" y="573"/>
                  <a:pt x="37" y="542"/>
                  <a:pt x="30" y="515"/>
                </a:cubicBezTo>
                <a:cubicBezTo>
                  <a:pt x="34" y="403"/>
                  <a:pt x="0" y="247"/>
                  <a:pt x="94" y="158"/>
                </a:cubicBezTo>
                <a:cubicBezTo>
                  <a:pt x="119" y="107"/>
                  <a:pt x="126" y="118"/>
                  <a:pt x="176" y="94"/>
                </a:cubicBezTo>
                <a:cubicBezTo>
                  <a:pt x="212" y="58"/>
                  <a:pt x="272" y="33"/>
                  <a:pt x="322" y="21"/>
                </a:cubicBezTo>
                <a:cubicBezTo>
                  <a:pt x="389" y="25"/>
                  <a:pt x="468" y="0"/>
                  <a:pt x="523" y="39"/>
                </a:cubicBezTo>
                <a:cubicBezTo>
                  <a:pt x="676" y="147"/>
                  <a:pt x="508" y="60"/>
                  <a:pt x="615" y="112"/>
                </a:cubicBezTo>
                <a:cubicBezTo>
                  <a:pt x="633" y="149"/>
                  <a:pt x="656" y="171"/>
                  <a:pt x="679" y="204"/>
                </a:cubicBezTo>
                <a:cubicBezTo>
                  <a:pt x="692" y="285"/>
                  <a:pt x="721" y="363"/>
                  <a:pt x="743" y="442"/>
                </a:cubicBezTo>
                <a:cubicBezTo>
                  <a:pt x="752" y="475"/>
                  <a:pt x="770" y="542"/>
                  <a:pt x="770" y="542"/>
                </a:cubicBezTo>
                <a:cubicBezTo>
                  <a:pt x="769" y="587"/>
                  <a:pt x="827" y="1003"/>
                  <a:pt x="724" y="1155"/>
                </a:cubicBezTo>
                <a:cubicBezTo>
                  <a:pt x="708" y="1205"/>
                  <a:pt x="697" y="1248"/>
                  <a:pt x="688" y="1301"/>
                </a:cubicBezTo>
                <a:cubicBezTo>
                  <a:pt x="693" y="1453"/>
                  <a:pt x="652" y="1609"/>
                  <a:pt x="761" y="1722"/>
                </a:cubicBezTo>
                <a:cubicBezTo>
                  <a:pt x="771" y="1753"/>
                  <a:pt x="823" y="1831"/>
                  <a:pt x="843" y="1850"/>
                </a:cubicBezTo>
                <a:cubicBezTo>
                  <a:pt x="858" y="1865"/>
                  <a:pt x="889" y="1895"/>
                  <a:pt x="889" y="1895"/>
                </a:cubicBezTo>
                <a:cubicBezTo>
                  <a:pt x="902" y="1936"/>
                  <a:pt x="924" y="1957"/>
                  <a:pt x="953" y="1987"/>
                </a:cubicBezTo>
                <a:cubicBezTo>
                  <a:pt x="967" y="2029"/>
                  <a:pt x="988" y="2062"/>
                  <a:pt x="999" y="2106"/>
                </a:cubicBezTo>
                <a:cubicBezTo>
                  <a:pt x="996" y="2124"/>
                  <a:pt x="1003" y="2147"/>
                  <a:pt x="990" y="2160"/>
                </a:cubicBezTo>
                <a:cubicBezTo>
                  <a:pt x="982" y="2168"/>
                  <a:pt x="969" y="2151"/>
                  <a:pt x="962" y="2142"/>
                </a:cubicBezTo>
                <a:cubicBezTo>
                  <a:pt x="956" y="2135"/>
                  <a:pt x="958" y="2123"/>
                  <a:pt x="953" y="2115"/>
                </a:cubicBezTo>
                <a:cubicBezTo>
                  <a:pt x="949" y="2107"/>
                  <a:pt x="941" y="2102"/>
                  <a:pt x="935" y="2096"/>
                </a:cubicBezTo>
                <a:cubicBezTo>
                  <a:pt x="889" y="2050"/>
                  <a:pt x="862" y="1999"/>
                  <a:pt x="798" y="1978"/>
                </a:cubicBezTo>
                <a:cubicBezTo>
                  <a:pt x="760" y="1940"/>
                  <a:pt x="723" y="1906"/>
                  <a:pt x="679" y="1877"/>
                </a:cubicBezTo>
                <a:cubicBezTo>
                  <a:pt x="654" y="1841"/>
                  <a:pt x="649" y="1833"/>
                  <a:pt x="606" y="1822"/>
                </a:cubicBezTo>
                <a:cubicBezTo>
                  <a:pt x="600" y="1813"/>
                  <a:pt x="595" y="1803"/>
                  <a:pt x="587" y="1795"/>
                </a:cubicBezTo>
                <a:cubicBezTo>
                  <a:pt x="579" y="1787"/>
                  <a:pt x="567" y="1785"/>
                  <a:pt x="560" y="1776"/>
                </a:cubicBezTo>
                <a:cubicBezTo>
                  <a:pt x="554" y="1769"/>
                  <a:pt x="556" y="1757"/>
                  <a:pt x="551" y="1749"/>
                </a:cubicBezTo>
                <a:cubicBezTo>
                  <a:pt x="546" y="1742"/>
                  <a:pt x="538" y="1737"/>
                  <a:pt x="532" y="1731"/>
                </a:cubicBezTo>
                <a:cubicBezTo>
                  <a:pt x="516" y="1697"/>
                  <a:pt x="507" y="1665"/>
                  <a:pt x="496" y="1630"/>
                </a:cubicBezTo>
                <a:cubicBezTo>
                  <a:pt x="493" y="1459"/>
                  <a:pt x="501" y="1288"/>
                  <a:pt x="487" y="1118"/>
                </a:cubicBezTo>
                <a:cubicBezTo>
                  <a:pt x="485" y="1096"/>
                  <a:pt x="462" y="1081"/>
                  <a:pt x="450" y="1063"/>
                </a:cubicBezTo>
                <a:cubicBezTo>
                  <a:pt x="408" y="1001"/>
                  <a:pt x="349" y="913"/>
                  <a:pt x="276" y="890"/>
                </a:cubicBezTo>
                <a:cubicBezTo>
                  <a:pt x="261" y="875"/>
                  <a:pt x="246" y="859"/>
                  <a:pt x="231" y="844"/>
                </a:cubicBezTo>
                <a:cubicBezTo>
                  <a:pt x="209" y="822"/>
                  <a:pt x="202" y="826"/>
                  <a:pt x="231" y="826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5" name="Freeform 34">
            <a:extLst>
              <a:ext uri="{FF2B5EF4-FFF2-40B4-BE49-F238E27FC236}">
                <a16:creationId xmlns:a16="http://schemas.microsoft.com/office/drawing/2014/main" id="{325D74A3-6AC5-0CC7-E16A-71FD7A2516A7}"/>
              </a:ext>
            </a:extLst>
          </p:cNvPr>
          <p:cNvSpPr>
            <a:spLocks/>
          </p:cNvSpPr>
          <p:nvPr/>
        </p:nvSpPr>
        <p:spPr bwMode="auto">
          <a:xfrm>
            <a:off x="1908175" y="6021388"/>
            <a:ext cx="1512888" cy="590550"/>
          </a:xfrm>
          <a:custGeom>
            <a:avLst/>
            <a:gdLst>
              <a:gd name="T0" fmla="*/ 3175 w 953"/>
              <a:gd name="T1" fmla="*/ 0 h 372"/>
              <a:gd name="T2" fmla="*/ 1512888 w 953"/>
              <a:gd name="T3" fmla="*/ 0 h 372"/>
              <a:gd name="T4" fmla="*/ 1512888 w 953"/>
              <a:gd name="T5" fmla="*/ 590550 h 372"/>
              <a:gd name="T6" fmla="*/ 1296988 w 953"/>
              <a:gd name="T7" fmla="*/ 590550 h 372"/>
              <a:gd name="T8" fmla="*/ 1296988 w 953"/>
              <a:gd name="T9" fmla="*/ 158750 h 372"/>
              <a:gd name="T10" fmla="*/ 0 w 953"/>
              <a:gd name="T11" fmla="*/ 158750 h 372"/>
              <a:gd name="T12" fmla="*/ 3175 w 953"/>
              <a:gd name="T13" fmla="*/ 0 h 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53" h="372">
                <a:moveTo>
                  <a:pt x="2" y="0"/>
                </a:moveTo>
                <a:cubicBezTo>
                  <a:pt x="319" y="0"/>
                  <a:pt x="636" y="0"/>
                  <a:pt x="953" y="0"/>
                </a:cubicBezTo>
                <a:lnTo>
                  <a:pt x="953" y="372"/>
                </a:lnTo>
                <a:lnTo>
                  <a:pt x="817" y="372"/>
                </a:lnTo>
                <a:lnTo>
                  <a:pt x="817" y="100"/>
                </a:lnTo>
                <a:lnTo>
                  <a:pt x="0" y="1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6" name="Freeform 35">
            <a:extLst>
              <a:ext uri="{FF2B5EF4-FFF2-40B4-BE49-F238E27FC236}">
                <a16:creationId xmlns:a16="http://schemas.microsoft.com/office/drawing/2014/main" id="{CC20C3A6-332C-8294-DDAA-DA7FFD7058DE}"/>
              </a:ext>
            </a:extLst>
          </p:cNvPr>
          <p:cNvSpPr>
            <a:spLocks/>
          </p:cNvSpPr>
          <p:nvPr/>
        </p:nvSpPr>
        <p:spPr bwMode="auto">
          <a:xfrm>
            <a:off x="5076825" y="3324225"/>
            <a:ext cx="503238" cy="1473200"/>
          </a:xfrm>
          <a:custGeom>
            <a:avLst/>
            <a:gdLst>
              <a:gd name="T0" fmla="*/ 192088 w 317"/>
              <a:gd name="T1" fmla="*/ 0 h 928"/>
              <a:gd name="T2" fmla="*/ 279400 w 317"/>
              <a:gd name="T3" fmla="*/ 158750 h 928"/>
              <a:gd name="T4" fmla="*/ 503238 w 317"/>
              <a:gd name="T5" fmla="*/ 536575 h 928"/>
              <a:gd name="T6" fmla="*/ 142875 w 317"/>
              <a:gd name="T7" fmla="*/ 896938 h 928"/>
              <a:gd name="T8" fmla="*/ 358775 w 317"/>
              <a:gd name="T9" fmla="*/ 1184275 h 928"/>
              <a:gd name="T10" fmla="*/ 0 w 317"/>
              <a:gd name="T11" fmla="*/ 1473200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7" h="928">
                <a:moveTo>
                  <a:pt x="121" y="0"/>
                </a:moveTo>
                <a:cubicBezTo>
                  <a:pt x="138" y="34"/>
                  <a:pt x="159" y="66"/>
                  <a:pt x="176" y="100"/>
                </a:cubicBezTo>
                <a:lnTo>
                  <a:pt x="317" y="338"/>
                </a:lnTo>
                <a:lnTo>
                  <a:pt x="90" y="565"/>
                </a:lnTo>
                <a:lnTo>
                  <a:pt x="226" y="746"/>
                </a:lnTo>
                <a:lnTo>
                  <a:pt x="0" y="928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7" name="Freeform 36">
            <a:extLst>
              <a:ext uri="{FF2B5EF4-FFF2-40B4-BE49-F238E27FC236}">
                <a16:creationId xmlns:a16="http://schemas.microsoft.com/office/drawing/2014/main" id="{386A549C-E8CB-11A7-7460-5196F5C3BCC0}"/>
              </a:ext>
            </a:extLst>
          </p:cNvPr>
          <p:cNvSpPr>
            <a:spLocks/>
          </p:cNvSpPr>
          <p:nvPr/>
        </p:nvSpPr>
        <p:spPr bwMode="auto">
          <a:xfrm>
            <a:off x="5003800" y="3573463"/>
            <a:ext cx="1008063" cy="576262"/>
          </a:xfrm>
          <a:custGeom>
            <a:avLst/>
            <a:gdLst>
              <a:gd name="T0" fmla="*/ 0 w 635"/>
              <a:gd name="T1" fmla="*/ 576262 h 363"/>
              <a:gd name="T2" fmla="*/ 288925 w 635"/>
              <a:gd name="T3" fmla="*/ 0 h 363"/>
              <a:gd name="T4" fmla="*/ 504825 w 635"/>
              <a:gd name="T5" fmla="*/ 576262 h 363"/>
              <a:gd name="T6" fmla="*/ 1008063 w 635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5" h="363">
                <a:moveTo>
                  <a:pt x="0" y="363"/>
                </a:moveTo>
                <a:lnTo>
                  <a:pt x="182" y="0"/>
                </a:lnTo>
                <a:lnTo>
                  <a:pt x="318" y="363"/>
                </a:lnTo>
                <a:lnTo>
                  <a:pt x="635" y="0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8" name="Freeform 37">
            <a:extLst>
              <a:ext uri="{FF2B5EF4-FFF2-40B4-BE49-F238E27FC236}">
                <a16:creationId xmlns:a16="http://schemas.microsoft.com/office/drawing/2014/main" id="{76F20CCC-3DA8-298C-69CD-59773E6D4CC5}"/>
              </a:ext>
            </a:extLst>
          </p:cNvPr>
          <p:cNvSpPr>
            <a:spLocks/>
          </p:cNvSpPr>
          <p:nvPr/>
        </p:nvSpPr>
        <p:spPr bwMode="auto">
          <a:xfrm>
            <a:off x="3059113" y="1773238"/>
            <a:ext cx="3097212" cy="360362"/>
          </a:xfrm>
          <a:custGeom>
            <a:avLst/>
            <a:gdLst>
              <a:gd name="T0" fmla="*/ 0 w 1951"/>
              <a:gd name="T1" fmla="*/ 360362 h 227"/>
              <a:gd name="T2" fmla="*/ 504825 w 1951"/>
              <a:gd name="T3" fmla="*/ 142875 h 227"/>
              <a:gd name="T4" fmla="*/ 1008062 w 1951"/>
              <a:gd name="T5" fmla="*/ 287337 h 227"/>
              <a:gd name="T6" fmla="*/ 1657350 w 1951"/>
              <a:gd name="T7" fmla="*/ 0 h 227"/>
              <a:gd name="T8" fmla="*/ 2160587 w 1951"/>
              <a:gd name="T9" fmla="*/ 215900 h 227"/>
              <a:gd name="T10" fmla="*/ 3097212 w 1951"/>
              <a:gd name="T11" fmla="*/ 71437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1" h="227">
                <a:moveTo>
                  <a:pt x="0" y="227"/>
                </a:moveTo>
                <a:lnTo>
                  <a:pt x="318" y="90"/>
                </a:lnTo>
                <a:lnTo>
                  <a:pt x="635" y="181"/>
                </a:lnTo>
                <a:lnTo>
                  <a:pt x="1044" y="0"/>
                </a:lnTo>
                <a:lnTo>
                  <a:pt x="1361" y="136"/>
                </a:lnTo>
                <a:lnTo>
                  <a:pt x="1951" y="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9" name="Oval 38">
            <a:extLst>
              <a:ext uri="{FF2B5EF4-FFF2-40B4-BE49-F238E27FC236}">
                <a16:creationId xmlns:a16="http://schemas.microsoft.com/office/drawing/2014/main" id="{4301B2F4-C1BA-3A59-52FD-529202BBC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773238"/>
            <a:ext cx="73025" cy="7143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50" name="Freeform 40">
            <a:extLst>
              <a:ext uri="{FF2B5EF4-FFF2-40B4-BE49-F238E27FC236}">
                <a16:creationId xmlns:a16="http://schemas.microsoft.com/office/drawing/2014/main" id="{BD0B9E0B-F9B2-19EF-0655-772E020305D9}"/>
              </a:ext>
            </a:extLst>
          </p:cNvPr>
          <p:cNvSpPr>
            <a:spLocks/>
          </p:cNvSpPr>
          <p:nvPr/>
        </p:nvSpPr>
        <p:spPr bwMode="auto">
          <a:xfrm>
            <a:off x="4500563" y="1196975"/>
            <a:ext cx="431800" cy="936625"/>
          </a:xfrm>
          <a:custGeom>
            <a:avLst/>
            <a:gdLst>
              <a:gd name="T0" fmla="*/ 71438 w 272"/>
              <a:gd name="T1" fmla="*/ 0 h 590"/>
              <a:gd name="T2" fmla="*/ 358775 w 272"/>
              <a:gd name="T3" fmla="*/ 431800 h 590"/>
              <a:gd name="T4" fmla="*/ 0 w 272"/>
              <a:gd name="T5" fmla="*/ 792163 h 590"/>
              <a:gd name="T6" fmla="*/ 431800 w 272"/>
              <a:gd name="T7" fmla="*/ 936625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590">
                <a:moveTo>
                  <a:pt x="45" y="0"/>
                </a:moveTo>
                <a:lnTo>
                  <a:pt x="226" y="272"/>
                </a:lnTo>
                <a:lnTo>
                  <a:pt x="0" y="499"/>
                </a:lnTo>
                <a:lnTo>
                  <a:pt x="272" y="5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1" name="Freeform 41">
            <a:extLst>
              <a:ext uri="{FF2B5EF4-FFF2-40B4-BE49-F238E27FC236}">
                <a16:creationId xmlns:a16="http://schemas.microsoft.com/office/drawing/2014/main" id="{5A305F36-4D06-A0F8-679F-A01F1A560B7C}"/>
              </a:ext>
            </a:extLst>
          </p:cNvPr>
          <p:cNvSpPr>
            <a:spLocks/>
          </p:cNvSpPr>
          <p:nvPr/>
        </p:nvSpPr>
        <p:spPr bwMode="auto">
          <a:xfrm>
            <a:off x="4572000" y="1484313"/>
            <a:ext cx="287338" cy="720725"/>
          </a:xfrm>
          <a:custGeom>
            <a:avLst/>
            <a:gdLst>
              <a:gd name="T0" fmla="*/ 0 w 181"/>
              <a:gd name="T1" fmla="*/ 0 h 454"/>
              <a:gd name="T2" fmla="*/ 0 w 181"/>
              <a:gd name="T3" fmla="*/ 288925 h 454"/>
              <a:gd name="T4" fmla="*/ 287338 w 181"/>
              <a:gd name="T5" fmla="*/ 431800 h 454"/>
              <a:gd name="T6" fmla="*/ 71438 w 181"/>
              <a:gd name="T7" fmla="*/ 720725 h 4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454">
                <a:moveTo>
                  <a:pt x="0" y="0"/>
                </a:moveTo>
                <a:lnTo>
                  <a:pt x="0" y="182"/>
                </a:lnTo>
                <a:lnTo>
                  <a:pt x="181" y="272"/>
                </a:lnTo>
                <a:lnTo>
                  <a:pt x="45" y="45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2" name="WordArt 42">
            <a:hlinkClick r:id="rId2" action="ppaction://hlinksldjump"/>
            <a:extLst>
              <a:ext uri="{FF2B5EF4-FFF2-40B4-BE49-F238E27FC236}">
                <a16:creationId xmlns:a16="http://schemas.microsoft.com/office/drawing/2014/main" id="{7ED9CEE8-BE7C-6ACB-2A9F-C08F3AF6E70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92950" y="587692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14">
            <a:extLst>
              <a:ext uri="{FF2B5EF4-FFF2-40B4-BE49-F238E27FC236}">
                <a16:creationId xmlns:a16="http://schemas.microsoft.com/office/drawing/2014/main" id="{724BBC2C-F26A-462F-8826-07D6340A9B9C}"/>
              </a:ext>
            </a:extLst>
          </p:cNvPr>
          <p:cNvSpPr>
            <a:spLocks/>
          </p:cNvSpPr>
          <p:nvPr/>
        </p:nvSpPr>
        <p:spPr bwMode="auto">
          <a:xfrm>
            <a:off x="835025" y="87313"/>
            <a:ext cx="7477125" cy="4368800"/>
          </a:xfrm>
          <a:custGeom>
            <a:avLst/>
            <a:gdLst>
              <a:gd name="T0" fmla="*/ 2459038 w 4710"/>
              <a:gd name="T1" fmla="*/ 3468688 h 2752"/>
              <a:gd name="T2" fmla="*/ 2314575 w 4710"/>
              <a:gd name="T3" fmla="*/ 2786063 h 2752"/>
              <a:gd name="T4" fmla="*/ 2184400 w 4710"/>
              <a:gd name="T5" fmla="*/ 2495550 h 2752"/>
              <a:gd name="T6" fmla="*/ 1936750 w 4710"/>
              <a:gd name="T7" fmla="*/ 2249488 h 2752"/>
              <a:gd name="T8" fmla="*/ 1560513 w 4710"/>
              <a:gd name="T9" fmla="*/ 1987550 h 2752"/>
              <a:gd name="T10" fmla="*/ 747713 w 4710"/>
              <a:gd name="T11" fmla="*/ 1770063 h 2752"/>
              <a:gd name="T12" fmla="*/ 152400 w 4710"/>
              <a:gd name="T13" fmla="*/ 1349375 h 2752"/>
              <a:gd name="T14" fmla="*/ 152400 w 4710"/>
              <a:gd name="T15" fmla="*/ 434975 h 2752"/>
              <a:gd name="T16" fmla="*/ 1154113 w 4710"/>
              <a:gd name="T17" fmla="*/ 347663 h 2752"/>
              <a:gd name="T18" fmla="*/ 1560513 w 4710"/>
              <a:gd name="T19" fmla="*/ 550863 h 2752"/>
              <a:gd name="T20" fmla="*/ 1747838 w 4710"/>
              <a:gd name="T21" fmla="*/ 754063 h 2752"/>
              <a:gd name="T22" fmla="*/ 1849438 w 4710"/>
              <a:gd name="T23" fmla="*/ 914400 h 2752"/>
              <a:gd name="T24" fmla="*/ 1995488 w 4710"/>
              <a:gd name="T25" fmla="*/ 885825 h 2752"/>
              <a:gd name="T26" fmla="*/ 2038350 w 4710"/>
              <a:gd name="T27" fmla="*/ 696913 h 2752"/>
              <a:gd name="T28" fmla="*/ 2546350 w 4710"/>
              <a:gd name="T29" fmla="*/ 203200 h 2752"/>
              <a:gd name="T30" fmla="*/ 3359150 w 4710"/>
              <a:gd name="T31" fmla="*/ 144463 h 2752"/>
              <a:gd name="T32" fmla="*/ 3795713 w 4710"/>
              <a:gd name="T33" fmla="*/ 304800 h 2752"/>
              <a:gd name="T34" fmla="*/ 4114800 w 4710"/>
              <a:gd name="T35" fmla="*/ 595313 h 2752"/>
              <a:gd name="T36" fmla="*/ 4318000 w 4710"/>
              <a:gd name="T37" fmla="*/ 1016000 h 2752"/>
              <a:gd name="T38" fmla="*/ 4840288 w 4710"/>
              <a:gd name="T39" fmla="*/ 276225 h 2752"/>
              <a:gd name="T40" fmla="*/ 4999038 w 4710"/>
              <a:gd name="T41" fmla="*/ 203200 h 2752"/>
              <a:gd name="T42" fmla="*/ 5624513 w 4710"/>
              <a:gd name="T43" fmla="*/ 57150 h 2752"/>
              <a:gd name="T44" fmla="*/ 6465888 w 4710"/>
              <a:gd name="T45" fmla="*/ 14288 h 2752"/>
              <a:gd name="T46" fmla="*/ 6973888 w 4710"/>
              <a:gd name="T47" fmla="*/ 101600 h 2752"/>
              <a:gd name="T48" fmla="*/ 7205663 w 4710"/>
              <a:gd name="T49" fmla="*/ 231775 h 2752"/>
              <a:gd name="T50" fmla="*/ 7394575 w 4710"/>
              <a:gd name="T51" fmla="*/ 508000 h 2752"/>
              <a:gd name="T52" fmla="*/ 7423150 w 4710"/>
              <a:gd name="T53" fmla="*/ 1044575 h 2752"/>
              <a:gd name="T54" fmla="*/ 7118350 w 4710"/>
              <a:gd name="T55" fmla="*/ 1422400 h 2752"/>
              <a:gd name="T56" fmla="*/ 6827838 w 4710"/>
              <a:gd name="T57" fmla="*/ 1682750 h 2752"/>
              <a:gd name="T58" fmla="*/ 6494463 w 4710"/>
              <a:gd name="T59" fmla="*/ 1901825 h 2752"/>
              <a:gd name="T60" fmla="*/ 6059488 w 4710"/>
              <a:gd name="T61" fmla="*/ 2074863 h 2752"/>
              <a:gd name="T62" fmla="*/ 5667375 w 4710"/>
              <a:gd name="T63" fmla="*/ 2235200 h 2752"/>
              <a:gd name="T64" fmla="*/ 5319713 w 4710"/>
              <a:gd name="T65" fmla="*/ 2495550 h 2752"/>
              <a:gd name="T66" fmla="*/ 5218113 w 4710"/>
              <a:gd name="T67" fmla="*/ 2597150 h 2752"/>
              <a:gd name="T68" fmla="*/ 5145088 w 4710"/>
              <a:gd name="T69" fmla="*/ 2728913 h 2752"/>
              <a:gd name="T70" fmla="*/ 4941888 w 4710"/>
              <a:gd name="T71" fmla="*/ 3149600 h 2752"/>
              <a:gd name="T72" fmla="*/ 4826000 w 4710"/>
              <a:gd name="T73" fmla="*/ 4121150 h 275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710" h="2752">
                <a:moveTo>
                  <a:pt x="1623" y="2752"/>
                </a:moveTo>
                <a:cubicBezTo>
                  <a:pt x="1582" y="2565"/>
                  <a:pt x="1616" y="2367"/>
                  <a:pt x="1549" y="2185"/>
                </a:cubicBezTo>
                <a:cubicBezTo>
                  <a:pt x="1541" y="2122"/>
                  <a:pt x="1533" y="2071"/>
                  <a:pt x="1513" y="2011"/>
                </a:cubicBezTo>
                <a:cubicBezTo>
                  <a:pt x="1501" y="1927"/>
                  <a:pt x="1491" y="1834"/>
                  <a:pt x="1458" y="1755"/>
                </a:cubicBezTo>
                <a:cubicBezTo>
                  <a:pt x="1447" y="1730"/>
                  <a:pt x="1430" y="1708"/>
                  <a:pt x="1421" y="1682"/>
                </a:cubicBezTo>
                <a:cubicBezTo>
                  <a:pt x="1409" y="1646"/>
                  <a:pt x="1398" y="1604"/>
                  <a:pt x="1376" y="1572"/>
                </a:cubicBezTo>
                <a:cubicBezTo>
                  <a:pt x="1351" y="1535"/>
                  <a:pt x="1318" y="1500"/>
                  <a:pt x="1293" y="1463"/>
                </a:cubicBezTo>
                <a:cubicBezTo>
                  <a:pt x="1277" y="1439"/>
                  <a:pt x="1242" y="1435"/>
                  <a:pt x="1220" y="1417"/>
                </a:cubicBezTo>
                <a:cubicBezTo>
                  <a:pt x="1123" y="1338"/>
                  <a:pt x="1208" y="1379"/>
                  <a:pt x="1120" y="1344"/>
                </a:cubicBezTo>
                <a:cubicBezTo>
                  <a:pt x="1081" y="1305"/>
                  <a:pt x="1035" y="1271"/>
                  <a:pt x="983" y="1252"/>
                </a:cubicBezTo>
                <a:cubicBezTo>
                  <a:pt x="908" y="1181"/>
                  <a:pt x="752" y="1166"/>
                  <a:pt x="653" y="1152"/>
                </a:cubicBezTo>
                <a:cubicBezTo>
                  <a:pt x="594" y="1132"/>
                  <a:pt x="532" y="1127"/>
                  <a:pt x="471" y="1115"/>
                </a:cubicBezTo>
                <a:cubicBezTo>
                  <a:pt x="412" y="1072"/>
                  <a:pt x="348" y="1056"/>
                  <a:pt x="279" y="1033"/>
                </a:cubicBezTo>
                <a:cubicBezTo>
                  <a:pt x="180" y="959"/>
                  <a:pt x="165" y="946"/>
                  <a:pt x="96" y="850"/>
                </a:cubicBezTo>
                <a:cubicBezTo>
                  <a:pt x="64" y="806"/>
                  <a:pt x="62" y="749"/>
                  <a:pt x="32" y="704"/>
                </a:cubicBezTo>
                <a:cubicBezTo>
                  <a:pt x="6" y="544"/>
                  <a:pt x="0" y="400"/>
                  <a:pt x="96" y="274"/>
                </a:cubicBezTo>
                <a:cubicBezTo>
                  <a:pt x="121" y="198"/>
                  <a:pt x="199" y="197"/>
                  <a:pt x="269" y="183"/>
                </a:cubicBezTo>
                <a:cubicBezTo>
                  <a:pt x="418" y="188"/>
                  <a:pt x="580" y="178"/>
                  <a:pt x="727" y="219"/>
                </a:cubicBezTo>
                <a:cubicBezTo>
                  <a:pt x="788" y="236"/>
                  <a:pt x="840" y="272"/>
                  <a:pt x="900" y="292"/>
                </a:cubicBezTo>
                <a:cubicBezTo>
                  <a:pt x="926" y="318"/>
                  <a:pt x="954" y="323"/>
                  <a:pt x="983" y="347"/>
                </a:cubicBezTo>
                <a:cubicBezTo>
                  <a:pt x="1012" y="371"/>
                  <a:pt x="995" y="369"/>
                  <a:pt x="1028" y="402"/>
                </a:cubicBezTo>
                <a:cubicBezTo>
                  <a:pt x="1131" y="505"/>
                  <a:pt x="992" y="339"/>
                  <a:pt x="1101" y="475"/>
                </a:cubicBezTo>
                <a:cubicBezTo>
                  <a:pt x="1122" y="552"/>
                  <a:pt x="1093" y="475"/>
                  <a:pt x="1147" y="539"/>
                </a:cubicBezTo>
                <a:cubicBezTo>
                  <a:pt x="1156" y="549"/>
                  <a:pt x="1158" y="564"/>
                  <a:pt x="1165" y="576"/>
                </a:cubicBezTo>
                <a:cubicBezTo>
                  <a:pt x="1184" y="608"/>
                  <a:pt x="1209" y="634"/>
                  <a:pt x="1229" y="667"/>
                </a:cubicBezTo>
                <a:cubicBezTo>
                  <a:pt x="1239" y="630"/>
                  <a:pt x="1249" y="596"/>
                  <a:pt x="1257" y="558"/>
                </a:cubicBezTo>
                <a:cubicBezTo>
                  <a:pt x="1260" y="527"/>
                  <a:pt x="1259" y="496"/>
                  <a:pt x="1266" y="466"/>
                </a:cubicBezTo>
                <a:cubicBezTo>
                  <a:pt x="1268" y="455"/>
                  <a:pt x="1280" y="449"/>
                  <a:pt x="1284" y="439"/>
                </a:cubicBezTo>
                <a:cubicBezTo>
                  <a:pt x="1342" y="311"/>
                  <a:pt x="1265" y="446"/>
                  <a:pt x="1330" y="347"/>
                </a:cubicBezTo>
                <a:cubicBezTo>
                  <a:pt x="1398" y="244"/>
                  <a:pt x="1470" y="150"/>
                  <a:pt x="1604" y="128"/>
                </a:cubicBezTo>
                <a:cubicBezTo>
                  <a:pt x="1680" y="116"/>
                  <a:pt x="1760" y="105"/>
                  <a:pt x="1833" y="82"/>
                </a:cubicBezTo>
                <a:cubicBezTo>
                  <a:pt x="1927" y="85"/>
                  <a:pt x="2022" y="86"/>
                  <a:pt x="2116" y="91"/>
                </a:cubicBezTo>
                <a:cubicBezTo>
                  <a:pt x="2185" y="94"/>
                  <a:pt x="2255" y="113"/>
                  <a:pt x="2317" y="146"/>
                </a:cubicBezTo>
                <a:cubicBezTo>
                  <a:pt x="2343" y="160"/>
                  <a:pt x="2363" y="183"/>
                  <a:pt x="2391" y="192"/>
                </a:cubicBezTo>
                <a:cubicBezTo>
                  <a:pt x="2421" y="202"/>
                  <a:pt x="2436" y="205"/>
                  <a:pt x="2464" y="228"/>
                </a:cubicBezTo>
                <a:cubicBezTo>
                  <a:pt x="2512" y="268"/>
                  <a:pt x="2556" y="324"/>
                  <a:pt x="2592" y="375"/>
                </a:cubicBezTo>
                <a:cubicBezTo>
                  <a:pt x="2627" y="423"/>
                  <a:pt x="2631" y="488"/>
                  <a:pt x="2665" y="539"/>
                </a:cubicBezTo>
                <a:cubicBezTo>
                  <a:pt x="2674" y="697"/>
                  <a:pt x="2655" y="764"/>
                  <a:pt x="2720" y="640"/>
                </a:cubicBezTo>
                <a:cubicBezTo>
                  <a:pt x="2729" y="585"/>
                  <a:pt x="2752" y="521"/>
                  <a:pt x="2784" y="475"/>
                </a:cubicBezTo>
                <a:cubicBezTo>
                  <a:pt x="2831" y="334"/>
                  <a:pt x="2935" y="256"/>
                  <a:pt x="3049" y="174"/>
                </a:cubicBezTo>
                <a:cubicBezTo>
                  <a:pt x="3056" y="169"/>
                  <a:pt x="3059" y="159"/>
                  <a:pt x="3067" y="155"/>
                </a:cubicBezTo>
                <a:cubicBezTo>
                  <a:pt x="3093" y="142"/>
                  <a:pt x="3125" y="144"/>
                  <a:pt x="3149" y="128"/>
                </a:cubicBezTo>
                <a:cubicBezTo>
                  <a:pt x="3211" y="88"/>
                  <a:pt x="3295" y="74"/>
                  <a:pt x="3369" y="64"/>
                </a:cubicBezTo>
                <a:cubicBezTo>
                  <a:pt x="3425" y="45"/>
                  <a:pt x="3484" y="42"/>
                  <a:pt x="3543" y="36"/>
                </a:cubicBezTo>
                <a:cubicBezTo>
                  <a:pt x="3591" y="20"/>
                  <a:pt x="3641" y="15"/>
                  <a:pt x="3689" y="0"/>
                </a:cubicBezTo>
                <a:cubicBezTo>
                  <a:pt x="3817" y="3"/>
                  <a:pt x="3945" y="4"/>
                  <a:pt x="4073" y="9"/>
                </a:cubicBezTo>
                <a:cubicBezTo>
                  <a:pt x="4136" y="12"/>
                  <a:pt x="4211" y="40"/>
                  <a:pt x="4274" y="46"/>
                </a:cubicBezTo>
                <a:cubicBezTo>
                  <a:pt x="4369" y="69"/>
                  <a:pt x="4231" y="37"/>
                  <a:pt x="4393" y="64"/>
                </a:cubicBezTo>
                <a:cubicBezTo>
                  <a:pt x="4430" y="70"/>
                  <a:pt x="4469" y="96"/>
                  <a:pt x="4503" y="110"/>
                </a:cubicBezTo>
                <a:cubicBezTo>
                  <a:pt x="4515" y="122"/>
                  <a:pt x="4529" y="132"/>
                  <a:pt x="4539" y="146"/>
                </a:cubicBezTo>
                <a:cubicBezTo>
                  <a:pt x="4547" y="157"/>
                  <a:pt x="4548" y="172"/>
                  <a:pt x="4557" y="183"/>
                </a:cubicBezTo>
                <a:cubicBezTo>
                  <a:pt x="4598" y="234"/>
                  <a:pt x="4634" y="256"/>
                  <a:pt x="4658" y="320"/>
                </a:cubicBezTo>
                <a:cubicBezTo>
                  <a:pt x="4672" y="357"/>
                  <a:pt x="4680" y="393"/>
                  <a:pt x="4695" y="430"/>
                </a:cubicBezTo>
                <a:cubicBezTo>
                  <a:pt x="4691" y="506"/>
                  <a:pt x="4710" y="590"/>
                  <a:pt x="4676" y="658"/>
                </a:cubicBezTo>
                <a:cubicBezTo>
                  <a:pt x="4616" y="779"/>
                  <a:pt x="4663" y="675"/>
                  <a:pt x="4621" y="731"/>
                </a:cubicBezTo>
                <a:cubicBezTo>
                  <a:pt x="4578" y="787"/>
                  <a:pt x="4544" y="857"/>
                  <a:pt x="4484" y="896"/>
                </a:cubicBezTo>
                <a:cubicBezTo>
                  <a:pt x="4459" y="933"/>
                  <a:pt x="4421" y="962"/>
                  <a:pt x="4384" y="987"/>
                </a:cubicBezTo>
                <a:cubicBezTo>
                  <a:pt x="4338" y="1056"/>
                  <a:pt x="4368" y="1034"/>
                  <a:pt x="4301" y="1060"/>
                </a:cubicBezTo>
                <a:cubicBezTo>
                  <a:pt x="4270" y="1109"/>
                  <a:pt x="4222" y="1119"/>
                  <a:pt x="4173" y="1143"/>
                </a:cubicBezTo>
                <a:cubicBezTo>
                  <a:pt x="4026" y="1216"/>
                  <a:pt x="4221" y="1126"/>
                  <a:pt x="4091" y="1198"/>
                </a:cubicBezTo>
                <a:cubicBezTo>
                  <a:pt x="4047" y="1222"/>
                  <a:pt x="3992" y="1234"/>
                  <a:pt x="3945" y="1252"/>
                </a:cubicBezTo>
                <a:cubicBezTo>
                  <a:pt x="3911" y="1288"/>
                  <a:pt x="3863" y="1294"/>
                  <a:pt x="3817" y="1307"/>
                </a:cubicBezTo>
                <a:cubicBezTo>
                  <a:pt x="3766" y="1341"/>
                  <a:pt x="3694" y="1366"/>
                  <a:pt x="3634" y="1380"/>
                </a:cubicBezTo>
                <a:cubicBezTo>
                  <a:pt x="3613" y="1391"/>
                  <a:pt x="3590" y="1396"/>
                  <a:pt x="3570" y="1408"/>
                </a:cubicBezTo>
                <a:cubicBezTo>
                  <a:pt x="3461" y="1475"/>
                  <a:pt x="3584" y="1419"/>
                  <a:pt x="3479" y="1463"/>
                </a:cubicBezTo>
                <a:cubicBezTo>
                  <a:pt x="3439" y="1502"/>
                  <a:pt x="3390" y="1533"/>
                  <a:pt x="3351" y="1572"/>
                </a:cubicBezTo>
                <a:cubicBezTo>
                  <a:pt x="3343" y="1580"/>
                  <a:pt x="3340" y="1592"/>
                  <a:pt x="3332" y="1600"/>
                </a:cubicBezTo>
                <a:cubicBezTo>
                  <a:pt x="3318" y="1614"/>
                  <a:pt x="3302" y="1624"/>
                  <a:pt x="3287" y="1636"/>
                </a:cubicBezTo>
                <a:cubicBezTo>
                  <a:pt x="3262" y="1707"/>
                  <a:pt x="3298" y="1617"/>
                  <a:pt x="3250" y="1691"/>
                </a:cubicBezTo>
                <a:cubicBezTo>
                  <a:pt x="3245" y="1699"/>
                  <a:pt x="3247" y="1711"/>
                  <a:pt x="3241" y="1719"/>
                </a:cubicBezTo>
                <a:cubicBezTo>
                  <a:pt x="3231" y="1733"/>
                  <a:pt x="3216" y="1743"/>
                  <a:pt x="3204" y="1755"/>
                </a:cubicBezTo>
                <a:cubicBezTo>
                  <a:pt x="3174" y="1832"/>
                  <a:pt x="3143" y="1907"/>
                  <a:pt x="3113" y="1984"/>
                </a:cubicBezTo>
                <a:cubicBezTo>
                  <a:pt x="3099" y="2072"/>
                  <a:pt x="3089" y="2177"/>
                  <a:pt x="3049" y="2258"/>
                </a:cubicBezTo>
                <a:cubicBezTo>
                  <a:pt x="3025" y="2406"/>
                  <a:pt x="3040" y="2294"/>
                  <a:pt x="3040" y="2596"/>
                </a:cubicBezTo>
              </a:path>
            </a:pathLst>
          </a:cu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" name="Freeform 16">
            <a:extLst>
              <a:ext uri="{FF2B5EF4-FFF2-40B4-BE49-F238E27FC236}">
                <a16:creationId xmlns:a16="http://schemas.microsoft.com/office/drawing/2014/main" id="{08AFBB14-CE67-EB1E-A050-057DDEE4FB48}"/>
              </a:ext>
            </a:extLst>
          </p:cNvPr>
          <p:cNvSpPr>
            <a:spLocks/>
          </p:cNvSpPr>
          <p:nvPr/>
        </p:nvSpPr>
        <p:spPr bwMode="auto">
          <a:xfrm>
            <a:off x="2495550" y="2693988"/>
            <a:ext cx="4297363" cy="1146175"/>
          </a:xfrm>
          <a:custGeom>
            <a:avLst/>
            <a:gdLst>
              <a:gd name="T0" fmla="*/ 741363 w 2707"/>
              <a:gd name="T1" fmla="*/ 615950 h 722"/>
              <a:gd name="T2" fmla="*/ 712788 w 2707"/>
              <a:gd name="T3" fmla="*/ 427038 h 722"/>
              <a:gd name="T4" fmla="*/ 668338 w 2707"/>
              <a:gd name="T5" fmla="*/ 266700 h 722"/>
              <a:gd name="T6" fmla="*/ 392113 w 2707"/>
              <a:gd name="T7" fmla="*/ 280988 h 722"/>
              <a:gd name="T8" fmla="*/ 261938 w 2707"/>
              <a:gd name="T9" fmla="*/ 354013 h 722"/>
              <a:gd name="T10" fmla="*/ 87313 w 2707"/>
              <a:gd name="T11" fmla="*/ 571500 h 722"/>
              <a:gd name="T12" fmla="*/ 15875 w 2707"/>
              <a:gd name="T13" fmla="*/ 717550 h 722"/>
              <a:gd name="T14" fmla="*/ 44450 w 2707"/>
              <a:gd name="T15" fmla="*/ 935038 h 722"/>
              <a:gd name="T16" fmla="*/ 755650 w 2707"/>
              <a:gd name="T17" fmla="*/ 1065213 h 722"/>
              <a:gd name="T18" fmla="*/ 1641475 w 2707"/>
              <a:gd name="T19" fmla="*/ 992188 h 722"/>
              <a:gd name="T20" fmla="*/ 2033588 w 2707"/>
              <a:gd name="T21" fmla="*/ 935038 h 722"/>
              <a:gd name="T22" fmla="*/ 2598738 w 2707"/>
              <a:gd name="T23" fmla="*/ 833438 h 722"/>
              <a:gd name="T24" fmla="*/ 2947988 w 2707"/>
              <a:gd name="T25" fmla="*/ 760413 h 722"/>
              <a:gd name="T26" fmla="*/ 3121025 w 2707"/>
              <a:gd name="T27" fmla="*/ 717550 h 722"/>
              <a:gd name="T28" fmla="*/ 4079875 w 2707"/>
              <a:gd name="T29" fmla="*/ 498475 h 722"/>
              <a:gd name="T30" fmla="*/ 4210050 w 2707"/>
              <a:gd name="T31" fmla="*/ 427038 h 722"/>
              <a:gd name="T32" fmla="*/ 4297363 w 2707"/>
              <a:gd name="T33" fmla="*/ 295275 h 722"/>
              <a:gd name="T34" fmla="*/ 4224338 w 2707"/>
              <a:gd name="T35" fmla="*/ 136525 h 722"/>
              <a:gd name="T36" fmla="*/ 3890963 w 2707"/>
              <a:gd name="T37" fmla="*/ 34925 h 722"/>
              <a:gd name="T38" fmla="*/ 3440113 w 2707"/>
              <a:gd name="T39" fmla="*/ 92075 h 722"/>
              <a:gd name="T40" fmla="*/ 3382963 w 2707"/>
              <a:gd name="T41" fmla="*/ 209550 h 722"/>
              <a:gd name="T42" fmla="*/ 3368675 w 2707"/>
              <a:gd name="T43" fmla="*/ 280988 h 722"/>
              <a:gd name="T44" fmla="*/ 3470275 w 2707"/>
              <a:gd name="T45" fmla="*/ 252413 h 722"/>
              <a:gd name="T46" fmla="*/ 3600450 w 2707"/>
              <a:gd name="T47" fmla="*/ 238125 h 722"/>
              <a:gd name="T48" fmla="*/ 3933825 w 2707"/>
              <a:gd name="T49" fmla="*/ 252413 h 722"/>
              <a:gd name="T50" fmla="*/ 3919538 w 2707"/>
              <a:gd name="T51" fmla="*/ 354013 h 722"/>
              <a:gd name="T52" fmla="*/ 3832225 w 2707"/>
              <a:gd name="T53" fmla="*/ 382588 h 722"/>
              <a:gd name="T54" fmla="*/ 3744913 w 2707"/>
              <a:gd name="T55" fmla="*/ 441325 h 722"/>
              <a:gd name="T56" fmla="*/ 3629025 w 2707"/>
              <a:gd name="T57" fmla="*/ 469900 h 722"/>
              <a:gd name="T58" fmla="*/ 2889250 w 2707"/>
              <a:gd name="T59" fmla="*/ 557213 h 722"/>
              <a:gd name="T60" fmla="*/ 1931988 w 2707"/>
              <a:gd name="T61" fmla="*/ 615950 h 722"/>
              <a:gd name="T62" fmla="*/ 1728788 w 2707"/>
              <a:gd name="T63" fmla="*/ 687388 h 722"/>
              <a:gd name="T64" fmla="*/ 1525588 w 2707"/>
              <a:gd name="T65" fmla="*/ 760413 h 722"/>
              <a:gd name="T66" fmla="*/ 1423988 w 2707"/>
              <a:gd name="T67" fmla="*/ 819150 h 722"/>
              <a:gd name="T68" fmla="*/ 1322388 w 2707"/>
              <a:gd name="T69" fmla="*/ 847725 h 722"/>
              <a:gd name="T70" fmla="*/ 1204913 w 2707"/>
              <a:gd name="T71" fmla="*/ 876300 h 722"/>
              <a:gd name="T72" fmla="*/ 595313 w 2707"/>
              <a:gd name="T73" fmla="*/ 904875 h 722"/>
              <a:gd name="T74" fmla="*/ 465138 w 2707"/>
              <a:gd name="T75" fmla="*/ 847725 h 722"/>
              <a:gd name="T76" fmla="*/ 392113 w 2707"/>
              <a:gd name="T77" fmla="*/ 760413 h 722"/>
              <a:gd name="T78" fmla="*/ 741363 w 2707"/>
              <a:gd name="T79" fmla="*/ 615950 h 72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707" h="722">
                <a:moveTo>
                  <a:pt x="467" y="388"/>
                </a:moveTo>
                <a:cubicBezTo>
                  <a:pt x="441" y="308"/>
                  <a:pt x="482" y="442"/>
                  <a:pt x="449" y="269"/>
                </a:cubicBezTo>
                <a:cubicBezTo>
                  <a:pt x="442" y="235"/>
                  <a:pt x="428" y="202"/>
                  <a:pt x="421" y="168"/>
                </a:cubicBezTo>
                <a:cubicBezTo>
                  <a:pt x="363" y="171"/>
                  <a:pt x="304" y="166"/>
                  <a:pt x="247" y="177"/>
                </a:cubicBezTo>
                <a:cubicBezTo>
                  <a:pt x="216" y="183"/>
                  <a:pt x="195" y="213"/>
                  <a:pt x="165" y="223"/>
                </a:cubicBezTo>
                <a:cubicBezTo>
                  <a:pt x="121" y="267"/>
                  <a:pt x="90" y="310"/>
                  <a:pt x="55" y="360"/>
                </a:cubicBezTo>
                <a:cubicBezTo>
                  <a:pt x="44" y="394"/>
                  <a:pt x="29" y="422"/>
                  <a:pt x="10" y="452"/>
                </a:cubicBezTo>
                <a:cubicBezTo>
                  <a:pt x="14" y="498"/>
                  <a:pt x="0" y="552"/>
                  <a:pt x="28" y="589"/>
                </a:cubicBezTo>
                <a:cubicBezTo>
                  <a:pt x="128" y="722"/>
                  <a:pt x="347" y="668"/>
                  <a:pt x="476" y="671"/>
                </a:cubicBezTo>
                <a:cubicBezTo>
                  <a:pt x="697" y="707"/>
                  <a:pt x="839" y="663"/>
                  <a:pt x="1034" y="625"/>
                </a:cubicBezTo>
                <a:cubicBezTo>
                  <a:pt x="1115" y="609"/>
                  <a:pt x="1199" y="604"/>
                  <a:pt x="1281" y="589"/>
                </a:cubicBezTo>
                <a:cubicBezTo>
                  <a:pt x="1399" y="568"/>
                  <a:pt x="1518" y="540"/>
                  <a:pt x="1637" y="525"/>
                </a:cubicBezTo>
                <a:cubicBezTo>
                  <a:pt x="1708" y="496"/>
                  <a:pt x="1782" y="491"/>
                  <a:pt x="1857" y="479"/>
                </a:cubicBezTo>
                <a:cubicBezTo>
                  <a:pt x="1929" y="455"/>
                  <a:pt x="1892" y="464"/>
                  <a:pt x="1966" y="452"/>
                </a:cubicBezTo>
                <a:cubicBezTo>
                  <a:pt x="2161" y="382"/>
                  <a:pt x="2371" y="368"/>
                  <a:pt x="2570" y="314"/>
                </a:cubicBezTo>
                <a:cubicBezTo>
                  <a:pt x="2633" y="273"/>
                  <a:pt x="2604" y="285"/>
                  <a:pt x="2652" y="269"/>
                </a:cubicBezTo>
                <a:cubicBezTo>
                  <a:pt x="2674" y="239"/>
                  <a:pt x="2696" y="221"/>
                  <a:pt x="2707" y="186"/>
                </a:cubicBezTo>
                <a:cubicBezTo>
                  <a:pt x="2702" y="157"/>
                  <a:pt x="2691" y="105"/>
                  <a:pt x="2661" y="86"/>
                </a:cubicBezTo>
                <a:cubicBezTo>
                  <a:pt x="2618" y="59"/>
                  <a:pt x="2501" y="35"/>
                  <a:pt x="2451" y="22"/>
                </a:cubicBezTo>
                <a:cubicBezTo>
                  <a:pt x="2316" y="27"/>
                  <a:pt x="2258" y="0"/>
                  <a:pt x="2167" y="58"/>
                </a:cubicBezTo>
                <a:cubicBezTo>
                  <a:pt x="2146" y="121"/>
                  <a:pt x="2162" y="99"/>
                  <a:pt x="2131" y="132"/>
                </a:cubicBezTo>
                <a:cubicBezTo>
                  <a:pt x="2128" y="147"/>
                  <a:pt x="2113" y="165"/>
                  <a:pt x="2122" y="177"/>
                </a:cubicBezTo>
                <a:cubicBezTo>
                  <a:pt x="2125" y="181"/>
                  <a:pt x="2180" y="160"/>
                  <a:pt x="2186" y="159"/>
                </a:cubicBezTo>
                <a:cubicBezTo>
                  <a:pt x="2213" y="155"/>
                  <a:pt x="2241" y="153"/>
                  <a:pt x="2268" y="150"/>
                </a:cubicBezTo>
                <a:cubicBezTo>
                  <a:pt x="2338" y="153"/>
                  <a:pt x="2412" y="135"/>
                  <a:pt x="2478" y="159"/>
                </a:cubicBezTo>
                <a:cubicBezTo>
                  <a:pt x="2498" y="166"/>
                  <a:pt x="2482" y="206"/>
                  <a:pt x="2469" y="223"/>
                </a:cubicBezTo>
                <a:cubicBezTo>
                  <a:pt x="2457" y="238"/>
                  <a:pt x="2414" y="241"/>
                  <a:pt x="2414" y="241"/>
                </a:cubicBezTo>
                <a:cubicBezTo>
                  <a:pt x="2396" y="253"/>
                  <a:pt x="2377" y="266"/>
                  <a:pt x="2359" y="278"/>
                </a:cubicBezTo>
                <a:cubicBezTo>
                  <a:pt x="2338" y="292"/>
                  <a:pt x="2286" y="296"/>
                  <a:pt x="2286" y="296"/>
                </a:cubicBezTo>
                <a:cubicBezTo>
                  <a:pt x="2127" y="375"/>
                  <a:pt x="2042" y="344"/>
                  <a:pt x="1820" y="351"/>
                </a:cubicBezTo>
                <a:cubicBezTo>
                  <a:pt x="1618" y="357"/>
                  <a:pt x="1418" y="371"/>
                  <a:pt x="1217" y="388"/>
                </a:cubicBezTo>
                <a:cubicBezTo>
                  <a:pt x="1169" y="397"/>
                  <a:pt x="1134" y="416"/>
                  <a:pt x="1089" y="433"/>
                </a:cubicBezTo>
                <a:cubicBezTo>
                  <a:pt x="1048" y="448"/>
                  <a:pt x="1001" y="460"/>
                  <a:pt x="961" y="479"/>
                </a:cubicBezTo>
                <a:cubicBezTo>
                  <a:pt x="916" y="501"/>
                  <a:pt x="949" y="496"/>
                  <a:pt x="897" y="516"/>
                </a:cubicBezTo>
                <a:cubicBezTo>
                  <a:pt x="876" y="524"/>
                  <a:pt x="854" y="528"/>
                  <a:pt x="833" y="534"/>
                </a:cubicBezTo>
                <a:cubicBezTo>
                  <a:pt x="808" y="541"/>
                  <a:pt x="759" y="552"/>
                  <a:pt x="759" y="552"/>
                </a:cubicBezTo>
                <a:cubicBezTo>
                  <a:pt x="630" y="616"/>
                  <a:pt x="559" y="576"/>
                  <a:pt x="375" y="570"/>
                </a:cubicBezTo>
                <a:cubicBezTo>
                  <a:pt x="310" y="548"/>
                  <a:pt x="337" y="562"/>
                  <a:pt x="293" y="534"/>
                </a:cubicBezTo>
                <a:cubicBezTo>
                  <a:pt x="280" y="514"/>
                  <a:pt x="252" y="502"/>
                  <a:pt x="247" y="479"/>
                </a:cubicBezTo>
                <a:cubicBezTo>
                  <a:pt x="223" y="370"/>
                  <a:pt x="411" y="388"/>
                  <a:pt x="467" y="388"/>
                </a:cubicBezTo>
                <a:close/>
              </a:path>
            </a:pathLst>
          </a:cu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148" name="Picture 17">
            <a:extLst>
              <a:ext uri="{FF2B5EF4-FFF2-40B4-BE49-F238E27FC236}">
                <a16:creationId xmlns:a16="http://schemas.microsoft.com/office/drawing/2014/main" id="{6B596FD5-A62F-88D3-8A89-6968B238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150287">
            <a:off x="1043782" y="1627981"/>
            <a:ext cx="2160588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8">
            <a:extLst>
              <a:ext uri="{FF2B5EF4-FFF2-40B4-BE49-F238E27FC236}">
                <a16:creationId xmlns:a16="http://schemas.microsoft.com/office/drawing/2014/main" id="{E75767D7-37A6-8823-C8A6-053D7EE0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99749">
            <a:off x="2124075" y="3141663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9">
            <a:extLst>
              <a:ext uri="{FF2B5EF4-FFF2-40B4-BE49-F238E27FC236}">
                <a16:creationId xmlns:a16="http://schemas.microsoft.com/office/drawing/2014/main" id="{EC00F836-F519-6E31-E0DD-16D17B4D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62953">
            <a:off x="3779838" y="188913"/>
            <a:ext cx="25749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0">
            <a:extLst>
              <a:ext uri="{FF2B5EF4-FFF2-40B4-BE49-F238E27FC236}">
                <a16:creationId xmlns:a16="http://schemas.microsoft.com/office/drawing/2014/main" id="{F1296B8C-83A9-FFC5-36B7-281F7C76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572">
            <a:off x="6659563" y="1412875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AutoShape 21">
            <a:extLst>
              <a:ext uri="{FF2B5EF4-FFF2-40B4-BE49-F238E27FC236}">
                <a16:creationId xmlns:a16="http://schemas.microsoft.com/office/drawing/2014/main" id="{361B3DB5-C80A-C358-4A1C-1A2B29400AB3}"/>
              </a:ext>
            </a:extLst>
          </p:cNvPr>
          <p:cNvSpPr>
            <a:spLocks noChangeArrowheads="1"/>
          </p:cNvSpPr>
          <p:nvPr/>
        </p:nvSpPr>
        <p:spPr bwMode="auto">
          <a:xfrm rot="3447597">
            <a:off x="683419" y="3717131"/>
            <a:ext cx="433388" cy="15843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3" name="AutoShape 22">
            <a:extLst>
              <a:ext uri="{FF2B5EF4-FFF2-40B4-BE49-F238E27FC236}">
                <a16:creationId xmlns:a16="http://schemas.microsoft.com/office/drawing/2014/main" id="{39F22792-61F0-8C66-0BAF-B69383034F50}"/>
              </a:ext>
            </a:extLst>
          </p:cNvPr>
          <p:cNvSpPr>
            <a:spLocks noChangeArrowheads="1"/>
          </p:cNvSpPr>
          <p:nvPr/>
        </p:nvSpPr>
        <p:spPr bwMode="auto">
          <a:xfrm rot="422520">
            <a:off x="952500" y="4922838"/>
            <a:ext cx="163513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4" name="AutoShape 23">
            <a:extLst>
              <a:ext uri="{FF2B5EF4-FFF2-40B4-BE49-F238E27FC236}">
                <a16:creationId xmlns:a16="http://schemas.microsoft.com/office/drawing/2014/main" id="{AAE1B926-79A3-4AFF-41B7-8F8B073EF6C7}"/>
              </a:ext>
            </a:extLst>
          </p:cNvPr>
          <p:cNvSpPr>
            <a:spLocks noChangeArrowheads="1"/>
          </p:cNvSpPr>
          <p:nvPr/>
        </p:nvSpPr>
        <p:spPr bwMode="auto">
          <a:xfrm rot="3447597">
            <a:off x="669132" y="1786731"/>
            <a:ext cx="315912" cy="115252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5" name="AutoShape 24">
            <a:extLst>
              <a:ext uri="{FF2B5EF4-FFF2-40B4-BE49-F238E27FC236}">
                <a16:creationId xmlns:a16="http://schemas.microsoft.com/office/drawing/2014/main" id="{DD21724A-81B6-4405-B83A-B69093CBE6A7}"/>
              </a:ext>
            </a:extLst>
          </p:cNvPr>
          <p:cNvSpPr>
            <a:spLocks noChangeArrowheads="1"/>
          </p:cNvSpPr>
          <p:nvPr/>
        </p:nvSpPr>
        <p:spPr bwMode="auto">
          <a:xfrm rot="3447597">
            <a:off x="7981950" y="2524126"/>
            <a:ext cx="433387" cy="792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6" name="AutoShape 25">
            <a:extLst>
              <a:ext uri="{FF2B5EF4-FFF2-40B4-BE49-F238E27FC236}">
                <a16:creationId xmlns:a16="http://schemas.microsoft.com/office/drawing/2014/main" id="{5CDBD607-1378-4251-FE7D-393A007A1BDC}"/>
              </a:ext>
            </a:extLst>
          </p:cNvPr>
          <p:cNvSpPr>
            <a:spLocks noChangeArrowheads="1"/>
          </p:cNvSpPr>
          <p:nvPr/>
        </p:nvSpPr>
        <p:spPr bwMode="auto">
          <a:xfrm rot="425337">
            <a:off x="1339850" y="5513388"/>
            <a:ext cx="1152525" cy="9509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7" name="AutoShape 26">
            <a:extLst>
              <a:ext uri="{FF2B5EF4-FFF2-40B4-BE49-F238E27FC236}">
                <a16:creationId xmlns:a16="http://schemas.microsoft.com/office/drawing/2014/main" id="{ACD68136-A7B7-7B0B-B390-91F20B3175CA}"/>
              </a:ext>
            </a:extLst>
          </p:cNvPr>
          <p:cNvSpPr>
            <a:spLocks noChangeArrowheads="1"/>
          </p:cNvSpPr>
          <p:nvPr/>
        </p:nvSpPr>
        <p:spPr bwMode="auto">
          <a:xfrm rot="7693826">
            <a:off x="668338" y="2849563"/>
            <a:ext cx="301625" cy="8921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8" name="AutoShape 28">
            <a:extLst>
              <a:ext uri="{FF2B5EF4-FFF2-40B4-BE49-F238E27FC236}">
                <a16:creationId xmlns:a16="http://schemas.microsoft.com/office/drawing/2014/main" id="{5F0506FC-6AE3-02CF-C751-6BEEC734F9DF}"/>
              </a:ext>
            </a:extLst>
          </p:cNvPr>
          <p:cNvSpPr>
            <a:spLocks noChangeArrowheads="1"/>
          </p:cNvSpPr>
          <p:nvPr/>
        </p:nvSpPr>
        <p:spPr bwMode="auto">
          <a:xfrm rot="3447597">
            <a:off x="7955757" y="3717131"/>
            <a:ext cx="433388" cy="15843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9" name="AutoShape 29">
            <a:extLst>
              <a:ext uri="{FF2B5EF4-FFF2-40B4-BE49-F238E27FC236}">
                <a16:creationId xmlns:a16="http://schemas.microsoft.com/office/drawing/2014/main" id="{9449AE5F-92CD-A463-97E6-F024881185C8}"/>
              </a:ext>
            </a:extLst>
          </p:cNvPr>
          <p:cNvSpPr>
            <a:spLocks noChangeArrowheads="1"/>
          </p:cNvSpPr>
          <p:nvPr/>
        </p:nvSpPr>
        <p:spPr bwMode="auto">
          <a:xfrm rot="-4752604">
            <a:off x="7739857" y="2924969"/>
            <a:ext cx="433387" cy="15843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60" name="AutoShape 30">
            <a:extLst>
              <a:ext uri="{FF2B5EF4-FFF2-40B4-BE49-F238E27FC236}">
                <a16:creationId xmlns:a16="http://schemas.microsoft.com/office/drawing/2014/main" id="{280BF103-65D1-DDC0-083A-4B9697D834BA}"/>
              </a:ext>
            </a:extLst>
          </p:cNvPr>
          <p:cNvSpPr>
            <a:spLocks noChangeArrowheads="1"/>
          </p:cNvSpPr>
          <p:nvPr/>
        </p:nvSpPr>
        <p:spPr bwMode="auto">
          <a:xfrm rot="3447597">
            <a:off x="3743325" y="4402138"/>
            <a:ext cx="433388" cy="792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61" name="WordArt 31">
            <a:hlinkClick r:id="rId3" action="ppaction://hlinksldjump"/>
            <a:extLst>
              <a:ext uri="{FF2B5EF4-FFF2-40B4-BE49-F238E27FC236}">
                <a16:creationId xmlns:a16="http://schemas.microsoft.com/office/drawing/2014/main" id="{FD4F8DA1-428B-1BDB-C8DC-4BB274270FA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56550" y="5734050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이전</a:t>
            </a:r>
          </a:p>
        </p:txBody>
      </p:sp>
      <p:sp>
        <p:nvSpPr>
          <p:cNvPr id="6162" name="AutoShape 35">
            <a:extLst>
              <a:ext uri="{FF2B5EF4-FFF2-40B4-BE49-F238E27FC236}">
                <a16:creationId xmlns:a16="http://schemas.microsoft.com/office/drawing/2014/main" id="{11CDA098-9937-2A73-5BAE-FB88004315C8}"/>
              </a:ext>
            </a:extLst>
          </p:cNvPr>
          <p:cNvSpPr>
            <a:spLocks noChangeArrowheads="1"/>
          </p:cNvSpPr>
          <p:nvPr/>
        </p:nvSpPr>
        <p:spPr bwMode="auto">
          <a:xfrm rot="-3494155">
            <a:off x="3202781" y="5877719"/>
            <a:ext cx="433388" cy="86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63" name="AutoShape 36">
            <a:extLst>
              <a:ext uri="{FF2B5EF4-FFF2-40B4-BE49-F238E27FC236}">
                <a16:creationId xmlns:a16="http://schemas.microsoft.com/office/drawing/2014/main" id="{DB6BF698-CE4E-B593-D161-089417DB10EE}"/>
              </a:ext>
            </a:extLst>
          </p:cNvPr>
          <p:cNvSpPr>
            <a:spLocks noChangeArrowheads="1"/>
          </p:cNvSpPr>
          <p:nvPr/>
        </p:nvSpPr>
        <p:spPr bwMode="auto">
          <a:xfrm rot="-3494155">
            <a:off x="3906044" y="4671219"/>
            <a:ext cx="1836737" cy="18002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64" name="AutoShape 37">
            <a:extLst>
              <a:ext uri="{FF2B5EF4-FFF2-40B4-BE49-F238E27FC236}">
                <a16:creationId xmlns:a16="http://schemas.microsoft.com/office/drawing/2014/main" id="{97B0C3D7-517C-48BD-5930-1F5781E2727C}"/>
              </a:ext>
            </a:extLst>
          </p:cNvPr>
          <p:cNvSpPr>
            <a:spLocks noChangeArrowheads="1"/>
          </p:cNvSpPr>
          <p:nvPr/>
        </p:nvSpPr>
        <p:spPr bwMode="auto">
          <a:xfrm rot="1002186">
            <a:off x="6432550" y="5732463"/>
            <a:ext cx="936625" cy="86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8E2C0A50-83B0-2A63-EC9C-5C75E036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4450"/>
            <a:ext cx="3097212" cy="4797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ED031639-54C0-D628-F7FE-188765A5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88913"/>
            <a:ext cx="2808288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헉</a:t>
            </a:r>
            <a:r>
              <a:rPr lang="en-US" altLang="ko-KR"/>
              <a:t>!!!o.o;;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4C4712BE-8072-8344-BB91-1CF0EBF3F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052513"/>
            <a:ext cx="1008063" cy="7921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613BDB72-5D15-0A7D-BBF3-F73DEDDF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1336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50C13769-453C-D1CD-66D1-994BBA2D5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1336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5" name="Rectangle 9">
            <a:extLst>
              <a:ext uri="{FF2B5EF4-FFF2-40B4-BE49-F238E27FC236}">
                <a16:creationId xmlns:a16="http://schemas.microsoft.com/office/drawing/2014/main" id="{A9159A02-699A-1CD8-F29D-76A7266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981075"/>
            <a:ext cx="1008062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6" name="Rectangle 10">
            <a:extLst>
              <a:ext uri="{FF2B5EF4-FFF2-40B4-BE49-F238E27FC236}">
                <a16:creationId xmlns:a16="http://schemas.microsoft.com/office/drawing/2014/main" id="{2CB3E523-7928-DFA9-A3C5-B990320D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21310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7" name="Rectangle 11">
            <a:extLst>
              <a:ext uri="{FF2B5EF4-FFF2-40B4-BE49-F238E27FC236}">
                <a16:creationId xmlns:a16="http://schemas.microsoft.com/office/drawing/2014/main" id="{B68D2111-3BDD-519C-645A-5EF8D564D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1008063" cy="143986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8" name="Oval 12">
            <a:extLst>
              <a:ext uri="{FF2B5EF4-FFF2-40B4-BE49-F238E27FC236}">
                <a16:creationId xmlns:a16="http://schemas.microsoft.com/office/drawing/2014/main" id="{A02BDACC-7903-B33A-5303-5592E0B6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9338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179" name="Picture 22">
            <a:extLst>
              <a:ext uri="{FF2B5EF4-FFF2-40B4-BE49-F238E27FC236}">
                <a16:creationId xmlns:a16="http://schemas.microsoft.com/office/drawing/2014/main" id="{4B13EB64-CB68-A587-43ED-9D69BE43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661025"/>
            <a:ext cx="1100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31">
            <a:extLst>
              <a:ext uri="{FF2B5EF4-FFF2-40B4-BE49-F238E27FC236}">
                <a16:creationId xmlns:a16="http://schemas.microsoft.com/office/drawing/2014/main" id="{25F7E6BE-F2D7-0EE4-C15D-DF36B1F7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924175"/>
            <a:ext cx="1100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32">
            <a:extLst>
              <a:ext uri="{FF2B5EF4-FFF2-40B4-BE49-F238E27FC236}">
                <a16:creationId xmlns:a16="http://schemas.microsoft.com/office/drawing/2014/main" id="{EFA9C47A-707A-EE7A-CBDE-E2FD41CF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292600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33">
            <a:extLst>
              <a:ext uri="{FF2B5EF4-FFF2-40B4-BE49-F238E27FC236}">
                <a16:creationId xmlns:a16="http://schemas.microsoft.com/office/drawing/2014/main" id="{8B33D5B8-8AAB-9185-5B51-7B08D540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41663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34">
            <a:extLst>
              <a:ext uri="{FF2B5EF4-FFF2-40B4-BE49-F238E27FC236}">
                <a16:creationId xmlns:a16="http://schemas.microsoft.com/office/drawing/2014/main" id="{F26CDF97-CE30-4202-F007-AC83CCDE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57563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35">
            <a:extLst>
              <a:ext uri="{FF2B5EF4-FFF2-40B4-BE49-F238E27FC236}">
                <a16:creationId xmlns:a16="http://schemas.microsoft.com/office/drawing/2014/main" id="{6ED56E77-0AA3-7E3C-92CD-E1BF0D0A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5888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36">
            <a:extLst>
              <a:ext uri="{FF2B5EF4-FFF2-40B4-BE49-F238E27FC236}">
                <a16:creationId xmlns:a16="http://schemas.microsoft.com/office/drawing/2014/main" id="{9862A6DF-CFF8-F8C1-D306-36FF4237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9697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37">
            <a:extLst>
              <a:ext uri="{FF2B5EF4-FFF2-40B4-BE49-F238E27FC236}">
                <a16:creationId xmlns:a16="http://schemas.microsoft.com/office/drawing/2014/main" id="{E36242B9-F731-FF1E-F2D8-6F1C90FD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989138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38">
            <a:extLst>
              <a:ext uri="{FF2B5EF4-FFF2-40B4-BE49-F238E27FC236}">
                <a16:creationId xmlns:a16="http://schemas.microsoft.com/office/drawing/2014/main" id="{296CDB56-2052-3D5F-12BC-2DA24AA4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00438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39">
            <a:extLst>
              <a:ext uri="{FF2B5EF4-FFF2-40B4-BE49-F238E27FC236}">
                <a16:creationId xmlns:a16="http://schemas.microsoft.com/office/drawing/2014/main" id="{0D6DBC85-6DD2-F694-D9A6-3E7790C1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8152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40">
            <a:extLst>
              <a:ext uri="{FF2B5EF4-FFF2-40B4-BE49-F238E27FC236}">
                <a16:creationId xmlns:a16="http://schemas.microsoft.com/office/drawing/2014/main" id="{AA1020A8-27B4-0493-573A-D585A1A8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15888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41">
            <a:extLst>
              <a:ext uri="{FF2B5EF4-FFF2-40B4-BE49-F238E27FC236}">
                <a16:creationId xmlns:a16="http://schemas.microsoft.com/office/drawing/2014/main" id="{3BB5ED43-3F48-C3C6-0A2D-4BD231B85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Picture 42">
            <a:extLst>
              <a:ext uri="{FF2B5EF4-FFF2-40B4-BE49-F238E27FC236}">
                <a16:creationId xmlns:a16="http://schemas.microsoft.com/office/drawing/2014/main" id="{0D00DDCE-17E3-84A2-2A9B-5D2C86CD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4450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2" name="Picture 43">
            <a:extLst>
              <a:ext uri="{FF2B5EF4-FFF2-40B4-BE49-F238E27FC236}">
                <a16:creationId xmlns:a16="http://schemas.microsoft.com/office/drawing/2014/main" id="{BF664486-FF9B-BBEB-A6AA-A2087434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44">
            <a:extLst>
              <a:ext uri="{FF2B5EF4-FFF2-40B4-BE49-F238E27FC236}">
                <a16:creationId xmlns:a16="http://schemas.microsoft.com/office/drawing/2014/main" id="{48B2F2D0-F322-D568-CBDD-50F4B362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45">
            <a:extLst>
              <a:ext uri="{FF2B5EF4-FFF2-40B4-BE49-F238E27FC236}">
                <a16:creationId xmlns:a16="http://schemas.microsoft.com/office/drawing/2014/main" id="{833D27B2-1B47-0651-4527-455AD544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589588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46">
            <a:extLst>
              <a:ext uri="{FF2B5EF4-FFF2-40B4-BE49-F238E27FC236}">
                <a16:creationId xmlns:a16="http://schemas.microsoft.com/office/drawing/2014/main" id="{1E55B75B-DA5C-0D20-4277-CB78B510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66102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6" name="Picture 47">
            <a:extLst>
              <a:ext uri="{FF2B5EF4-FFF2-40B4-BE49-F238E27FC236}">
                <a16:creationId xmlns:a16="http://schemas.microsoft.com/office/drawing/2014/main" id="{D551602E-A63D-348D-39BC-427474AD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48">
            <a:extLst>
              <a:ext uri="{FF2B5EF4-FFF2-40B4-BE49-F238E27FC236}">
                <a16:creationId xmlns:a16="http://schemas.microsoft.com/office/drawing/2014/main" id="{E279948A-4158-E907-5D6C-E7AAFD5D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437063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49">
            <a:extLst>
              <a:ext uri="{FF2B5EF4-FFF2-40B4-BE49-F238E27FC236}">
                <a16:creationId xmlns:a16="http://schemas.microsoft.com/office/drawing/2014/main" id="{9E3AE6DE-7DA9-1B67-48E6-6AD14F47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508500"/>
            <a:ext cx="1100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50">
            <a:extLst>
              <a:ext uri="{FF2B5EF4-FFF2-40B4-BE49-F238E27FC236}">
                <a16:creationId xmlns:a16="http://schemas.microsoft.com/office/drawing/2014/main" id="{813282D3-F045-6141-EADE-C0C7FE1F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51">
            <a:extLst>
              <a:ext uri="{FF2B5EF4-FFF2-40B4-BE49-F238E27FC236}">
                <a16:creationId xmlns:a16="http://schemas.microsoft.com/office/drawing/2014/main" id="{E7B1CE18-92BD-F146-CD98-CE8E2004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00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52">
            <a:extLst>
              <a:ext uri="{FF2B5EF4-FFF2-40B4-BE49-F238E27FC236}">
                <a16:creationId xmlns:a16="http://schemas.microsoft.com/office/drawing/2014/main" id="{971B8FFC-9A5F-512D-87F9-46D32B93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516563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53">
            <a:extLst>
              <a:ext uri="{FF2B5EF4-FFF2-40B4-BE49-F238E27FC236}">
                <a16:creationId xmlns:a16="http://schemas.microsoft.com/office/drawing/2014/main" id="{C70867E6-BAE6-3ACD-0865-3571EBC1D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4365625"/>
            <a:ext cx="1100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54">
            <a:extLst>
              <a:ext uri="{FF2B5EF4-FFF2-40B4-BE49-F238E27FC236}">
                <a16:creationId xmlns:a16="http://schemas.microsoft.com/office/drawing/2014/main" id="{DCCAA3A1-ED61-EA5A-EC4B-8DD9F7BF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437063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55">
            <a:extLst>
              <a:ext uri="{FF2B5EF4-FFF2-40B4-BE49-F238E27FC236}">
                <a16:creationId xmlns:a16="http://schemas.microsoft.com/office/drawing/2014/main" id="{8FFF7222-187D-36DD-02ED-A81DA20F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66102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5" name="Picture 56">
            <a:extLst>
              <a:ext uri="{FF2B5EF4-FFF2-40B4-BE49-F238E27FC236}">
                <a16:creationId xmlns:a16="http://schemas.microsoft.com/office/drawing/2014/main" id="{AA41222A-3AC1-E223-86E9-1F56974B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589588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6" name="Picture 57">
            <a:extLst>
              <a:ext uri="{FF2B5EF4-FFF2-40B4-BE49-F238E27FC236}">
                <a16:creationId xmlns:a16="http://schemas.microsoft.com/office/drawing/2014/main" id="{DD1A82F3-79BD-4A91-F671-B0864F0E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589588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Picture 58">
            <a:extLst>
              <a:ext uri="{FF2B5EF4-FFF2-40B4-BE49-F238E27FC236}">
                <a16:creationId xmlns:a16="http://schemas.microsoft.com/office/drawing/2014/main" id="{CA0CF23E-1F10-FAC9-CF7C-29C72E60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997200"/>
            <a:ext cx="1100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8" name="Picture 59">
            <a:extLst>
              <a:ext uri="{FF2B5EF4-FFF2-40B4-BE49-F238E27FC236}">
                <a16:creationId xmlns:a16="http://schemas.microsoft.com/office/drawing/2014/main" id="{5BE6C5D5-D75D-9AE9-66B6-6F10DEDF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437063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9" name="Picture 60">
            <a:extLst>
              <a:ext uri="{FF2B5EF4-FFF2-40B4-BE49-F238E27FC236}">
                <a16:creationId xmlns:a16="http://schemas.microsoft.com/office/drawing/2014/main" id="{C2A22FFA-48F1-FE8F-4632-998BDFD4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0" name="Picture 61">
            <a:extLst>
              <a:ext uri="{FF2B5EF4-FFF2-40B4-BE49-F238E27FC236}">
                <a16:creationId xmlns:a16="http://schemas.microsoft.com/office/drawing/2014/main" id="{90CA9AEF-CA75-D2D1-AC64-1B8EDF9B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62877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1" name="Picture 62">
            <a:extLst>
              <a:ext uri="{FF2B5EF4-FFF2-40B4-BE49-F238E27FC236}">
                <a16:creationId xmlns:a16="http://schemas.microsoft.com/office/drawing/2014/main" id="{635B22D4-BBCC-8849-4FFE-D62883C7A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589588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2" name="Picture 63">
            <a:extLst>
              <a:ext uri="{FF2B5EF4-FFF2-40B4-BE49-F238E27FC236}">
                <a16:creationId xmlns:a16="http://schemas.microsoft.com/office/drawing/2014/main" id="{D5AA480A-70D7-C522-8136-8D2269EB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7647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3" name="Picture 64">
            <a:extLst>
              <a:ext uri="{FF2B5EF4-FFF2-40B4-BE49-F238E27FC236}">
                <a16:creationId xmlns:a16="http://schemas.microsoft.com/office/drawing/2014/main" id="{E6BC96E8-5914-BC4E-3B8C-C04898B8B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373688"/>
            <a:ext cx="11001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4" name="Picture 65">
            <a:extLst>
              <a:ext uri="{FF2B5EF4-FFF2-40B4-BE49-F238E27FC236}">
                <a16:creationId xmlns:a16="http://schemas.microsoft.com/office/drawing/2014/main" id="{D9B67CBF-1B71-9DE7-2DEC-D5F55294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66102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5" name="Picture 66">
            <a:extLst>
              <a:ext uri="{FF2B5EF4-FFF2-40B4-BE49-F238E27FC236}">
                <a16:creationId xmlns:a16="http://schemas.microsoft.com/office/drawing/2014/main" id="{199921EA-31C9-1603-7240-2E18B325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41287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6" name="Picture 67">
            <a:extLst>
              <a:ext uri="{FF2B5EF4-FFF2-40B4-BE49-F238E27FC236}">
                <a16:creationId xmlns:a16="http://schemas.microsoft.com/office/drawing/2014/main" id="{10615DAB-C049-120F-6460-DB14F0EB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445125"/>
            <a:ext cx="11001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7" name="Picture 68">
            <a:extLst>
              <a:ext uri="{FF2B5EF4-FFF2-40B4-BE49-F238E27FC236}">
                <a16:creationId xmlns:a16="http://schemas.microsoft.com/office/drawing/2014/main" id="{0C9B5DAD-D388-C402-8E9B-5AF370D83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516563"/>
            <a:ext cx="1100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8" name="Picture 69">
            <a:extLst>
              <a:ext uri="{FF2B5EF4-FFF2-40B4-BE49-F238E27FC236}">
                <a16:creationId xmlns:a16="http://schemas.microsoft.com/office/drawing/2014/main" id="{E9020420-3C95-D92C-5E89-F583DA7E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661025"/>
            <a:ext cx="1100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9" name="WordArt 71">
            <a:hlinkClick r:id="rId3" action="ppaction://hlinksldjump"/>
            <a:extLst>
              <a:ext uri="{FF2B5EF4-FFF2-40B4-BE49-F238E27FC236}">
                <a16:creationId xmlns:a16="http://schemas.microsoft.com/office/drawing/2014/main" id="{234DF2BD-1A4C-E0B3-43EF-251F027674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24750" y="393382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이전</a:t>
            </a:r>
          </a:p>
        </p:txBody>
      </p:sp>
      <p:pic>
        <p:nvPicPr>
          <p:cNvPr id="7220" name="Picture 72">
            <a:extLst>
              <a:ext uri="{FF2B5EF4-FFF2-40B4-BE49-F238E27FC236}">
                <a16:creationId xmlns:a16="http://schemas.microsoft.com/office/drawing/2014/main" id="{A7ACDB20-DE1F-FDA5-C609-4B0A9DAD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365625"/>
            <a:ext cx="11001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DA7161-C624-D2D1-5676-359796A941E5}"/>
              </a:ext>
            </a:extLst>
          </p:cNvPr>
          <p:cNvSpPr/>
          <p:nvPr/>
        </p:nvSpPr>
        <p:spPr>
          <a:xfrm>
            <a:off x="4246563" y="4675188"/>
            <a:ext cx="239395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OoO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4">
            <a:extLst>
              <a:ext uri="{FF2B5EF4-FFF2-40B4-BE49-F238E27FC236}">
                <a16:creationId xmlns:a16="http://schemas.microsoft.com/office/drawing/2014/main" id="{C9F744B6-DCD9-A2E0-471C-DCD6086757D8}"/>
              </a:ext>
            </a:extLst>
          </p:cNvPr>
          <p:cNvSpPr>
            <a:spLocks/>
          </p:cNvSpPr>
          <p:nvPr/>
        </p:nvSpPr>
        <p:spPr bwMode="auto">
          <a:xfrm>
            <a:off x="468313" y="4149725"/>
            <a:ext cx="1511300" cy="2016125"/>
          </a:xfrm>
          <a:custGeom>
            <a:avLst/>
            <a:gdLst>
              <a:gd name="T0" fmla="*/ 503238 w 952"/>
              <a:gd name="T1" fmla="*/ 0 h 1270"/>
              <a:gd name="T2" fmla="*/ 1150938 w 952"/>
              <a:gd name="T3" fmla="*/ 71438 h 1270"/>
              <a:gd name="T4" fmla="*/ 1295400 w 952"/>
              <a:gd name="T5" fmla="*/ 863600 h 1270"/>
              <a:gd name="T6" fmla="*/ 574675 w 952"/>
              <a:gd name="T7" fmla="*/ 1511300 h 1270"/>
              <a:gd name="T8" fmla="*/ 1511300 w 952"/>
              <a:gd name="T9" fmla="*/ 1800225 h 1270"/>
              <a:gd name="T10" fmla="*/ 1223963 w 952"/>
              <a:gd name="T11" fmla="*/ 2016125 h 1270"/>
              <a:gd name="T12" fmla="*/ 0 w 952"/>
              <a:gd name="T13" fmla="*/ 1800225 h 1270"/>
              <a:gd name="T14" fmla="*/ 358775 w 952"/>
              <a:gd name="T15" fmla="*/ 1223963 h 1270"/>
              <a:gd name="T16" fmla="*/ 935038 w 952"/>
              <a:gd name="T17" fmla="*/ 1008063 h 1270"/>
              <a:gd name="T18" fmla="*/ 215900 w 952"/>
              <a:gd name="T19" fmla="*/ 358775 h 1270"/>
              <a:gd name="T20" fmla="*/ 503238 w 952"/>
              <a:gd name="T21" fmla="*/ 0 h 12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52" h="1270">
                <a:moveTo>
                  <a:pt x="317" y="0"/>
                </a:moveTo>
                <a:lnTo>
                  <a:pt x="725" y="45"/>
                </a:lnTo>
                <a:lnTo>
                  <a:pt x="816" y="544"/>
                </a:lnTo>
                <a:lnTo>
                  <a:pt x="362" y="952"/>
                </a:lnTo>
                <a:lnTo>
                  <a:pt x="952" y="1134"/>
                </a:lnTo>
                <a:lnTo>
                  <a:pt x="771" y="1270"/>
                </a:lnTo>
                <a:lnTo>
                  <a:pt x="0" y="1134"/>
                </a:lnTo>
                <a:lnTo>
                  <a:pt x="226" y="771"/>
                </a:lnTo>
                <a:lnTo>
                  <a:pt x="589" y="635"/>
                </a:lnTo>
                <a:lnTo>
                  <a:pt x="136" y="226"/>
                </a:lnTo>
                <a:lnTo>
                  <a:pt x="317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5" name="Freeform 5">
            <a:extLst>
              <a:ext uri="{FF2B5EF4-FFF2-40B4-BE49-F238E27FC236}">
                <a16:creationId xmlns:a16="http://schemas.microsoft.com/office/drawing/2014/main" id="{DCF3B5E8-4EC3-1994-0DED-5C110F5D5EBF}"/>
              </a:ext>
            </a:extLst>
          </p:cNvPr>
          <p:cNvSpPr>
            <a:spLocks/>
          </p:cNvSpPr>
          <p:nvPr/>
        </p:nvSpPr>
        <p:spPr bwMode="auto">
          <a:xfrm>
            <a:off x="1116013" y="3068638"/>
            <a:ext cx="3311525" cy="3313112"/>
          </a:xfrm>
          <a:custGeom>
            <a:avLst/>
            <a:gdLst>
              <a:gd name="T0" fmla="*/ 215900 w 2086"/>
              <a:gd name="T1" fmla="*/ 0 h 2087"/>
              <a:gd name="T2" fmla="*/ 0 w 2086"/>
              <a:gd name="T3" fmla="*/ 1081087 h 2087"/>
              <a:gd name="T4" fmla="*/ 1511300 w 2086"/>
              <a:gd name="T5" fmla="*/ 1296987 h 2087"/>
              <a:gd name="T6" fmla="*/ 792163 w 2086"/>
              <a:gd name="T7" fmla="*/ 2808287 h 2087"/>
              <a:gd name="T8" fmla="*/ 1511300 w 2086"/>
              <a:gd name="T9" fmla="*/ 2952750 h 2087"/>
              <a:gd name="T10" fmla="*/ 1439863 w 2086"/>
              <a:gd name="T11" fmla="*/ 3313112 h 2087"/>
              <a:gd name="T12" fmla="*/ 3311525 w 2086"/>
              <a:gd name="T13" fmla="*/ 3313112 h 2087"/>
              <a:gd name="T14" fmla="*/ 2879725 w 2086"/>
              <a:gd name="T15" fmla="*/ 2808287 h 2087"/>
              <a:gd name="T16" fmla="*/ 2016125 w 2086"/>
              <a:gd name="T17" fmla="*/ 2520950 h 2087"/>
              <a:gd name="T18" fmla="*/ 2879725 w 2086"/>
              <a:gd name="T19" fmla="*/ 1439862 h 2087"/>
              <a:gd name="T20" fmla="*/ 215900 w 2086"/>
              <a:gd name="T21" fmla="*/ 0 h 208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86" h="2087">
                <a:moveTo>
                  <a:pt x="136" y="0"/>
                </a:moveTo>
                <a:lnTo>
                  <a:pt x="0" y="681"/>
                </a:lnTo>
                <a:lnTo>
                  <a:pt x="952" y="817"/>
                </a:lnTo>
                <a:lnTo>
                  <a:pt x="499" y="1769"/>
                </a:lnTo>
                <a:lnTo>
                  <a:pt x="952" y="1860"/>
                </a:lnTo>
                <a:lnTo>
                  <a:pt x="907" y="2087"/>
                </a:lnTo>
                <a:lnTo>
                  <a:pt x="2086" y="2087"/>
                </a:lnTo>
                <a:lnTo>
                  <a:pt x="1814" y="1769"/>
                </a:lnTo>
                <a:lnTo>
                  <a:pt x="1270" y="1588"/>
                </a:lnTo>
                <a:lnTo>
                  <a:pt x="1814" y="907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Freeform 6">
            <a:extLst>
              <a:ext uri="{FF2B5EF4-FFF2-40B4-BE49-F238E27FC236}">
                <a16:creationId xmlns:a16="http://schemas.microsoft.com/office/drawing/2014/main" id="{B0CE2DDF-A232-2D1D-DFBA-0A23262C5845}"/>
              </a:ext>
            </a:extLst>
          </p:cNvPr>
          <p:cNvSpPr>
            <a:spLocks/>
          </p:cNvSpPr>
          <p:nvPr/>
        </p:nvSpPr>
        <p:spPr bwMode="auto">
          <a:xfrm>
            <a:off x="250825" y="2276475"/>
            <a:ext cx="4537075" cy="3816350"/>
          </a:xfrm>
          <a:custGeom>
            <a:avLst/>
            <a:gdLst>
              <a:gd name="T0" fmla="*/ 0 w 2858"/>
              <a:gd name="T1" fmla="*/ 3816350 h 2404"/>
              <a:gd name="T2" fmla="*/ 144463 w 2858"/>
              <a:gd name="T3" fmla="*/ 0 h 2404"/>
              <a:gd name="T4" fmla="*/ 4537075 w 2858"/>
              <a:gd name="T5" fmla="*/ 1223963 h 2404"/>
              <a:gd name="T6" fmla="*/ 4249738 w 2858"/>
              <a:gd name="T7" fmla="*/ 2736850 h 2404"/>
              <a:gd name="T8" fmla="*/ 3241675 w 2858"/>
              <a:gd name="T9" fmla="*/ 1657350 h 2404"/>
              <a:gd name="T10" fmla="*/ 792163 w 2858"/>
              <a:gd name="T11" fmla="*/ 647700 h 2404"/>
              <a:gd name="T12" fmla="*/ 0 w 2858"/>
              <a:gd name="T13" fmla="*/ 3816350 h 24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58" h="2404">
                <a:moveTo>
                  <a:pt x="0" y="2404"/>
                </a:moveTo>
                <a:lnTo>
                  <a:pt x="91" y="0"/>
                </a:lnTo>
                <a:lnTo>
                  <a:pt x="2858" y="771"/>
                </a:lnTo>
                <a:lnTo>
                  <a:pt x="2677" y="1724"/>
                </a:lnTo>
                <a:lnTo>
                  <a:pt x="2042" y="1044"/>
                </a:lnTo>
                <a:lnTo>
                  <a:pt x="499" y="408"/>
                </a:lnTo>
                <a:lnTo>
                  <a:pt x="0" y="240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7" name="Freeform 7">
            <a:extLst>
              <a:ext uri="{FF2B5EF4-FFF2-40B4-BE49-F238E27FC236}">
                <a16:creationId xmlns:a16="http://schemas.microsoft.com/office/drawing/2014/main" id="{A1620FA1-D718-E99B-4F34-BE0054F7CDF5}"/>
              </a:ext>
            </a:extLst>
          </p:cNvPr>
          <p:cNvSpPr>
            <a:spLocks/>
          </p:cNvSpPr>
          <p:nvPr/>
        </p:nvSpPr>
        <p:spPr bwMode="auto">
          <a:xfrm rot="-1177956">
            <a:off x="1908175" y="1484313"/>
            <a:ext cx="3600450" cy="3168650"/>
          </a:xfrm>
          <a:custGeom>
            <a:avLst/>
            <a:gdLst>
              <a:gd name="T0" fmla="*/ 0 w 2721"/>
              <a:gd name="T1" fmla="*/ 422564 h 2722"/>
              <a:gd name="T2" fmla="*/ 2040387 w 2721"/>
              <a:gd name="T3" fmla="*/ 0 h 2722"/>
              <a:gd name="T4" fmla="*/ 3600450 w 2721"/>
              <a:gd name="T5" fmla="*/ 3168650 h 2722"/>
              <a:gd name="T6" fmla="*/ 2099932 w 2721"/>
              <a:gd name="T7" fmla="*/ 739196 h 2722"/>
              <a:gd name="T8" fmla="*/ 0 w 2721"/>
              <a:gd name="T9" fmla="*/ 422564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21" h="2722">
                <a:moveTo>
                  <a:pt x="0" y="363"/>
                </a:moveTo>
                <a:lnTo>
                  <a:pt x="1542" y="0"/>
                </a:lnTo>
                <a:lnTo>
                  <a:pt x="2721" y="2722"/>
                </a:lnTo>
                <a:lnTo>
                  <a:pt x="1587" y="635"/>
                </a:lnTo>
                <a:lnTo>
                  <a:pt x="0" y="36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DF90E9D8-4487-5303-5B4A-FE54504ABD07}"/>
              </a:ext>
            </a:extLst>
          </p:cNvPr>
          <p:cNvSpPr>
            <a:spLocks noChangeArrowheads="1"/>
          </p:cNvSpPr>
          <p:nvPr/>
        </p:nvSpPr>
        <p:spPr bwMode="auto">
          <a:xfrm rot="1099089">
            <a:off x="2987675" y="2420938"/>
            <a:ext cx="719138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9" name="Oval 9">
            <a:extLst>
              <a:ext uri="{FF2B5EF4-FFF2-40B4-BE49-F238E27FC236}">
                <a16:creationId xmlns:a16="http://schemas.microsoft.com/office/drawing/2014/main" id="{C990D487-7D14-62B3-6469-23289C773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6354763"/>
            <a:ext cx="503238" cy="50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00" name="Oval 10">
            <a:extLst>
              <a:ext uri="{FF2B5EF4-FFF2-40B4-BE49-F238E27FC236}">
                <a16:creationId xmlns:a16="http://schemas.microsoft.com/office/drawing/2014/main" id="{FAA5A4C1-A33A-593F-9DE7-23F558B0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6354763"/>
            <a:ext cx="503238" cy="50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01" name="Oval 11">
            <a:extLst>
              <a:ext uri="{FF2B5EF4-FFF2-40B4-BE49-F238E27FC236}">
                <a16:creationId xmlns:a16="http://schemas.microsoft.com/office/drawing/2014/main" id="{33BAEA6B-E935-9FA1-FE23-ECE78DFC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354763"/>
            <a:ext cx="503237" cy="50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02" name="Oval 12">
            <a:extLst>
              <a:ext uri="{FF2B5EF4-FFF2-40B4-BE49-F238E27FC236}">
                <a16:creationId xmlns:a16="http://schemas.microsoft.com/office/drawing/2014/main" id="{4C096D4E-AD3B-6CC8-89C5-F79274F95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6354763"/>
            <a:ext cx="503237" cy="50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8203" name="AutoShape 13">
            <a:extLst>
              <a:ext uri="{FF2B5EF4-FFF2-40B4-BE49-F238E27FC236}">
                <a16:creationId xmlns:a16="http://schemas.microsoft.com/office/drawing/2014/main" id="{9768D0A7-1ED9-AA2A-5F94-B59287530CDC}"/>
              </a:ext>
            </a:extLst>
          </p:cNvPr>
          <p:cNvCxnSpPr>
            <a:cxnSpLocks noChangeShapeType="1"/>
            <a:stCxn id="8199" idx="0"/>
            <a:endCxn id="8202" idx="0"/>
          </p:cNvCxnSpPr>
          <p:nvPr/>
        </p:nvCxnSpPr>
        <p:spPr bwMode="auto">
          <a:xfrm>
            <a:off x="7380288" y="6354763"/>
            <a:ext cx="15128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4">
            <a:extLst>
              <a:ext uri="{FF2B5EF4-FFF2-40B4-BE49-F238E27FC236}">
                <a16:creationId xmlns:a16="http://schemas.microsoft.com/office/drawing/2014/main" id="{8D3CE449-BC25-3B4A-59FB-B75E23CE9486}"/>
              </a:ext>
            </a:extLst>
          </p:cNvPr>
          <p:cNvCxnSpPr>
            <a:cxnSpLocks noChangeShapeType="1"/>
            <a:endCxn id="8202" idx="4"/>
          </p:cNvCxnSpPr>
          <p:nvPr/>
        </p:nvCxnSpPr>
        <p:spPr bwMode="auto">
          <a:xfrm>
            <a:off x="7415213" y="6858000"/>
            <a:ext cx="147796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5" name="Freeform 15">
            <a:extLst>
              <a:ext uri="{FF2B5EF4-FFF2-40B4-BE49-F238E27FC236}">
                <a16:creationId xmlns:a16="http://schemas.microsoft.com/office/drawing/2014/main" id="{8A148E56-94B1-87DC-B354-B89B68677757}"/>
              </a:ext>
            </a:extLst>
          </p:cNvPr>
          <p:cNvSpPr>
            <a:spLocks/>
          </p:cNvSpPr>
          <p:nvPr/>
        </p:nvSpPr>
        <p:spPr bwMode="auto">
          <a:xfrm>
            <a:off x="5832475" y="5634038"/>
            <a:ext cx="1793875" cy="792162"/>
          </a:xfrm>
          <a:custGeom>
            <a:avLst/>
            <a:gdLst>
              <a:gd name="T0" fmla="*/ 1793875 w 1134"/>
              <a:gd name="T1" fmla="*/ 0 h 499"/>
              <a:gd name="T2" fmla="*/ 286324 w 1134"/>
              <a:gd name="T3" fmla="*/ 0 h 499"/>
              <a:gd name="T4" fmla="*/ 0 w 1134"/>
              <a:gd name="T5" fmla="*/ 287337 h 499"/>
              <a:gd name="T6" fmla="*/ 0 w 1134"/>
              <a:gd name="T7" fmla="*/ 792162 h 499"/>
              <a:gd name="T8" fmla="*/ 215138 w 1134"/>
              <a:gd name="T9" fmla="*/ 792162 h 499"/>
              <a:gd name="T10" fmla="*/ 215138 w 1134"/>
              <a:gd name="T11" fmla="*/ 504825 h 499"/>
              <a:gd name="T12" fmla="*/ 501462 w 1134"/>
              <a:gd name="T13" fmla="*/ 504825 h 499"/>
              <a:gd name="T14" fmla="*/ 501462 w 1134"/>
              <a:gd name="T15" fmla="*/ 792162 h 499"/>
              <a:gd name="T16" fmla="*/ 716601 w 1134"/>
              <a:gd name="T17" fmla="*/ 720725 h 499"/>
              <a:gd name="T18" fmla="*/ 645415 w 1134"/>
              <a:gd name="T19" fmla="*/ 504825 h 499"/>
              <a:gd name="T20" fmla="*/ 931739 w 1134"/>
              <a:gd name="T21" fmla="*/ 504825 h 499"/>
              <a:gd name="T22" fmla="*/ 931739 w 1134"/>
              <a:gd name="T23" fmla="*/ 792162 h 499"/>
              <a:gd name="T24" fmla="*/ 1075692 w 1134"/>
              <a:gd name="T25" fmla="*/ 792162 h 499"/>
              <a:gd name="T26" fmla="*/ 1075692 w 1134"/>
              <a:gd name="T27" fmla="*/ 431800 h 499"/>
              <a:gd name="T28" fmla="*/ 931739 w 1134"/>
              <a:gd name="T29" fmla="*/ 287337 h 499"/>
              <a:gd name="T30" fmla="*/ 1793875 w 1134"/>
              <a:gd name="T31" fmla="*/ 287337 h 499"/>
              <a:gd name="T32" fmla="*/ 1793875 w 1134"/>
              <a:gd name="T33" fmla="*/ 0 h 4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4" h="499">
                <a:moveTo>
                  <a:pt x="1134" y="0"/>
                </a:moveTo>
                <a:lnTo>
                  <a:pt x="181" y="0"/>
                </a:lnTo>
                <a:lnTo>
                  <a:pt x="0" y="181"/>
                </a:lnTo>
                <a:lnTo>
                  <a:pt x="0" y="499"/>
                </a:lnTo>
                <a:lnTo>
                  <a:pt x="136" y="499"/>
                </a:lnTo>
                <a:lnTo>
                  <a:pt x="136" y="318"/>
                </a:lnTo>
                <a:lnTo>
                  <a:pt x="317" y="318"/>
                </a:lnTo>
                <a:lnTo>
                  <a:pt x="317" y="499"/>
                </a:lnTo>
                <a:lnTo>
                  <a:pt x="453" y="454"/>
                </a:lnTo>
                <a:lnTo>
                  <a:pt x="408" y="318"/>
                </a:lnTo>
                <a:lnTo>
                  <a:pt x="589" y="318"/>
                </a:lnTo>
                <a:lnTo>
                  <a:pt x="589" y="499"/>
                </a:lnTo>
                <a:lnTo>
                  <a:pt x="680" y="499"/>
                </a:lnTo>
                <a:lnTo>
                  <a:pt x="680" y="272"/>
                </a:lnTo>
                <a:lnTo>
                  <a:pt x="589" y="181"/>
                </a:lnTo>
                <a:lnTo>
                  <a:pt x="1134" y="181"/>
                </a:lnTo>
                <a:lnTo>
                  <a:pt x="1134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6" name="AutoShape 16">
            <a:extLst>
              <a:ext uri="{FF2B5EF4-FFF2-40B4-BE49-F238E27FC236}">
                <a16:creationId xmlns:a16="http://schemas.microsoft.com/office/drawing/2014/main" id="{4E85E93F-66F5-CD18-45BA-90F03C394B3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338" y="5346700"/>
            <a:ext cx="1722437" cy="1008063"/>
          </a:xfrm>
          <a:custGeom>
            <a:avLst/>
            <a:gdLst>
              <a:gd name="T0" fmla="*/ 1507132 w 21600"/>
              <a:gd name="T1" fmla="*/ 504032 h 21600"/>
              <a:gd name="T2" fmla="*/ 861219 w 21600"/>
              <a:gd name="T3" fmla="*/ 1008063 h 21600"/>
              <a:gd name="T4" fmla="*/ 215305 w 21600"/>
              <a:gd name="T5" fmla="*/ 504032 h 21600"/>
              <a:gd name="T6" fmla="*/ 86121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7" name="AutoShape 17">
            <a:extLst>
              <a:ext uri="{FF2B5EF4-FFF2-40B4-BE49-F238E27FC236}">
                <a16:creationId xmlns:a16="http://schemas.microsoft.com/office/drawing/2014/main" id="{97639F30-450F-BB40-03D8-AD0FD23FDA2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59675" y="5562600"/>
            <a:ext cx="1149350" cy="503238"/>
          </a:xfrm>
          <a:custGeom>
            <a:avLst/>
            <a:gdLst>
              <a:gd name="T0" fmla="*/ 1005681 w 21600"/>
              <a:gd name="T1" fmla="*/ 251619 h 21600"/>
              <a:gd name="T2" fmla="*/ 574675 w 21600"/>
              <a:gd name="T3" fmla="*/ 503238 h 21600"/>
              <a:gd name="T4" fmla="*/ 143669 w 21600"/>
              <a:gd name="T5" fmla="*/ 251619 h 21600"/>
              <a:gd name="T6" fmla="*/ 5746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en-US"/>
          </a:p>
        </p:txBody>
      </p:sp>
      <p:sp>
        <p:nvSpPr>
          <p:cNvPr id="8208" name="AutoShape 18">
            <a:extLst>
              <a:ext uri="{FF2B5EF4-FFF2-40B4-BE49-F238E27FC236}">
                <a16:creationId xmlns:a16="http://schemas.microsoft.com/office/drawing/2014/main" id="{94C23857-7D75-F89F-37C2-64F475F1BD7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59675" y="5562600"/>
            <a:ext cx="1149350" cy="503238"/>
          </a:xfrm>
          <a:custGeom>
            <a:avLst/>
            <a:gdLst>
              <a:gd name="T0" fmla="*/ 1005681 w 21600"/>
              <a:gd name="T1" fmla="*/ 251619 h 21600"/>
              <a:gd name="T2" fmla="*/ 574675 w 21600"/>
              <a:gd name="T3" fmla="*/ 503238 h 21600"/>
              <a:gd name="T4" fmla="*/ 143669 w 21600"/>
              <a:gd name="T5" fmla="*/ 251619 h 21600"/>
              <a:gd name="T6" fmla="*/ 5746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>
              <a:alpha val="16078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en-US"/>
          </a:p>
        </p:txBody>
      </p:sp>
      <p:sp>
        <p:nvSpPr>
          <p:cNvPr id="8211" name="WordArt 19">
            <a:extLst>
              <a:ext uri="{FF2B5EF4-FFF2-40B4-BE49-F238E27FC236}">
                <a16:creationId xmlns:a16="http://schemas.microsoft.com/office/drawing/2014/main" id="{46C7EDA2-B662-DF09-FFDA-20D1EF21497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71775" y="549275"/>
            <a:ext cx="24003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ko-KR" altLang="en-US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철거완료</a:t>
            </a:r>
            <a:r>
              <a:rPr lang="en-US" altLang="ko-KR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!!!</a:t>
            </a:r>
            <a:endParaRPr lang="ko-KR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210" name="Oval 20">
            <a:extLst>
              <a:ext uri="{FF2B5EF4-FFF2-40B4-BE49-F238E27FC236}">
                <a16:creationId xmlns:a16="http://schemas.microsoft.com/office/drawing/2014/main" id="{F6594F67-C419-4850-D71A-CA7511F3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2781300"/>
            <a:ext cx="503238" cy="503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B04FBBC9-AE2F-E458-6175-E12C9D9D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2781300"/>
            <a:ext cx="503238" cy="503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12" name="Oval 22">
            <a:extLst>
              <a:ext uri="{FF2B5EF4-FFF2-40B4-BE49-F238E27FC236}">
                <a16:creationId xmlns:a16="http://schemas.microsoft.com/office/drawing/2014/main" id="{49EE2572-1EA0-F5C7-F181-5042545B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2781300"/>
            <a:ext cx="503237" cy="503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13" name="Oval 23">
            <a:extLst>
              <a:ext uri="{FF2B5EF4-FFF2-40B4-BE49-F238E27FC236}">
                <a16:creationId xmlns:a16="http://schemas.microsoft.com/office/drawing/2014/main" id="{02209F72-7053-F172-DAA6-550F1301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2781300"/>
            <a:ext cx="503237" cy="503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8214" name="AutoShape 24">
            <a:extLst>
              <a:ext uri="{FF2B5EF4-FFF2-40B4-BE49-F238E27FC236}">
                <a16:creationId xmlns:a16="http://schemas.microsoft.com/office/drawing/2014/main" id="{ECCE538A-B4D2-6779-6B1D-7FD8A2344216}"/>
              </a:ext>
            </a:extLst>
          </p:cNvPr>
          <p:cNvCxnSpPr>
            <a:cxnSpLocks noChangeShapeType="1"/>
            <a:stCxn id="8210" idx="0"/>
            <a:endCxn id="8213" idx="0"/>
          </p:cNvCxnSpPr>
          <p:nvPr/>
        </p:nvCxnSpPr>
        <p:spPr bwMode="auto">
          <a:xfrm>
            <a:off x="7380288" y="2781300"/>
            <a:ext cx="15128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5" name="AutoShape 25">
            <a:extLst>
              <a:ext uri="{FF2B5EF4-FFF2-40B4-BE49-F238E27FC236}">
                <a16:creationId xmlns:a16="http://schemas.microsoft.com/office/drawing/2014/main" id="{F32FF53F-C628-F2C5-B0D9-6E3684FB4572}"/>
              </a:ext>
            </a:extLst>
          </p:cNvPr>
          <p:cNvCxnSpPr>
            <a:cxnSpLocks noChangeShapeType="1"/>
            <a:endCxn id="8213" idx="4"/>
          </p:cNvCxnSpPr>
          <p:nvPr/>
        </p:nvCxnSpPr>
        <p:spPr bwMode="auto">
          <a:xfrm>
            <a:off x="7415213" y="3284538"/>
            <a:ext cx="147796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6" name="Freeform 26">
            <a:extLst>
              <a:ext uri="{FF2B5EF4-FFF2-40B4-BE49-F238E27FC236}">
                <a16:creationId xmlns:a16="http://schemas.microsoft.com/office/drawing/2014/main" id="{077B7309-D36A-D44A-BD75-37A5A4622F78}"/>
              </a:ext>
            </a:extLst>
          </p:cNvPr>
          <p:cNvSpPr>
            <a:spLocks/>
          </p:cNvSpPr>
          <p:nvPr/>
        </p:nvSpPr>
        <p:spPr bwMode="auto">
          <a:xfrm>
            <a:off x="5832475" y="2060575"/>
            <a:ext cx="1793875" cy="792163"/>
          </a:xfrm>
          <a:custGeom>
            <a:avLst/>
            <a:gdLst>
              <a:gd name="T0" fmla="*/ 1793875 w 1134"/>
              <a:gd name="T1" fmla="*/ 0 h 499"/>
              <a:gd name="T2" fmla="*/ 286324 w 1134"/>
              <a:gd name="T3" fmla="*/ 0 h 499"/>
              <a:gd name="T4" fmla="*/ 0 w 1134"/>
              <a:gd name="T5" fmla="*/ 287338 h 499"/>
              <a:gd name="T6" fmla="*/ 0 w 1134"/>
              <a:gd name="T7" fmla="*/ 792163 h 499"/>
              <a:gd name="T8" fmla="*/ 215138 w 1134"/>
              <a:gd name="T9" fmla="*/ 792163 h 499"/>
              <a:gd name="T10" fmla="*/ 215138 w 1134"/>
              <a:gd name="T11" fmla="*/ 504825 h 499"/>
              <a:gd name="T12" fmla="*/ 501462 w 1134"/>
              <a:gd name="T13" fmla="*/ 504825 h 499"/>
              <a:gd name="T14" fmla="*/ 501462 w 1134"/>
              <a:gd name="T15" fmla="*/ 792163 h 499"/>
              <a:gd name="T16" fmla="*/ 716601 w 1134"/>
              <a:gd name="T17" fmla="*/ 720725 h 499"/>
              <a:gd name="T18" fmla="*/ 645415 w 1134"/>
              <a:gd name="T19" fmla="*/ 504825 h 499"/>
              <a:gd name="T20" fmla="*/ 931739 w 1134"/>
              <a:gd name="T21" fmla="*/ 504825 h 499"/>
              <a:gd name="T22" fmla="*/ 931739 w 1134"/>
              <a:gd name="T23" fmla="*/ 792163 h 499"/>
              <a:gd name="T24" fmla="*/ 1075692 w 1134"/>
              <a:gd name="T25" fmla="*/ 792163 h 499"/>
              <a:gd name="T26" fmla="*/ 1075692 w 1134"/>
              <a:gd name="T27" fmla="*/ 431800 h 499"/>
              <a:gd name="T28" fmla="*/ 931739 w 1134"/>
              <a:gd name="T29" fmla="*/ 287338 h 499"/>
              <a:gd name="T30" fmla="*/ 1793875 w 1134"/>
              <a:gd name="T31" fmla="*/ 287338 h 499"/>
              <a:gd name="T32" fmla="*/ 1793875 w 1134"/>
              <a:gd name="T33" fmla="*/ 0 h 4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4" h="499">
                <a:moveTo>
                  <a:pt x="1134" y="0"/>
                </a:moveTo>
                <a:lnTo>
                  <a:pt x="181" y="0"/>
                </a:lnTo>
                <a:lnTo>
                  <a:pt x="0" y="181"/>
                </a:lnTo>
                <a:lnTo>
                  <a:pt x="0" y="499"/>
                </a:lnTo>
                <a:lnTo>
                  <a:pt x="136" y="499"/>
                </a:lnTo>
                <a:lnTo>
                  <a:pt x="136" y="318"/>
                </a:lnTo>
                <a:lnTo>
                  <a:pt x="317" y="318"/>
                </a:lnTo>
                <a:lnTo>
                  <a:pt x="317" y="499"/>
                </a:lnTo>
                <a:lnTo>
                  <a:pt x="453" y="454"/>
                </a:lnTo>
                <a:lnTo>
                  <a:pt x="408" y="318"/>
                </a:lnTo>
                <a:lnTo>
                  <a:pt x="589" y="318"/>
                </a:lnTo>
                <a:lnTo>
                  <a:pt x="589" y="499"/>
                </a:lnTo>
                <a:lnTo>
                  <a:pt x="680" y="499"/>
                </a:lnTo>
                <a:lnTo>
                  <a:pt x="680" y="272"/>
                </a:lnTo>
                <a:lnTo>
                  <a:pt x="589" y="181"/>
                </a:lnTo>
                <a:lnTo>
                  <a:pt x="1134" y="181"/>
                </a:lnTo>
                <a:lnTo>
                  <a:pt x="1134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7" name="AutoShape 27">
            <a:extLst>
              <a:ext uri="{FF2B5EF4-FFF2-40B4-BE49-F238E27FC236}">
                <a16:creationId xmlns:a16="http://schemas.microsoft.com/office/drawing/2014/main" id="{8033301D-400B-608E-D33F-1A1C1FC9E20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338" y="1773238"/>
            <a:ext cx="1722437" cy="1008062"/>
          </a:xfrm>
          <a:custGeom>
            <a:avLst/>
            <a:gdLst>
              <a:gd name="T0" fmla="*/ 1507132 w 21600"/>
              <a:gd name="T1" fmla="*/ 504031 h 21600"/>
              <a:gd name="T2" fmla="*/ 861219 w 21600"/>
              <a:gd name="T3" fmla="*/ 1008062 h 21600"/>
              <a:gd name="T4" fmla="*/ 215305 w 21600"/>
              <a:gd name="T5" fmla="*/ 504031 h 21600"/>
              <a:gd name="T6" fmla="*/ 86121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8" name="AutoShape 28">
            <a:extLst>
              <a:ext uri="{FF2B5EF4-FFF2-40B4-BE49-F238E27FC236}">
                <a16:creationId xmlns:a16="http://schemas.microsoft.com/office/drawing/2014/main" id="{7A18C8AC-FD33-3E77-E6E8-2D0EA1826EC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59675" y="1989138"/>
            <a:ext cx="1149350" cy="503237"/>
          </a:xfrm>
          <a:custGeom>
            <a:avLst/>
            <a:gdLst>
              <a:gd name="T0" fmla="*/ 1005681 w 21600"/>
              <a:gd name="T1" fmla="*/ 251619 h 21600"/>
              <a:gd name="T2" fmla="*/ 574675 w 21600"/>
              <a:gd name="T3" fmla="*/ 503237 h 21600"/>
              <a:gd name="T4" fmla="*/ 143669 w 21600"/>
              <a:gd name="T5" fmla="*/ 251619 h 21600"/>
              <a:gd name="T6" fmla="*/ 5746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en-US"/>
          </a:p>
        </p:txBody>
      </p:sp>
      <p:sp>
        <p:nvSpPr>
          <p:cNvPr id="8219" name="AutoShape 29">
            <a:extLst>
              <a:ext uri="{FF2B5EF4-FFF2-40B4-BE49-F238E27FC236}">
                <a16:creationId xmlns:a16="http://schemas.microsoft.com/office/drawing/2014/main" id="{51E5107E-1285-382F-CE31-CD53D12756A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59675" y="1989138"/>
            <a:ext cx="1149350" cy="503237"/>
          </a:xfrm>
          <a:custGeom>
            <a:avLst/>
            <a:gdLst>
              <a:gd name="T0" fmla="*/ 1005681 w 21600"/>
              <a:gd name="T1" fmla="*/ 251619 h 21600"/>
              <a:gd name="T2" fmla="*/ 574675 w 21600"/>
              <a:gd name="T3" fmla="*/ 503237 h 21600"/>
              <a:gd name="T4" fmla="*/ 143669 w 21600"/>
              <a:gd name="T5" fmla="*/ 251619 h 21600"/>
              <a:gd name="T6" fmla="*/ 5746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>
              <a:alpha val="16078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en-US"/>
          </a:p>
        </p:txBody>
      </p:sp>
      <p:pic>
        <p:nvPicPr>
          <p:cNvPr id="8220" name="Picture 53">
            <a:extLst>
              <a:ext uri="{FF2B5EF4-FFF2-40B4-BE49-F238E27FC236}">
                <a16:creationId xmlns:a16="http://schemas.microsoft.com/office/drawing/2014/main" id="{5D2779DF-30FB-D42E-5C69-821BACE4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5035">
            <a:off x="6372225" y="3716338"/>
            <a:ext cx="181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1" name="Oval 54">
            <a:extLst>
              <a:ext uri="{FF2B5EF4-FFF2-40B4-BE49-F238E27FC236}">
                <a16:creationId xmlns:a16="http://schemas.microsoft.com/office/drawing/2014/main" id="{D8FCB1E7-D37C-6F44-F1AD-507ECD46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4652963"/>
            <a:ext cx="503238" cy="50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22" name="Oval 55">
            <a:extLst>
              <a:ext uri="{FF2B5EF4-FFF2-40B4-BE49-F238E27FC236}">
                <a16:creationId xmlns:a16="http://schemas.microsoft.com/office/drawing/2014/main" id="{BDAC5890-4681-0755-0AE5-E6DA8F95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4652963"/>
            <a:ext cx="503238" cy="50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23" name="Oval 56">
            <a:extLst>
              <a:ext uri="{FF2B5EF4-FFF2-40B4-BE49-F238E27FC236}">
                <a16:creationId xmlns:a16="http://schemas.microsoft.com/office/drawing/2014/main" id="{A94828B4-C7DA-EB40-16FD-B6A48BBF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4652963"/>
            <a:ext cx="503237" cy="50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24" name="Oval 57">
            <a:extLst>
              <a:ext uri="{FF2B5EF4-FFF2-40B4-BE49-F238E27FC236}">
                <a16:creationId xmlns:a16="http://schemas.microsoft.com/office/drawing/2014/main" id="{C714EEAF-09B0-7D20-AA3B-B8E720AF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4652963"/>
            <a:ext cx="503237" cy="50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8225" name="AutoShape 58">
            <a:extLst>
              <a:ext uri="{FF2B5EF4-FFF2-40B4-BE49-F238E27FC236}">
                <a16:creationId xmlns:a16="http://schemas.microsoft.com/office/drawing/2014/main" id="{104ED144-32BF-8667-5CC9-42E9D1B7CF6F}"/>
              </a:ext>
            </a:extLst>
          </p:cNvPr>
          <p:cNvCxnSpPr>
            <a:cxnSpLocks noChangeShapeType="1"/>
            <a:stCxn id="8221" idx="0"/>
            <a:endCxn id="8224" idx="0"/>
          </p:cNvCxnSpPr>
          <p:nvPr/>
        </p:nvCxnSpPr>
        <p:spPr bwMode="auto">
          <a:xfrm>
            <a:off x="7380288" y="4652963"/>
            <a:ext cx="15128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6" name="AutoShape 59">
            <a:extLst>
              <a:ext uri="{FF2B5EF4-FFF2-40B4-BE49-F238E27FC236}">
                <a16:creationId xmlns:a16="http://schemas.microsoft.com/office/drawing/2014/main" id="{A864093B-E60E-6F9B-1414-771E0FD41505}"/>
              </a:ext>
            </a:extLst>
          </p:cNvPr>
          <p:cNvCxnSpPr>
            <a:cxnSpLocks noChangeShapeType="1"/>
            <a:endCxn id="8224" idx="4"/>
          </p:cNvCxnSpPr>
          <p:nvPr/>
        </p:nvCxnSpPr>
        <p:spPr bwMode="auto">
          <a:xfrm>
            <a:off x="7415213" y="5156200"/>
            <a:ext cx="147796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7" name="AutoShape 60">
            <a:extLst>
              <a:ext uri="{FF2B5EF4-FFF2-40B4-BE49-F238E27FC236}">
                <a16:creationId xmlns:a16="http://schemas.microsoft.com/office/drawing/2014/main" id="{CAC2EB7F-553E-AB2E-6EA0-920F11EB171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338" y="3644900"/>
            <a:ext cx="1722437" cy="1008063"/>
          </a:xfrm>
          <a:custGeom>
            <a:avLst/>
            <a:gdLst>
              <a:gd name="T0" fmla="*/ 1507132 w 21600"/>
              <a:gd name="T1" fmla="*/ 504032 h 21600"/>
              <a:gd name="T2" fmla="*/ 861219 w 21600"/>
              <a:gd name="T3" fmla="*/ 1008063 h 21600"/>
              <a:gd name="T4" fmla="*/ 215305 w 21600"/>
              <a:gd name="T5" fmla="*/ 504032 h 21600"/>
              <a:gd name="T6" fmla="*/ 86121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28" name="AutoShape 61">
            <a:extLst>
              <a:ext uri="{FF2B5EF4-FFF2-40B4-BE49-F238E27FC236}">
                <a16:creationId xmlns:a16="http://schemas.microsoft.com/office/drawing/2014/main" id="{A6109795-17B5-EE67-46B5-56C6077244E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59675" y="3860800"/>
            <a:ext cx="1149350" cy="503238"/>
          </a:xfrm>
          <a:custGeom>
            <a:avLst/>
            <a:gdLst>
              <a:gd name="T0" fmla="*/ 1005681 w 21600"/>
              <a:gd name="T1" fmla="*/ 251619 h 21600"/>
              <a:gd name="T2" fmla="*/ 574675 w 21600"/>
              <a:gd name="T3" fmla="*/ 503238 h 21600"/>
              <a:gd name="T4" fmla="*/ 143669 w 21600"/>
              <a:gd name="T5" fmla="*/ 251619 h 21600"/>
              <a:gd name="T6" fmla="*/ 5746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en-US"/>
          </a:p>
        </p:txBody>
      </p:sp>
      <p:sp>
        <p:nvSpPr>
          <p:cNvPr id="8229" name="AutoShape 62">
            <a:extLst>
              <a:ext uri="{FF2B5EF4-FFF2-40B4-BE49-F238E27FC236}">
                <a16:creationId xmlns:a16="http://schemas.microsoft.com/office/drawing/2014/main" id="{68616E20-D53F-5998-A112-65C1E8AC5DE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59675" y="3860800"/>
            <a:ext cx="1149350" cy="503238"/>
          </a:xfrm>
          <a:custGeom>
            <a:avLst/>
            <a:gdLst>
              <a:gd name="T0" fmla="*/ 1005681 w 21600"/>
              <a:gd name="T1" fmla="*/ 251619 h 21600"/>
              <a:gd name="T2" fmla="*/ 574675 w 21600"/>
              <a:gd name="T3" fmla="*/ 503238 h 21600"/>
              <a:gd name="T4" fmla="*/ 143669 w 21600"/>
              <a:gd name="T5" fmla="*/ 251619 h 21600"/>
              <a:gd name="T6" fmla="*/ 5746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>
              <a:alpha val="16078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ko-KR" altLang="en-US"/>
          </a:p>
        </p:txBody>
      </p:sp>
      <p:sp>
        <p:nvSpPr>
          <p:cNvPr id="8230" name="Freeform 63">
            <a:extLst>
              <a:ext uri="{FF2B5EF4-FFF2-40B4-BE49-F238E27FC236}">
                <a16:creationId xmlns:a16="http://schemas.microsoft.com/office/drawing/2014/main" id="{62DD9623-6D7E-CE3E-5326-382EF63626D8}"/>
              </a:ext>
            </a:extLst>
          </p:cNvPr>
          <p:cNvSpPr>
            <a:spLocks/>
          </p:cNvSpPr>
          <p:nvPr/>
        </p:nvSpPr>
        <p:spPr bwMode="auto">
          <a:xfrm>
            <a:off x="2987675" y="1773238"/>
            <a:ext cx="936625" cy="360362"/>
          </a:xfrm>
          <a:custGeom>
            <a:avLst/>
            <a:gdLst>
              <a:gd name="T0" fmla="*/ 0 w 590"/>
              <a:gd name="T1" fmla="*/ 0 h 227"/>
              <a:gd name="T2" fmla="*/ 360363 w 590"/>
              <a:gd name="T3" fmla="*/ 142875 h 227"/>
              <a:gd name="T4" fmla="*/ 360363 w 590"/>
              <a:gd name="T5" fmla="*/ 360362 h 227"/>
              <a:gd name="T6" fmla="*/ 936625 w 590"/>
              <a:gd name="T7" fmla="*/ 215900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" h="227">
                <a:moveTo>
                  <a:pt x="0" y="0"/>
                </a:moveTo>
                <a:lnTo>
                  <a:pt x="227" y="90"/>
                </a:lnTo>
                <a:lnTo>
                  <a:pt x="227" y="227"/>
                </a:lnTo>
                <a:lnTo>
                  <a:pt x="590" y="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31" name="Freeform 64">
            <a:extLst>
              <a:ext uri="{FF2B5EF4-FFF2-40B4-BE49-F238E27FC236}">
                <a16:creationId xmlns:a16="http://schemas.microsoft.com/office/drawing/2014/main" id="{68C17DA2-2A57-74BA-CC47-C31B6B136FB2}"/>
              </a:ext>
            </a:extLst>
          </p:cNvPr>
          <p:cNvSpPr>
            <a:spLocks/>
          </p:cNvSpPr>
          <p:nvPr/>
        </p:nvSpPr>
        <p:spPr bwMode="auto">
          <a:xfrm>
            <a:off x="395288" y="2636838"/>
            <a:ext cx="4321175" cy="1512887"/>
          </a:xfrm>
          <a:custGeom>
            <a:avLst/>
            <a:gdLst>
              <a:gd name="T0" fmla="*/ 0 w 2722"/>
              <a:gd name="T1" fmla="*/ 215900 h 953"/>
              <a:gd name="T2" fmla="*/ 720725 w 2722"/>
              <a:gd name="T3" fmla="*/ 0 h 953"/>
              <a:gd name="T4" fmla="*/ 1368425 w 2722"/>
              <a:gd name="T5" fmla="*/ 360362 h 953"/>
              <a:gd name="T6" fmla="*/ 1944688 w 2722"/>
              <a:gd name="T7" fmla="*/ 360362 h 953"/>
              <a:gd name="T8" fmla="*/ 2736850 w 2722"/>
              <a:gd name="T9" fmla="*/ 1008062 h 953"/>
              <a:gd name="T10" fmla="*/ 3455988 w 2722"/>
              <a:gd name="T11" fmla="*/ 720725 h 953"/>
              <a:gd name="T12" fmla="*/ 3744913 w 2722"/>
              <a:gd name="T13" fmla="*/ 1512887 h 953"/>
              <a:gd name="T14" fmla="*/ 4321175 w 2722"/>
              <a:gd name="T15" fmla="*/ 1223962 h 9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22" h="953">
                <a:moveTo>
                  <a:pt x="0" y="136"/>
                </a:moveTo>
                <a:lnTo>
                  <a:pt x="454" y="0"/>
                </a:lnTo>
                <a:lnTo>
                  <a:pt x="862" y="227"/>
                </a:lnTo>
                <a:lnTo>
                  <a:pt x="1225" y="227"/>
                </a:lnTo>
                <a:lnTo>
                  <a:pt x="1724" y="635"/>
                </a:lnTo>
                <a:lnTo>
                  <a:pt x="2177" y="454"/>
                </a:lnTo>
                <a:lnTo>
                  <a:pt x="2359" y="953"/>
                </a:lnTo>
                <a:lnTo>
                  <a:pt x="2722" y="77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32" name="Freeform 65">
            <a:extLst>
              <a:ext uri="{FF2B5EF4-FFF2-40B4-BE49-F238E27FC236}">
                <a16:creationId xmlns:a16="http://schemas.microsoft.com/office/drawing/2014/main" id="{3B420D93-6AF6-47C8-0319-2C1C5C8C3133}"/>
              </a:ext>
            </a:extLst>
          </p:cNvPr>
          <p:cNvSpPr>
            <a:spLocks/>
          </p:cNvSpPr>
          <p:nvPr/>
        </p:nvSpPr>
        <p:spPr bwMode="auto">
          <a:xfrm>
            <a:off x="2555875" y="3789363"/>
            <a:ext cx="792163" cy="2592387"/>
          </a:xfrm>
          <a:custGeom>
            <a:avLst/>
            <a:gdLst>
              <a:gd name="T0" fmla="*/ 71438 w 499"/>
              <a:gd name="T1" fmla="*/ 0 h 1633"/>
              <a:gd name="T2" fmla="*/ 792163 w 499"/>
              <a:gd name="T3" fmla="*/ 1152525 h 1633"/>
              <a:gd name="T4" fmla="*/ 0 w 499"/>
              <a:gd name="T5" fmla="*/ 1655762 h 1633"/>
              <a:gd name="T6" fmla="*/ 720725 w 499"/>
              <a:gd name="T7" fmla="*/ 2592387 h 16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1633">
                <a:moveTo>
                  <a:pt x="45" y="0"/>
                </a:moveTo>
                <a:lnTo>
                  <a:pt x="499" y="726"/>
                </a:lnTo>
                <a:lnTo>
                  <a:pt x="0" y="1043"/>
                </a:lnTo>
                <a:lnTo>
                  <a:pt x="454" y="163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33" name="Freeform 66">
            <a:extLst>
              <a:ext uri="{FF2B5EF4-FFF2-40B4-BE49-F238E27FC236}">
                <a16:creationId xmlns:a16="http://schemas.microsoft.com/office/drawing/2014/main" id="{D089BA2D-E501-28D4-632A-B07C36140F4B}"/>
              </a:ext>
            </a:extLst>
          </p:cNvPr>
          <p:cNvSpPr>
            <a:spLocks/>
          </p:cNvSpPr>
          <p:nvPr/>
        </p:nvSpPr>
        <p:spPr bwMode="auto">
          <a:xfrm>
            <a:off x="1116013" y="4149725"/>
            <a:ext cx="576262" cy="1008063"/>
          </a:xfrm>
          <a:custGeom>
            <a:avLst/>
            <a:gdLst>
              <a:gd name="T0" fmla="*/ 81804 w 317"/>
              <a:gd name="T1" fmla="*/ 0 h 590"/>
              <a:gd name="T2" fmla="*/ 0 w 317"/>
              <a:gd name="T3" fmla="*/ 541620 h 590"/>
              <a:gd name="T4" fmla="*/ 576262 w 317"/>
              <a:gd name="T5" fmla="*/ 620215 h 590"/>
              <a:gd name="T6" fmla="*/ 494458 w 317"/>
              <a:gd name="T7" fmla="*/ 1008063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590">
                <a:moveTo>
                  <a:pt x="45" y="0"/>
                </a:moveTo>
                <a:lnTo>
                  <a:pt x="0" y="317"/>
                </a:lnTo>
                <a:lnTo>
                  <a:pt x="317" y="363"/>
                </a:lnTo>
                <a:lnTo>
                  <a:pt x="272" y="5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34" name="Freeform 67">
            <a:extLst>
              <a:ext uri="{FF2B5EF4-FFF2-40B4-BE49-F238E27FC236}">
                <a16:creationId xmlns:a16="http://schemas.microsoft.com/office/drawing/2014/main" id="{868424CA-5645-BBC3-3D5A-88ABCECA22AE}"/>
              </a:ext>
            </a:extLst>
          </p:cNvPr>
          <p:cNvSpPr>
            <a:spLocks/>
          </p:cNvSpPr>
          <p:nvPr/>
        </p:nvSpPr>
        <p:spPr bwMode="auto">
          <a:xfrm>
            <a:off x="3059113" y="2492375"/>
            <a:ext cx="649287" cy="360363"/>
          </a:xfrm>
          <a:custGeom>
            <a:avLst/>
            <a:gdLst>
              <a:gd name="T0" fmla="*/ 0 w 409"/>
              <a:gd name="T1" fmla="*/ 73025 h 227"/>
              <a:gd name="T2" fmla="*/ 144462 w 409"/>
              <a:gd name="T3" fmla="*/ 0 h 227"/>
              <a:gd name="T4" fmla="*/ 360362 w 409"/>
              <a:gd name="T5" fmla="*/ 288925 h 227"/>
              <a:gd name="T6" fmla="*/ 576262 w 409"/>
              <a:gd name="T7" fmla="*/ 144463 h 227"/>
              <a:gd name="T8" fmla="*/ 649287 w 409"/>
              <a:gd name="T9" fmla="*/ 360363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" h="227">
                <a:moveTo>
                  <a:pt x="0" y="46"/>
                </a:moveTo>
                <a:lnTo>
                  <a:pt x="91" y="0"/>
                </a:lnTo>
                <a:lnTo>
                  <a:pt x="227" y="182"/>
                </a:lnTo>
                <a:lnTo>
                  <a:pt x="363" y="91"/>
                </a:lnTo>
                <a:lnTo>
                  <a:pt x="409" y="22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35" name="Rectangle 68">
            <a:extLst>
              <a:ext uri="{FF2B5EF4-FFF2-40B4-BE49-F238E27FC236}">
                <a16:creationId xmlns:a16="http://schemas.microsoft.com/office/drawing/2014/main" id="{24CCD514-6DB9-6AD2-3B59-644AF964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4450"/>
            <a:ext cx="1008062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36" name="Rectangle 69">
            <a:extLst>
              <a:ext uri="{FF2B5EF4-FFF2-40B4-BE49-F238E27FC236}">
                <a16:creationId xmlns:a16="http://schemas.microsoft.com/office/drawing/2014/main" id="{052A7B22-56F1-709E-4803-715224E1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692150"/>
            <a:ext cx="1008063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37" name="Rectangle 70">
            <a:extLst>
              <a:ext uri="{FF2B5EF4-FFF2-40B4-BE49-F238E27FC236}">
                <a16:creationId xmlns:a16="http://schemas.microsoft.com/office/drawing/2014/main" id="{B1466D43-DEC8-8993-6972-318370ED0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836613"/>
            <a:ext cx="1008063" cy="7921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38" name="Rectangle 71">
            <a:extLst>
              <a:ext uri="{FF2B5EF4-FFF2-40B4-BE49-F238E27FC236}">
                <a16:creationId xmlns:a16="http://schemas.microsoft.com/office/drawing/2014/main" id="{C4B6E255-8A0D-FA43-B810-EE856DECD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628775"/>
            <a:ext cx="1008062" cy="792163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39" name="Rectangle 72">
            <a:extLst>
              <a:ext uri="{FF2B5EF4-FFF2-40B4-BE49-F238E27FC236}">
                <a16:creationId xmlns:a16="http://schemas.microsoft.com/office/drawing/2014/main" id="{D9A03E24-E096-8CE4-6094-E9994E7C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008062" cy="792162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40" name="WordArt 73">
            <a:hlinkClick r:id="rId3" action="ppaction://hlinksldjump"/>
            <a:extLst>
              <a:ext uri="{FF2B5EF4-FFF2-40B4-BE49-F238E27FC236}">
                <a16:creationId xmlns:a16="http://schemas.microsoft.com/office/drawing/2014/main" id="{F7B21F26-BEA2-909F-5335-8C73FAFC079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76825" y="5084763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</Words>
  <Application>Microsoft Office PowerPoint</Application>
  <PresentationFormat>화면 슬라이드 쇼(4:3)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Arial</vt:lpstr>
      <vt:lpstr>맑은 고딕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</dc:creator>
  <cp:lastModifiedBy>김 락형</cp:lastModifiedBy>
  <cp:revision>4</cp:revision>
  <dcterms:created xsi:type="dcterms:W3CDTF">2009-05-07T11:25:38Z</dcterms:created>
  <dcterms:modified xsi:type="dcterms:W3CDTF">2023-04-05T14:45:13Z</dcterms:modified>
</cp:coreProperties>
</file>