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FBFE"/>
    <a:srgbClr val="13F7FD"/>
    <a:srgbClr val="000000"/>
    <a:srgbClr val="FF0000"/>
    <a:srgbClr val="FFFF00"/>
    <a:srgbClr val="0000FF"/>
    <a:srgbClr val="CC00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104" d="100"/>
          <a:sy n="104" d="100"/>
        </p:scale>
        <p:origin x="183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997A0B-0A4C-730A-45CD-F8CE54D921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BE37F4-2D77-523F-5CC5-7481E154FF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7E2F43-0CCF-C7CA-2C88-9CE1EF9C13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55B38-8CCA-42E0-89F8-C25AE336F9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450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B22CD0-1AC5-72BE-1678-7374FDDD9C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0BCBB1-FC08-EBCC-44CD-349A51111F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520399-16C9-2040-A184-4E3A28D4DB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53770-8592-4FBC-AA77-43F5B55082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674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DD617B-2484-C47D-7CDC-EAA5093347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7866BD-E773-C6BD-BD27-39DCEF48A6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0AD86A-69EA-2AEA-79E2-62C364DF65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64396-DEA6-44FB-A710-E734A3AAC1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21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F17751-12B0-1537-CE08-AB1AF54FE0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126FD5-BFEB-DBA4-B568-5E4A99FEAC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1C2100-04F1-E316-8CCD-E307663BB6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F0B6E-73D3-4FD8-86B3-EB88717092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72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2FC85C-995C-5F77-9829-2F19676A5E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CEE9B3-5F50-A104-4F5D-B4B8BD7A7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EA8295-9EA9-F85A-28CF-7B5F19CCD5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1FC46-325B-49F6-B4D1-DB883281EE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967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A48316-B577-465D-1FF8-03B9C164EB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C4E67-9743-98D2-3428-BEC289F62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E6835D-619B-78F8-D278-2CEA4211A1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5A02E-4AA3-40BB-B549-684CD6C9E2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898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B557FD-DE6E-6391-0BB1-BED710065F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E8F7EEC-08D7-679E-0AB0-CE91E408EB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8C36118-3DCB-35BE-DFDB-57B24A3280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B0C10-B0F3-4979-B5EE-E8E4339C6D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490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DBC5585-6057-8D3B-EBC6-B7B6DDD433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822D53-D491-8516-3EE5-A20EA15731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B3B4D56-CDD0-9780-36C1-DDD0DB299E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73C5C-7E47-4CAE-B232-EFBA4586FE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977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432AF-DDAB-BCFF-67C7-F8A74D8433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A0E5B5-173B-F403-6A07-5CBF297D26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4C41363-ED8D-60D6-B50B-9B6336404B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1E37E-B589-4EEE-9FFA-3095C61ED7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691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6E084-35A8-59E6-3516-96D9E00342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A333AF-65AA-F2EF-3AB3-F85AE8A9EF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A43A1-E5BB-031A-BF92-A7296990D9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53DE5-9024-4032-BEA5-8B3153F892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562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533541-EEF4-54E2-5EE9-4CD8C7A836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6CDE96-DBF8-316F-4012-A1FDF6AD0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D2AD71-8CBC-3F8D-E27D-8B0D374562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AD833-0787-4272-8CF3-F646C599F8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029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B8C5836-88CE-C24E-5C82-7B984210C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F616A6-E9E3-60B0-09C7-61D0A6B9D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924D08A-9C4D-4285-8A44-80E6EDFC89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F98CA49-3ACC-BF6F-75C4-B6C3C0D6EBE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8919AF1-7787-2802-B3D9-256FFEE3942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smtClean="0"/>
            </a:lvl1pPr>
          </a:lstStyle>
          <a:p>
            <a:pPr>
              <a:defRPr/>
            </a:pPr>
            <a:fld id="{78D69F0C-BA32-41F2-94AB-34F1DA5ACC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8903DC7-F91D-4677-3447-F40D886E97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endParaRPr lang="ko-KR" altLang="ko-KR" sz="44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E937873-3EAF-2D76-369C-1E3F3680F83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ko-KR" altLang="ko-KR" sz="3200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54C23CB-E4BC-0285-F451-B44EE4D85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54" name="WordArt 6">
            <a:extLst>
              <a:ext uri="{FF2B5EF4-FFF2-40B4-BE49-F238E27FC236}">
                <a16:creationId xmlns:a16="http://schemas.microsoft.com/office/drawing/2014/main" id="{1D8CF1F0-BD12-0A03-CAC0-1DB44DCEDF5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268538" y="1484313"/>
            <a:ext cx="41148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</a:rPr>
              <a:t>어려운마우스피하기</a:t>
            </a:r>
          </a:p>
        </p:txBody>
      </p:sp>
      <p:sp>
        <p:nvSpPr>
          <p:cNvPr id="2055" name="Oval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FEA4B25-6BBC-B028-389B-C4FEEEF82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34050"/>
            <a:ext cx="1116013" cy="1123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시작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3ED116F-1948-66A5-5DEA-E0ABDF289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3" y="-26988"/>
            <a:ext cx="9215438" cy="6929438"/>
          </a:xfrm>
          <a:prstGeom prst="rect">
            <a:avLst/>
          </a:prstGeom>
          <a:solidFill>
            <a:srgbClr val="7AFBF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7" name="Freeform 7">
            <a:extLst>
              <a:ext uri="{FF2B5EF4-FFF2-40B4-BE49-F238E27FC236}">
                <a16:creationId xmlns:a16="http://schemas.microsoft.com/office/drawing/2014/main" id="{A16F096D-3031-1283-E091-EC3BDCCEF140}"/>
              </a:ext>
            </a:extLst>
          </p:cNvPr>
          <p:cNvSpPr>
            <a:spLocks/>
          </p:cNvSpPr>
          <p:nvPr/>
        </p:nvSpPr>
        <p:spPr bwMode="auto">
          <a:xfrm>
            <a:off x="-36513" y="44450"/>
            <a:ext cx="9217026" cy="6840538"/>
          </a:xfrm>
          <a:custGeom>
            <a:avLst/>
            <a:gdLst>
              <a:gd name="T0" fmla="*/ 5832476 w 5806"/>
              <a:gd name="T1" fmla="*/ 4968875 h 4309"/>
              <a:gd name="T2" fmla="*/ 5832476 w 5806"/>
              <a:gd name="T3" fmla="*/ 3816350 h 4309"/>
              <a:gd name="T4" fmla="*/ 9217026 w 5806"/>
              <a:gd name="T5" fmla="*/ 3816350 h 4309"/>
              <a:gd name="T6" fmla="*/ 9217026 w 5806"/>
              <a:gd name="T7" fmla="*/ 6840538 h 4309"/>
              <a:gd name="T8" fmla="*/ 0 w 5806"/>
              <a:gd name="T9" fmla="*/ 6840538 h 4309"/>
              <a:gd name="T10" fmla="*/ 0 w 5806"/>
              <a:gd name="T11" fmla="*/ 3744913 h 4309"/>
              <a:gd name="T12" fmla="*/ 3095625 w 5806"/>
              <a:gd name="T13" fmla="*/ 3744913 h 4309"/>
              <a:gd name="T14" fmla="*/ 3095625 w 5806"/>
              <a:gd name="T15" fmla="*/ 647700 h 4309"/>
              <a:gd name="T16" fmla="*/ 5616576 w 5806"/>
              <a:gd name="T17" fmla="*/ 647700 h 4309"/>
              <a:gd name="T18" fmla="*/ 5616576 w 5806"/>
              <a:gd name="T19" fmla="*/ 2952750 h 4309"/>
              <a:gd name="T20" fmla="*/ 7632701 w 5806"/>
              <a:gd name="T21" fmla="*/ 2952750 h 4309"/>
              <a:gd name="T22" fmla="*/ 7632701 w 5806"/>
              <a:gd name="T23" fmla="*/ 0 h 4309"/>
              <a:gd name="T24" fmla="*/ 9145588 w 5806"/>
              <a:gd name="T25" fmla="*/ 0 h 4309"/>
              <a:gd name="T26" fmla="*/ 9145588 w 5806"/>
              <a:gd name="T27" fmla="*/ 3168650 h 4309"/>
              <a:gd name="T28" fmla="*/ 5329238 w 5806"/>
              <a:gd name="T29" fmla="*/ 3168650 h 4309"/>
              <a:gd name="T30" fmla="*/ 5329238 w 5806"/>
              <a:gd name="T31" fmla="*/ 1008063 h 4309"/>
              <a:gd name="T32" fmla="*/ 3313113 w 5806"/>
              <a:gd name="T33" fmla="*/ 1008063 h 4309"/>
              <a:gd name="T34" fmla="*/ 3313113 w 5806"/>
              <a:gd name="T35" fmla="*/ 4032250 h 4309"/>
              <a:gd name="T36" fmla="*/ 144463 w 5806"/>
              <a:gd name="T37" fmla="*/ 4032250 h 4309"/>
              <a:gd name="T38" fmla="*/ 144463 w 5806"/>
              <a:gd name="T39" fmla="*/ 6697663 h 4309"/>
              <a:gd name="T40" fmla="*/ 5761038 w 5806"/>
              <a:gd name="T41" fmla="*/ 6697663 h 4309"/>
              <a:gd name="T42" fmla="*/ 5832476 w 5806"/>
              <a:gd name="T43" fmla="*/ 4968875 h 430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806" h="4309">
                <a:moveTo>
                  <a:pt x="3674" y="3130"/>
                </a:moveTo>
                <a:lnTo>
                  <a:pt x="3674" y="2404"/>
                </a:lnTo>
                <a:lnTo>
                  <a:pt x="5806" y="2404"/>
                </a:lnTo>
                <a:lnTo>
                  <a:pt x="5806" y="4309"/>
                </a:lnTo>
                <a:lnTo>
                  <a:pt x="0" y="4309"/>
                </a:lnTo>
                <a:lnTo>
                  <a:pt x="0" y="2359"/>
                </a:lnTo>
                <a:lnTo>
                  <a:pt x="1950" y="2359"/>
                </a:lnTo>
                <a:lnTo>
                  <a:pt x="1950" y="408"/>
                </a:lnTo>
                <a:lnTo>
                  <a:pt x="3538" y="408"/>
                </a:lnTo>
                <a:lnTo>
                  <a:pt x="3538" y="1860"/>
                </a:lnTo>
                <a:lnTo>
                  <a:pt x="4808" y="1860"/>
                </a:lnTo>
                <a:lnTo>
                  <a:pt x="4808" y="0"/>
                </a:lnTo>
                <a:lnTo>
                  <a:pt x="5761" y="0"/>
                </a:lnTo>
                <a:lnTo>
                  <a:pt x="5761" y="1996"/>
                </a:lnTo>
                <a:lnTo>
                  <a:pt x="3357" y="1996"/>
                </a:lnTo>
                <a:lnTo>
                  <a:pt x="3357" y="635"/>
                </a:lnTo>
                <a:lnTo>
                  <a:pt x="2087" y="635"/>
                </a:lnTo>
                <a:lnTo>
                  <a:pt x="2087" y="2540"/>
                </a:lnTo>
                <a:lnTo>
                  <a:pt x="91" y="2540"/>
                </a:lnTo>
                <a:lnTo>
                  <a:pt x="91" y="4219"/>
                </a:lnTo>
                <a:lnTo>
                  <a:pt x="3629" y="4219"/>
                </a:lnTo>
                <a:lnTo>
                  <a:pt x="3674" y="3130"/>
                </a:lnTo>
                <a:close/>
              </a:path>
            </a:pathLst>
          </a:custGeom>
          <a:solidFill>
            <a:schemeClr val="bg1"/>
          </a:solidFill>
          <a:ln w="920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01" name="AutoShape 13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8A74651-DE1C-16D5-3E4B-8DE22849F8C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40607" y="840581"/>
            <a:ext cx="1017588" cy="1730375"/>
          </a:xfrm>
          <a:prstGeom prst="triangle">
            <a:avLst>
              <a:gd name="adj" fmla="val 50000"/>
            </a:avLst>
          </a:prstGeom>
          <a:solidFill>
            <a:srgbClr val="7AFBFE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302" name="AutoShape 1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F2AB36E-E7ED-468E-D7BD-4074F86BBC6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152357" y="1488281"/>
            <a:ext cx="1017588" cy="1730375"/>
          </a:xfrm>
          <a:prstGeom prst="triangle">
            <a:avLst>
              <a:gd name="adj" fmla="val 50000"/>
            </a:avLst>
          </a:prstGeom>
          <a:solidFill>
            <a:srgbClr val="7AFBFE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303" name="Rectangle 1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986FC68-435D-EF93-B92B-F1C8B7DDABF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672681" y="1159669"/>
            <a:ext cx="1150938" cy="215900"/>
          </a:xfrm>
          <a:prstGeom prst="rect">
            <a:avLst/>
          </a:prstGeom>
          <a:solidFill>
            <a:srgbClr val="7AFBFE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304" name="Rectangle 1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8766DD1-6262-A8A9-D51C-0E5208C6973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28675" y="5229226"/>
            <a:ext cx="3095625" cy="215900"/>
          </a:xfrm>
          <a:prstGeom prst="rect">
            <a:avLst/>
          </a:prstGeom>
          <a:solidFill>
            <a:srgbClr val="7AFBFE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72" name="Oval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6963B2D-5721-5683-35AA-B3930F14E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33375"/>
            <a:ext cx="720725" cy="649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다음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69 L 0.54323 -0.00069 L -0.00017 -0.00069 Z " pathEditMode="relative" ptsTypes="AAA">
                                      <p:cBhvr>
                                        <p:cTn id="6" dur="20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46 L -0.60642 -0.00046 L -0.00017 -0.00046 Z " pathEditMode="relative" ptsTypes="AAA">
                                      <p:cBhvr>
                                        <p:cTn id="8" dur="20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49D0E54-5FF6-180B-DFCE-EC0D5B156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3" y="-26988"/>
            <a:ext cx="9215438" cy="6929438"/>
          </a:xfrm>
          <a:prstGeom prst="rect">
            <a:avLst/>
          </a:prstGeom>
          <a:solidFill>
            <a:srgbClr val="7AFBF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1" name="Freeform 6">
            <a:extLst>
              <a:ext uri="{FF2B5EF4-FFF2-40B4-BE49-F238E27FC236}">
                <a16:creationId xmlns:a16="http://schemas.microsoft.com/office/drawing/2014/main" id="{90FE42F8-6042-97DE-EBF0-A1CD54CA45B0}"/>
              </a:ext>
            </a:extLst>
          </p:cNvPr>
          <p:cNvSpPr>
            <a:spLocks/>
          </p:cNvSpPr>
          <p:nvPr/>
        </p:nvSpPr>
        <p:spPr bwMode="auto">
          <a:xfrm>
            <a:off x="-36513" y="44450"/>
            <a:ext cx="9217026" cy="6840538"/>
          </a:xfrm>
          <a:custGeom>
            <a:avLst/>
            <a:gdLst>
              <a:gd name="T0" fmla="*/ 5832476 w 5806"/>
              <a:gd name="T1" fmla="*/ 4968875 h 4309"/>
              <a:gd name="T2" fmla="*/ 5832476 w 5806"/>
              <a:gd name="T3" fmla="*/ 3816350 h 4309"/>
              <a:gd name="T4" fmla="*/ 9217026 w 5806"/>
              <a:gd name="T5" fmla="*/ 3816350 h 4309"/>
              <a:gd name="T6" fmla="*/ 9217026 w 5806"/>
              <a:gd name="T7" fmla="*/ 6840538 h 4309"/>
              <a:gd name="T8" fmla="*/ 0 w 5806"/>
              <a:gd name="T9" fmla="*/ 6840538 h 4309"/>
              <a:gd name="T10" fmla="*/ 0 w 5806"/>
              <a:gd name="T11" fmla="*/ 3744913 h 4309"/>
              <a:gd name="T12" fmla="*/ 3095625 w 5806"/>
              <a:gd name="T13" fmla="*/ 3744913 h 4309"/>
              <a:gd name="T14" fmla="*/ 3095625 w 5806"/>
              <a:gd name="T15" fmla="*/ 647700 h 4309"/>
              <a:gd name="T16" fmla="*/ 5616576 w 5806"/>
              <a:gd name="T17" fmla="*/ 647700 h 4309"/>
              <a:gd name="T18" fmla="*/ 5616576 w 5806"/>
              <a:gd name="T19" fmla="*/ 2952750 h 4309"/>
              <a:gd name="T20" fmla="*/ 7632701 w 5806"/>
              <a:gd name="T21" fmla="*/ 2952750 h 4309"/>
              <a:gd name="T22" fmla="*/ 7632701 w 5806"/>
              <a:gd name="T23" fmla="*/ 0 h 4309"/>
              <a:gd name="T24" fmla="*/ 9145588 w 5806"/>
              <a:gd name="T25" fmla="*/ 0 h 4309"/>
              <a:gd name="T26" fmla="*/ 9145588 w 5806"/>
              <a:gd name="T27" fmla="*/ 3168650 h 4309"/>
              <a:gd name="T28" fmla="*/ 5329238 w 5806"/>
              <a:gd name="T29" fmla="*/ 3168650 h 4309"/>
              <a:gd name="T30" fmla="*/ 5329238 w 5806"/>
              <a:gd name="T31" fmla="*/ 1008063 h 4309"/>
              <a:gd name="T32" fmla="*/ 3313113 w 5806"/>
              <a:gd name="T33" fmla="*/ 1008063 h 4309"/>
              <a:gd name="T34" fmla="*/ 3313113 w 5806"/>
              <a:gd name="T35" fmla="*/ 4032250 h 4309"/>
              <a:gd name="T36" fmla="*/ 144463 w 5806"/>
              <a:gd name="T37" fmla="*/ 4032250 h 4309"/>
              <a:gd name="T38" fmla="*/ 144463 w 5806"/>
              <a:gd name="T39" fmla="*/ 6697663 h 4309"/>
              <a:gd name="T40" fmla="*/ 5761038 w 5806"/>
              <a:gd name="T41" fmla="*/ 6697663 h 4309"/>
              <a:gd name="T42" fmla="*/ 5832476 w 5806"/>
              <a:gd name="T43" fmla="*/ 4968875 h 430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806" h="4309">
                <a:moveTo>
                  <a:pt x="3674" y="3130"/>
                </a:moveTo>
                <a:lnTo>
                  <a:pt x="3674" y="2404"/>
                </a:lnTo>
                <a:lnTo>
                  <a:pt x="5806" y="2404"/>
                </a:lnTo>
                <a:lnTo>
                  <a:pt x="5806" y="4309"/>
                </a:lnTo>
                <a:lnTo>
                  <a:pt x="0" y="4309"/>
                </a:lnTo>
                <a:lnTo>
                  <a:pt x="0" y="2359"/>
                </a:lnTo>
                <a:lnTo>
                  <a:pt x="1950" y="2359"/>
                </a:lnTo>
                <a:lnTo>
                  <a:pt x="1950" y="408"/>
                </a:lnTo>
                <a:lnTo>
                  <a:pt x="3538" y="408"/>
                </a:lnTo>
                <a:lnTo>
                  <a:pt x="3538" y="1860"/>
                </a:lnTo>
                <a:lnTo>
                  <a:pt x="4808" y="1860"/>
                </a:lnTo>
                <a:lnTo>
                  <a:pt x="4808" y="0"/>
                </a:lnTo>
                <a:lnTo>
                  <a:pt x="5761" y="0"/>
                </a:lnTo>
                <a:lnTo>
                  <a:pt x="5761" y="1996"/>
                </a:lnTo>
                <a:lnTo>
                  <a:pt x="3357" y="1996"/>
                </a:lnTo>
                <a:lnTo>
                  <a:pt x="3357" y="635"/>
                </a:lnTo>
                <a:lnTo>
                  <a:pt x="2087" y="635"/>
                </a:lnTo>
                <a:lnTo>
                  <a:pt x="2087" y="2540"/>
                </a:lnTo>
                <a:lnTo>
                  <a:pt x="91" y="2540"/>
                </a:lnTo>
                <a:lnTo>
                  <a:pt x="91" y="4219"/>
                </a:lnTo>
                <a:lnTo>
                  <a:pt x="3629" y="4219"/>
                </a:lnTo>
                <a:lnTo>
                  <a:pt x="3674" y="3130"/>
                </a:lnTo>
                <a:close/>
              </a:path>
            </a:pathLst>
          </a:custGeom>
          <a:solidFill>
            <a:schemeClr val="bg1"/>
          </a:solidFill>
          <a:ln w="920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3" name="AutoShape 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64AB105-7C81-6C05-364A-3979A264C31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40607" y="840581"/>
            <a:ext cx="1017588" cy="1730375"/>
          </a:xfrm>
          <a:prstGeom prst="triangle">
            <a:avLst>
              <a:gd name="adj" fmla="val 50000"/>
            </a:avLst>
          </a:prstGeom>
          <a:solidFill>
            <a:srgbClr val="7AFBFE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344" name="AutoShape 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6ED00C6-8FCA-7618-5840-5DB13490A75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152357" y="1488281"/>
            <a:ext cx="1017588" cy="1730375"/>
          </a:xfrm>
          <a:prstGeom prst="triangle">
            <a:avLst>
              <a:gd name="adj" fmla="val 50000"/>
            </a:avLst>
          </a:prstGeom>
          <a:solidFill>
            <a:srgbClr val="7AFBFE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345" name="Rectangle 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3BDDDEC-591A-82BE-1F82-8E9D09BD630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672681" y="1159669"/>
            <a:ext cx="1150938" cy="215900"/>
          </a:xfrm>
          <a:prstGeom prst="rect">
            <a:avLst/>
          </a:prstGeom>
          <a:solidFill>
            <a:srgbClr val="7AFBFE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346" name="Rectangle 10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4CD03CE-33E8-0CE2-FDC2-8B70C593088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28675" y="5229226"/>
            <a:ext cx="3095625" cy="215900"/>
          </a:xfrm>
          <a:prstGeom prst="rect">
            <a:avLst/>
          </a:prstGeom>
          <a:solidFill>
            <a:srgbClr val="7AFBFE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6" name="Oval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373EEC-E58F-ABB0-13FA-BD355E28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5805488"/>
            <a:ext cx="720725" cy="649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다음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69 L 0.54323 -0.00069 L -0.00017 -0.00069 Z " pathEditMode="relative" ptsTypes="AAA">
                                      <p:cBhvr>
                                        <p:cTn id="6" dur="2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46 L -0.60642 -0.00046 L -0.00017 -0.00046 Z " pathEditMode="relative" ptsTypes="AAA">
                                      <p:cBhvr>
                                        <p:cTn id="8" dur="2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2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82A1043-9C46-2AEC-2A49-8C9F944E1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3" y="-26988"/>
            <a:ext cx="9215438" cy="6929438"/>
          </a:xfrm>
          <a:prstGeom prst="rect">
            <a:avLst/>
          </a:prstGeom>
          <a:solidFill>
            <a:srgbClr val="CC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5" name="Freeform 5">
            <a:extLst>
              <a:ext uri="{FF2B5EF4-FFF2-40B4-BE49-F238E27FC236}">
                <a16:creationId xmlns:a16="http://schemas.microsoft.com/office/drawing/2014/main" id="{82FADB0D-3704-9699-F709-047E0B8921F5}"/>
              </a:ext>
            </a:extLst>
          </p:cNvPr>
          <p:cNvSpPr>
            <a:spLocks/>
          </p:cNvSpPr>
          <p:nvPr/>
        </p:nvSpPr>
        <p:spPr bwMode="auto">
          <a:xfrm>
            <a:off x="-36513" y="-26988"/>
            <a:ext cx="9217026" cy="6985001"/>
          </a:xfrm>
          <a:custGeom>
            <a:avLst/>
            <a:gdLst>
              <a:gd name="T0" fmla="*/ 5732041 w 5398"/>
              <a:gd name="T1" fmla="*/ 6335713 h 4400"/>
              <a:gd name="T2" fmla="*/ 5732041 w 5398"/>
              <a:gd name="T3" fmla="*/ 4319588 h 4400"/>
              <a:gd name="T4" fmla="*/ 9217026 w 5398"/>
              <a:gd name="T5" fmla="*/ 4319588 h 4400"/>
              <a:gd name="T6" fmla="*/ 9217026 w 5398"/>
              <a:gd name="T7" fmla="*/ 6985001 h 4400"/>
              <a:gd name="T8" fmla="*/ 1239637 w 5398"/>
              <a:gd name="T9" fmla="*/ 6551613 h 4400"/>
              <a:gd name="T10" fmla="*/ 0 w 5398"/>
              <a:gd name="T11" fmla="*/ 4895851 h 4400"/>
              <a:gd name="T12" fmla="*/ 2168511 w 5398"/>
              <a:gd name="T13" fmla="*/ 935038 h 4400"/>
              <a:gd name="T14" fmla="*/ 7436115 w 5398"/>
              <a:gd name="T15" fmla="*/ 1943100 h 4400"/>
              <a:gd name="T16" fmla="*/ 4492404 w 5398"/>
              <a:gd name="T17" fmla="*/ 3887788 h 4400"/>
              <a:gd name="T18" fmla="*/ 8055933 w 5398"/>
              <a:gd name="T19" fmla="*/ 2808288 h 4400"/>
              <a:gd name="T20" fmla="*/ 7589789 w 5398"/>
              <a:gd name="T21" fmla="*/ 1223963 h 4400"/>
              <a:gd name="T22" fmla="*/ 6428696 w 5398"/>
              <a:gd name="T23" fmla="*/ 431800 h 4400"/>
              <a:gd name="T24" fmla="*/ 6893133 w 5398"/>
              <a:gd name="T25" fmla="*/ 0 h 4400"/>
              <a:gd name="T26" fmla="*/ 9217026 w 5398"/>
              <a:gd name="T27" fmla="*/ 0 h 4400"/>
              <a:gd name="T28" fmla="*/ 9217026 w 5398"/>
              <a:gd name="T29" fmla="*/ 1511300 h 4400"/>
              <a:gd name="T30" fmla="*/ 8288152 w 5398"/>
              <a:gd name="T31" fmla="*/ 2303463 h 4400"/>
              <a:gd name="T32" fmla="*/ 8441826 w 5398"/>
              <a:gd name="T33" fmla="*/ 3311525 h 4400"/>
              <a:gd name="T34" fmla="*/ 3099093 w 5398"/>
              <a:gd name="T35" fmla="*/ 4608513 h 4400"/>
              <a:gd name="T36" fmla="*/ 2943711 w 5398"/>
              <a:gd name="T37" fmla="*/ 4103688 h 4400"/>
              <a:gd name="T38" fmla="*/ 5653496 w 5398"/>
              <a:gd name="T39" fmla="*/ 2232025 h 4400"/>
              <a:gd name="T40" fmla="*/ 2788330 w 5398"/>
              <a:gd name="T41" fmla="*/ 1584325 h 4400"/>
              <a:gd name="T42" fmla="*/ 1084256 w 5398"/>
              <a:gd name="T43" fmla="*/ 4608513 h 4400"/>
              <a:gd name="T44" fmla="*/ 2479274 w 5398"/>
              <a:gd name="T45" fmla="*/ 5543551 h 4400"/>
              <a:gd name="T46" fmla="*/ 5732041 w 5398"/>
              <a:gd name="T47" fmla="*/ 6335713 h 44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398" h="4400">
                <a:moveTo>
                  <a:pt x="3357" y="3991"/>
                </a:moveTo>
                <a:lnTo>
                  <a:pt x="3357" y="2721"/>
                </a:lnTo>
                <a:lnTo>
                  <a:pt x="5398" y="2721"/>
                </a:lnTo>
                <a:lnTo>
                  <a:pt x="5398" y="4400"/>
                </a:lnTo>
                <a:lnTo>
                  <a:pt x="726" y="4127"/>
                </a:lnTo>
                <a:lnTo>
                  <a:pt x="0" y="3084"/>
                </a:lnTo>
                <a:lnTo>
                  <a:pt x="1270" y="589"/>
                </a:lnTo>
                <a:lnTo>
                  <a:pt x="4355" y="1224"/>
                </a:lnTo>
                <a:lnTo>
                  <a:pt x="2631" y="2449"/>
                </a:lnTo>
                <a:lnTo>
                  <a:pt x="4718" y="1769"/>
                </a:lnTo>
                <a:lnTo>
                  <a:pt x="4445" y="771"/>
                </a:lnTo>
                <a:lnTo>
                  <a:pt x="3765" y="272"/>
                </a:lnTo>
                <a:lnTo>
                  <a:pt x="4037" y="0"/>
                </a:lnTo>
                <a:lnTo>
                  <a:pt x="5398" y="0"/>
                </a:lnTo>
                <a:lnTo>
                  <a:pt x="5398" y="952"/>
                </a:lnTo>
                <a:lnTo>
                  <a:pt x="4854" y="1451"/>
                </a:lnTo>
                <a:lnTo>
                  <a:pt x="4944" y="2086"/>
                </a:lnTo>
                <a:lnTo>
                  <a:pt x="1815" y="2903"/>
                </a:lnTo>
                <a:lnTo>
                  <a:pt x="1724" y="2585"/>
                </a:lnTo>
                <a:lnTo>
                  <a:pt x="3311" y="1406"/>
                </a:lnTo>
                <a:lnTo>
                  <a:pt x="1633" y="998"/>
                </a:lnTo>
                <a:lnTo>
                  <a:pt x="635" y="2903"/>
                </a:lnTo>
                <a:lnTo>
                  <a:pt x="1452" y="3492"/>
                </a:lnTo>
                <a:lnTo>
                  <a:pt x="3357" y="3991"/>
                </a:lnTo>
                <a:close/>
              </a:path>
            </a:pathLst>
          </a:custGeom>
          <a:solidFill>
            <a:schemeClr val="bg1"/>
          </a:solidFill>
          <a:ln w="920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7" name="Rectangle 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A5CA53C-23A2-3B11-02CE-C904C0E376A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672681" y="1159669"/>
            <a:ext cx="1150938" cy="215900"/>
          </a:xfrm>
          <a:prstGeom prst="rect">
            <a:avLst/>
          </a:prstGeom>
          <a:solidFill>
            <a:srgbClr val="CC00CC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368" name="Rectangle 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198114D-AF0D-F8D3-4F45-7BEA3E5CCBA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591594" y="943769"/>
            <a:ext cx="1150938" cy="215900"/>
          </a:xfrm>
          <a:prstGeom prst="rect">
            <a:avLst/>
          </a:prstGeom>
          <a:solidFill>
            <a:srgbClr val="CC00CC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369" name="Rectangle 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C67D248-ED0E-6215-395C-DCD6F012863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680744" y="1520032"/>
            <a:ext cx="1150937" cy="215900"/>
          </a:xfrm>
          <a:prstGeom prst="rect">
            <a:avLst/>
          </a:prstGeom>
          <a:solidFill>
            <a:srgbClr val="CC00CC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371" name="Rectangle 1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433C1E4-0BB0-FF80-7F92-BBBCD22019C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47700" y="3105150"/>
            <a:ext cx="1150938" cy="215900"/>
          </a:xfrm>
          <a:prstGeom prst="rect">
            <a:avLst/>
          </a:prstGeom>
          <a:solidFill>
            <a:srgbClr val="CC00CC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372" name="Rectangle 12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925E024-46F1-8762-598E-1B8716111F2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116013" y="2420938"/>
            <a:ext cx="1150937" cy="215900"/>
          </a:xfrm>
          <a:prstGeom prst="rect">
            <a:avLst/>
          </a:prstGeom>
          <a:solidFill>
            <a:srgbClr val="CC00CC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373" name="Rectangle 13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628166A-4937-5778-E9E8-544806A70F4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07950" y="4365625"/>
            <a:ext cx="1150938" cy="215900"/>
          </a:xfrm>
          <a:prstGeom prst="rect">
            <a:avLst/>
          </a:prstGeom>
          <a:solidFill>
            <a:srgbClr val="CC00CC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374" name="Rectangle 1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6451198-38B0-DAD3-152C-DAF49B6B4E2E}"/>
              </a:ext>
            </a:extLst>
          </p:cNvPr>
          <p:cNvSpPr>
            <a:spLocks noChangeArrowheads="1"/>
          </p:cNvSpPr>
          <p:nvPr/>
        </p:nvSpPr>
        <p:spPr bwMode="auto">
          <a:xfrm rot="-7477060">
            <a:off x="3960813" y="2816225"/>
            <a:ext cx="1295400" cy="215900"/>
          </a:xfrm>
          <a:prstGeom prst="rect">
            <a:avLst/>
          </a:prstGeom>
          <a:solidFill>
            <a:srgbClr val="CC00CC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375" name="Rectangle 1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C0F6E7C-B6E3-750A-67B8-B9FB5F39B993}"/>
              </a:ext>
            </a:extLst>
          </p:cNvPr>
          <p:cNvSpPr>
            <a:spLocks noChangeArrowheads="1"/>
          </p:cNvSpPr>
          <p:nvPr/>
        </p:nvSpPr>
        <p:spPr bwMode="auto">
          <a:xfrm rot="-7703710">
            <a:off x="4392613" y="2528888"/>
            <a:ext cx="1295400" cy="215900"/>
          </a:xfrm>
          <a:prstGeom prst="rect">
            <a:avLst/>
          </a:prstGeom>
          <a:solidFill>
            <a:srgbClr val="CC00CC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24" name="Oval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EA7D75D-F1D4-86FF-CF80-AF74C3CE5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260350"/>
            <a:ext cx="720725" cy="649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다음</a:t>
            </a:r>
          </a:p>
        </p:txBody>
      </p:sp>
      <p:sp>
        <p:nvSpPr>
          <p:cNvPr id="15377" name="AutoShape 1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59CE67C-9DC4-140E-7862-0B9A5A17F6E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24932" y="2280444"/>
            <a:ext cx="1017587" cy="1730375"/>
          </a:xfrm>
          <a:prstGeom prst="triangle">
            <a:avLst>
              <a:gd name="adj" fmla="val 50000"/>
            </a:avLst>
          </a:prstGeom>
          <a:solidFill>
            <a:srgbClr val="CC00CC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378" name="AutoShape 1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9CEC700-F43D-5E63-64DE-AF27816A9FD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91319" y="624681"/>
            <a:ext cx="1017588" cy="1730375"/>
          </a:xfrm>
          <a:prstGeom prst="triangle">
            <a:avLst>
              <a:gd name="adj" fmla="val 50000"/>
            </a:avLst>
          </a:prstGeom>
          <a:solidFill>
            <a:srgbClr val="CC00CC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6" dur="2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8" dur="2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10" dur="2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12" dur="2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14" dur="20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16" dur="20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8" dur="20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0" dur="20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069 L 0.61406 -0.00069 L -0.00018 -0.00069 Z " pathEditMode="relative" rAng="0" ptsTypes="AAA">
                                      <p:cBhvr>
                                        <p:cTn id="22" dur="20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12" y="53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07 L 0.73993 -0.0007 L -0.00018 -0.0007 Z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1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396A5B8-C791-BBCA-167A-198B497A4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3" y="-26988"/>
            <a:ext cx="9215438" cy="6929438"/>
          </a:xfrm>
          <a:prstGeom prst="rect">
            <a:avLst/>
          </a:prstGeom>
          <a:solidFill>
            <a:srgbClr val="CC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339" name="Freeform 5">
            <a:extLst>
              <a:ext uri="{FF2B5EF4-FFF2-40B4-BE49-F238E27FC236}">
                <a16:creationId xmlns:a16="http://schemas.microsoft.com/office/drawing/2014/main" id="{5643AB81-5E73-2764-8140-18B4B38E82E9}"/>
              </a:ext>
            </a:extLst>
          </p:cNvPr>
          <p:cNvSpPr>
            <a:spLocks/>
          </p:cNvSpPr>
          <p:nvPr/>
        </p:nvSpPr>
        <p:spPr bwMode="auto">
          <a:xfrm>
            <a:off x="-36513" y="-26988"/>
            <a:ext cx="9217026" cy="6985001"/>
          </a:xfrm>
          <a:custGeom>
            <a:avLst/>
            <a:gdLst>
              <a:gd name="T0" fmla="*/ 5732041 w 5398"/>
              <a:gd name="T1" fmla="*/ 6335713 h 4400"/>
              <a:gd name="T2" fmla="*/ 5732041 w 5398"/>
              <a:gd name="T3" fmla="*/ 4319588 h 4400"/>
              <a:gd name="T4" fmla="*/ 9217026 w 5398"/>
              <a:gd name="T5" fmla="*/ 4319588 h 4400"/>
              <a:gd name="T6" fmla="*/ 9217026 w 5398"/>
              <a:gd name="T7" fmla="*/ 6985001 h 4400"/>
              <a:gd name="T8" fmla="*/ 1239637 w 5398"/>
              <a:gd name="T9" fmla="*/ 6551613 h 4400"/>
              <a:gd name="T10" fmla="*/ 0 w 5398"/>
              <a:gd name="T11" fmla="*/ 4895851 h 4400"/>
              <a:gd name="T12" fmla="*/ 2168511 w 5398"/>
              <a:gd name="T13" fmla="*/ 935038 h 4400"/>
              <a:gd name="T14" fmla="*/ 7436115 w 5398"/>
              <a:gd name="T15" fmla="*/ 1943100 h 4400"/>
              <a:gd name="T16" fmla="*/ 4492404 w 5398"/>
              <a:gd name="T17" fmla="*/ 3887788 h 4400"/>
              <a:gd name="T18" fmla="*/ 8055933 w 5398"/>
              <a:gd name="T19" fmla="*/ 2808288 h 4400"/>
              <a:gd name="T20" fmla="*/ 7589789 w 5398"/>
              <a:gd name="T21" fmla="*/ 1223963 h 4400"/>
              <a:gd name="T22" fmla="*/ 6428696 w 5398"/>
              <a:gd name="T23" fmla="*/ 431800 h 4400"/>
              <a:gd name="T24" fmla="*/ 6893133 w 5398"/>
              <a:gd name="T25" fmla="*/ 0 h 4400"/>
              <a:gd name="T26" fmla="*/ 9217026 w 5398"/>
              <a:gd name="T27" fmla="*/ 0 h 4400"/>
              <a:gd name="T28" fmla="*/ 9217026 w 5398"/>
              <a:gd name="T29" fmla="*/ 1511300 h 4400"/>
              <a:gd name="T30" fmla="*/ 8288152 w 5398"/>
              <a:gd name="T31" fmla="*/ 2303463 h 4400"/>
              <a:gd name="T32" fmla="*/ 8441826 w 5398"/>
              <a:gd name="T33" fmla="*/ 3311525 h 4400"/>
              <a:gd name="T34" fmla="*/ 3099093 w 5398"/>
              <a:gd name="T35" fmla="*/ 4608513 h 4400"/>
              <a:gd name="T36" fmla="*/ 2943711 w 5398"/>
              <a:gd name="T37" fmla="*/ 4103688 h 4400"/>
              <a:gd name="T38" fmla="*/ 5653496 w 5398"/>
              <a:gd name="T39" fmla="*/ 2232025 h 4400"/>
              <a:gd name="T40" fmla="*/ 2788330 w 5398"/>
              <a:gd name="T41" fmla="*/ 1584325 h 4400"/>
              <a:gd name="T42" fmla="*/ 1084256 w 5398"/>
              <a:gd name="T43" fmla="*/ 4608513 h 4400"/>
              <a:gd name="T44" fmla="*/ 2479274 w 5398"/>
              <a:gd name="T45" fmla="*/ 5543551 h 4400"/>
              <a:gd name="T46" fmla="*/ 5732041 w 5398"/>
              <a:gd name="T47" fmla="*/ 6335713 h 44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398" h="4400">
                <a:moveTo>
                  <a:pt x="3357" y="3991"/>
                </a:moveTo>
                <a:lnTo>
                  <a:pt x="3357" y="2721"/>
                </a:lnTo>
                <a:lnTo>
                  <a:pt x="5398" y="2721"/>
                </a:lnTo>
                <a:lnTo>
                  <a:pt x="5398" y="4400"/>
                </a:lnTo>
                <a:lnTo>
                  <a:pt x="726" y="4127"/>
                </a:lnTo>
                <a:lnTo>
                  <a:pt x="0" y="3084"/>
                </a:lnTo>
                <a:lnTo>
                  <a:pt x="1270" y="589"/>
                </a:lnTo>
                <a:lnTo>
                  <a:pt x="4355" y="1224"/>
                </a:lnTo>
                <a:lnTo>
                  <a:pt x="2631" y="2449"/>
                </a:lnTo>
                <a:lnTo>
                  <a:pt x="4718" y="1769"/>
                </a:lnTo>
                <a:lnTo>
                  <a:pt x="4445" y="771"/>
                </a:lnTo>
                <a:lnTo>
                  <a:pt x="3765" y="272"/>
                </a:lnTo>
                <a:lnTo>
                  <a:pt x="4037" y="0"/>
                </a:lnTo>
                <a:lnTo>
                  <a:pt x="5398" y="0"/>
                </a:lnTo>
                <a:lnTo>
                  <a:pt x="5398" y="952"/>
                </a:lnTo>
                <a:lnTo>
                  <a:pt x="4854" y="1451"/>
                </a:lnTo>
                <a:lnTo>
                  <a:pt x="4944" y="2086"/>
                </a:lnTo>
                <a:lnTo>
                  <a:pt x="1815" y="2903"/>
                </a:lnTo>
                <a:lnTo>
                  <a:pt x="1724" y="2585"/>
                </a:lnTo>
                <a:lnTo>
                  <a:pt x="3311" y="1406"/>
                </a:lnTo>
                <a:lnTo>
                  <a:pt x="1633" y="998"/>
                </a:lnTo>
                <a:lnTo>
                  <a:pt x="635" y="2903"/>
                </a:lnTo>
                <a:lnTo>
                  <a:pt x="1452" y="3492"/>
                </a:lnTo>
                <a:lnTo>
                  <a:pt x="3357" y="3991"/>
                </a:lnTo>
                <a:close/>
              </a:path>
            </a:pathLst>
          </a:custGeom>
          <a:solidFill>
            <a:schemeClr val="bg1"/>
          </a:solidFill>
          <a:ln w="920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0" name="Rectangle 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255E8FE-A87F-0D5D-0772-66CA3C33CA9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672681" y="1159669"/>
            <a:ext cx="1150938" cy="215900"/>
          </a:xfrm>
          <a:prstGeom prst="rect">
            <a:avLst/>
          </a:prstGeom>
          <a:solidFill>
            <a:srgbClr val="CC00CC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391" name="Rectangle 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1112C5D-7D60-35C5-979F-1D5ECBF17AE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591594" y="943769"/>
            <a:ext cx="1150938" cy="215900"/>
          </a:xfrm>
          <a:prstGeom prst="rect">
            <a:avLst/>
          </a:prstGeom>
          <a:solidFill>
            <a:srgbClr val="CC00CC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392" name="Rectangle 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456C9C5-A59F-FC5E-F0F2-85BEFC9D3ED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680744" y="1520032"/>
            <a:ext cx="1150937" cy="215900"/>
          </a:xfrm>
          <a:prstGeom prst="rect">
            <a:avLst/>
          </a:prstGeom>
          <a:solidFill>
            <a:srgbClr val="CC00CC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393" name="Rectangle 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93E7C0C-3704-56C5-8103-56FD960E910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47700" y="3105150"/>
            <a:ext cx="1150938" cy="215900"/>
          </a:xfrm>
          <a:prstGeom prst="rect">
            <a:avLst/>
          </a:prstGeom>
          <a:solidFill>
            <a:srgbClr val="CC00CC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394" name="Rectangle 10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15DCAC8-7921-AE6B-FC4C-2909B8C4DF6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116013" y="2420938"/>
            <a:ext cx="1150937" cy="215900"/>
          </a:xfrm>
          <a:prstGeom prst="rect">
            <a:avLst/>
          </a:prstGeom>
          <a:solidFill>
            <a:srgbClr val="CC00CC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395" name="Rectangle 1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057B84A-E9F5-8966-4176-9ED593DA1E6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07950" y="4365625"/>
            <a:ext cx="1150938" cy="215900"/>
          </a:xfrm>
          <a:prstGeom prst="rect">
            <a:avLst/>
          </a:prstGeom>
          <a:solidFill>
            <a:srgbClr val="CC00CC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396" name="Rectangle 12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6AF2442-F269-AB6A-C6E5-EB8AC6209DE9}"/>
              </a:ext>
            </a:extLst>
          </p:cNvPr>
          <p:cNvSpPr>
            <a:spLocks noChangeArrowheads="1"/>
          </p:cNvSpPr>
          <p:nvPr/>
        </p:nvSpPr>
        <p:spPr bwMode="auto">
          <a:xfrm rot="-7477060">
            <a:off x="3960813" y="2816225"/>
            <a:ext cx="1295400" cy="215900"/>
          </a:xfrm>
          <a:prstGeom prst="rect">
            <a:avLst/>
          </a:prstGeom>
          <a:solidFill>
            <a:srgbClr val="CC00CC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397" name="Rectangle 13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8F191D2-A21F-1705-9679-B6502771CFEC}"/>
              </a:ext>
            </a:extLst>
          </p:cNvPr>
          <p:cNvSpPr>
            <a:spLocks noChangeArrowheads="1"/>
          </p:cNvSpPr>
          <p:nvPr/>
        </p:nvSpPr>
        <p:spPr bwMode="auto">
          <a:xfrm rot="-7703710">
            <a:off x="4392613" y="2528888"/>
            <a:ext cx="1295400" cy="215900"/>
          </a:xfrm>
          <a:prstGeom prst="rect">
            <a:avLst/>
          </a:prstGeom>
          <a:solidFill>
            <a:srgbClr val="CC00CC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348" name="Oval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4772C23-5E58-C8E6-250B-1ACF47A1F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5516563"/>
            <a:ext cx="720725" cy="649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다음</a:t>
            </a:r>
          </a:p>
        </p:txBody>
      </p:sp>
      <p:sp>
        <p:nvSpPr>
          <p:cNvPr id="16399" name="AutoShape 1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C04BDC1-C57D-BA03-B5DD-BE669CC2EEC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24932" y="2280444"/>
            <a:ext cx="1017587" cy="1730375"/>
          </a:xfrm>
          <a:prstGeom prst="triangle">
            <a:avLst>
              <a:gd name="adj" fmla="val 50000"/>
            </a:avLst>
          </a:prstGeom>
          <a:solidFill>
            <a:srgbClr val="CC00CC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400" name="AutoShape 1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9E456C1-8B16-7296-4732-112D0185351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91319" y="624681"/>
            <a:ext cx="1017588" cy="1730375"/>
          </a:xfrm>
          <a:prstGeom prst="triangle">
            <a:avLst>
              <a:gd name="adj" fmla="val 50000"/>
            </a:avLst>
          </a:prstGeom>
          <a:solidFill>
            <a:srgbClr val="CC00CC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8" dur="2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0" dur="2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12" dur="2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14" dur="2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16" dur="2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8" dur="2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0" dur="2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069 L 0.61406 -0.00069 L -0.00018 -0.00069 Z " pathEditMode="relative" rAng="0" ptsTypes="AAA">
                                      <p:cBhvr>
                                        <p:cTn id="22" dur="20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12" y="53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07 L 0.73993 -0.0007 L -0.00018 -0.0007 Z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1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46E66CC-7BC9-FD82-1203-C4B28D8F2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215438" cy="692943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363" name="Freeform 7">
            <a:extLst>
              <a:ext uri="{FF2B5EF4-FFF2-40B4-BE49-F238E27FC236}">
                <a16:creationId xmlns:a16="http://schemas.microsoft.com/office/drawing/2014/main" id="{AAA72BDB-AC80-BDAC-D455-78A0AA4999A3}"/>
              </a:ext>
            </a:extLst>
          </p:cNvPr>
          <p:cNvSpPr>
            <a:spLocks/>
          </p:cNvSpPr>
          <p:nvPr/>
        </p:nvSpPr>
        <p:spPr bwMode="auto">
          <a:xfrm>
            <a:off x="179388" y="765175"/>
            <a:ext cx="8929687" cy="6119813"/>
          </a:xfrm>
          <a:custGeom>
            <a:avLst/>
            <a:gdLst>
              <a:gd name="T0" fmla="*/ 4464050 w 5625"/>
              <a:gd name="T1" fmla="*/ 5327650 h 3855"/>
              <a:gd name="T2" fmla="*/ 4464050 w 5625"/>
              <a:gd name="T3" fmla="*/ 4176713 h 3855"/>
              <a:gd name="T4" fmla="*/ 8929687 w 5625"/>
              <a:gd name="T5" fmla="*/ 4176713 h 3855"/>
              <a:gd name="T6" fmla="*/ 8929687 w 5625"/>
              <a:gd name="T7" fmla="*/ 6119813 h 3855"/>
              <a:gd name="T8" fmla="*/ 0 w 5625"/>
              <a:gd name="T9" fmla="*/ 6119813 h 3855"/>
              <a:gd name="T10" fmla="*/ 0 w 5625"/>
              <a:gd name="T11" fmla="*/ 0 h 3855"/>
              <a:gd name="T12" fmla="*/ 6913562 w 5625"/>
              <a:gd name="T13" fmla="*/ 0 h 3855"/>
              <a:gd name="T14" fmla="*/ 8353425 w 5625"/>
              <a:gd name="T15" fmla="*/ 863600 h 3855"/>
              <a:gd name="T16" fmla="*/ 7345362 w 5625"/>
              <a:gd name="T17" fmla="*/ 1800225 h 3855"/>
              <a:gd name="T18" fmla="*/ 6337300 w 5625"/>
              <a:gd name="T19" fmla="*/ 719138 h 3855"/>
              <a:gd name="T20" fmla="*/ 6840537 w 5625"/>
              <a:gd name="T21" fmla="*/ 287338 h 3855"/>
              <a:gd name="T22" fmla="*/ 576262 w 5625"/>
              <a:gd name="T23" fmla="*/ 287338 h 3855"/>
              <a:gd name="T24" fmla="*/ 576262 w 5625"/>
              <a:gd name="T25" fmla="*/ 5543550 h 3855"/>
              <a:gd name="T26" fmla="*/ 4464050 w 5625"/>
              <a:gd name="T27" fmla="*/ 5327650 h 385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625" h="3855">
                <a:moveTo>
                  <a:pt x="2812" y="3356"/>
                </a:moveTo>
                <a:lnTo>
                  <a:pt x="2812" y="2631"/>
                </a:lnTo>
                <a:lnTo>
                  <a:pt x="5625" y="2631"/>
                </a:lnTo>
                <a:lnTo>
                  <a:pt x="5625" y="3855"/>
                </a:lnTo>
                <a:lnTo>
                  <a:pt x="0" y="3855"/>
                </a:lnTo>
                <a:lnTo>
                  <a:pt x="0" y="0"/>
                </a:lnTo>
                <a:lnTo>
                  <a:pt x="4355" y="0"/>
                </a:lnTo>
                <a:lnTo>
                  <a:pt x="5262" y="544"/>
                </a:lnTo>
                <a:lnTo>
                  <a:pt x="4627" y="1134"/>
                </a:lnTo>
                <a:lnTo>
                  <a:pt x="3992" y="453"/>
                </a:lnTo>
                <a:lnTo>
                  <a:pt x="4309" y="181"/>
                </a:lnTo>
                <a:lnTo>
                  <a:pt x="363" y="181"/>
                </a:lnTo>
                <a:lnTo>
                  <a:pt x="363" y="3492"/>
                </a:lnTo>
                <a:lnTo>
                  <a:pt x="2812" y="3356"/>
                </a:lnTo>
                <a:close/>
              </a:path>
            </a:pathLst>
          </a:custGeom>
          <a:solidFill>
            <a:schemeClr val="bg1"/>
          </a:solidFill>
          <a:ln w="920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6" name="Rectangle 1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815E8B7-F01D-5416-F6D2-85D7D33C96F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50825" y="2708275"/>
            <a:ext cx="1150938" cy="215900"/>
          </a:xfrm>
          <a:prstGeom prst="rect">
            <a:avLst/>
          </a:prstGeom>
          <a:solidFill>
            <a:schemeClr val="bg2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27" name="Rectangle 1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91AD450-D990-4E54-8028-47F3BB22807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50825" y="3068638"/>
            <a:ext cx="1150938" cy="215900"/>
          </a:xfrm>
          <a:prstGeom prst="rect">
            <a:avLst/>
          </a:prstGeom>
          <a:solidFill>
            <a:schemeClr val="bg2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28" name="Rectangle 20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EBF9E35-FAB3-F2DD-60AD-B54F1A15672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50825" y="3429000"/>
            <a:ext cx="1150938" cy="215900"/>
          </a:xfrm>
          <a:prstGeom prst="rect">
            <a:avLst/>
          </a:prstGeom>
          <a:solidFill>
            <a:schemeClr val="bg2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29" name="Rectangle 2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29A8703-1F9D-432D-3196-364157ACF29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50825" y="3789363"/>
            <a:ext cx="1150938" cy="215900"/>
          </a:xfrm>
          <a:prstGeom prst="rect">
            <a:avLst/>
          </a:prstGeom>
          <a:solidFill>
            <a:schemeClr val="bg2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30" name="Rectangle 22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567EE53-B6F3-3493-930B-7F26F4BD6955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151732" y="2528094"/>
            <a:ext cx="3598862" cy="215900"/>
          </a:xfrm>
          <a:prstGeom prst="rect">
            <a:avLst/>
          </a:prstGeom>
          <a:solidFill>
            <a:schemeClr val="bg2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31" name="Rectangle 23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42C76F5-38C7-5F65-B113-9F20C2D98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589588"/>
            <a:ext cx="3598862" cy="215900"/>
          </a:xfrm>
          <a:prstGeom prst="rect">
            <a:avLst/>
          </a:prstGeom>
          <a:solidFill>
            <a:schemeClr val="bg2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32" name="Rectangle 2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57EBA5A-6D93-8652-1CD9-D1C9201A529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456781" y="1232694"/>
            <a:ext cx="1150938" cy="215900"/>
          </a:xfrm>
          <a:prstGeom prst="rect">
            <a:avLst/>
          </a:prstGeom>
          <a:solidFill>
            <a:schemeClr val="bg2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33" name="Rectangle 2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7685BA4-E641-B6BD-45EA-F7D3290C363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817144" y="296069"/>
            <a:ext cx="1150938" cy="215900"/>
          </a:xfrm>
          <a:prstGeom prst="rect">
            <a:avLst/>
          </a:prstGeom>
          <a:solidFill>
            <a:schemeClr val="bg2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34" name="Rectangle 2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642E105-06F3-2F5C-6501-CF8E417B48B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175919" y="1304132"/>
            <a:ext cx="1150937" cy="215900"/>
          </a:xfrm>
          <a:prstGeom prst="rect">
            <a:avLst/>
          </a:prstGeom>
          <a:solidFill>
            <a:schemeClr val="bg2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35" name="AutoShape 2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8F3619B-0024-A43E-1850-645524A61A6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215732" y="2567781"/>
            <a:ext cx="1017588" cy="1730375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36" name="AutoShape 2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CAA85E2-52DB-A630-80F7-67FF6B9DF8C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215732" y="2135981"/>
            <a:ext cx="1017588" cy="1730375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37" name="AutoShape 2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7ACB854-1FAD-7A17-779B-4CFD7230AFC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215732" y="3144044"/>
            <a:ext cx="1017587" cy="1730375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38" name="Rectangle 30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FC3135C-A66E-E2B9-A819-97C2BC45BB92}"/>
              </a:ext>
            </a:extLst>
          </p:cNvPr>
          <p:cNvSpPr>
            <a:spLocks noChangeArrowheads="1"/>
          </p:cNvSpPr>
          <p:nvPr/>
        </p:nvSpPr>
        <p:spPr bwMode="auto">
          <a:xfrm rot="-2785990">
            <a:off x="-45244" y="1466057"/>
            <a:ext cx="2068513" cy="196850"/>
          </a:xfrm>
          <a:prstGeom prst="rect">
            <a:avLst/>
          </a:prstGeom>
          <a:solidFill>
            <a:schemeClr val="bg2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39" name="Rectangle 3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5C135A8-32E3-BAA9-8FEA-95C0675A1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734050"/>
            <a:ext cx="3598863" cy="215900"/>
          </a:xfrm>
          <a:prstGeom prst="rect">
            <a:avLst/>
          </a:prstGeom>
          <a:solidFill>
            <a:schemeClr val="bg2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40" name="Rectangle 32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D00A7CC-1E02-30DB-972F-614FEDD5572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761581" y="2439194"/>
            <a:ext cx="3563938" cy="215900"/>
          </a:xfrm>
          <a:prstGeom prst="rect">
            <a:avLst/>
          </a:prstGeom>
          <a:solidFill>
            <a:schemeClr val="bg2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379" name="Oval 3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4F8A3FC-8836-CFA6-027D-8F39B91BB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1341438"/>
            <a:ext cx="720725" cy="649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다음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0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8" dur="20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0" dur="20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2" dur="20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4" dur="20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6" dur="20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8" dur="20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20" dur="200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2" dur="2000" fill="hold"/>
                                        <p:tgtEl>
                                          <p:spTgt spid="174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91908E-6 L -0.86822 0.00024 " pathEditMode="relative" ptsTypes="AA">
                                      <p:cBhvr>
                                        <p:cTn id="24" dur="1000" fill="hold"/>
                                        <p:tgtEl>
                                          <p:spTgt spid="174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91908E-6 L -0.86822 0.00024 " pathEditMode="relative" ptsTypes="AA">
                                      <p:cBhvr>
                                        <p:cTn id="26" dur="1000" fill="hold"/>
                                        <p:tgtEl>
                                          <p:spTgt spid="174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91908E-6 L -0.86822 0.00024 " pathEditMode="relative" ptsTypes="AA">
                                      <p:cBhvr>
                                        <p:cTn id="28" dur="1000" fill="hold"/>
                                        <p:tgtEl>
                                          <p:spTgt spid="17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0" dur="2000" fill="hold"/>
                                        <p:tgtEl>
                                          <p:spTgt spid="174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2" dur="2000" fill="hold"/>
                                        <p:tgtEl>
                                          <p:spTgt spid="174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4" dur="2000" fill="hold"/>
                                        <p:tgtEl>
                                          <p:spTgt spid="174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24AB39E-1DE7-DB22-4E12-2FA4EF16B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215438" cy="692943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387" name="Freeform 5">
            <a:extLst>
              <a:ext uri="{FF2B5EF4-FFF2-40B4-BE49-F238E27FC236}">
                <a16:creationId xmlns:a16="http://schemas.microsoft.com/office/drawing/2014/main" id="{24B554DA-C880-E1D4-7ED1-74B8149E1ABA}"/>
              </a:ext>
            </a:extLst>
          </p:cNvPr>
          <p:cNvSpPr>
            <a:spLocks/>
          </p:cNvSpPr>
          <p:nvPr/>
        </p:nvSpPr>
        <p:spPr bwMode="auto">
          <a:xfrm>
            <a:off x="179388" y="765175"/>
            <a:ext cx="8929687" cy="6119813"/>
          </a:xfrm>
          <a:custGeom>
            <a:avLst/>
            <a:gdLst>
              <a:gd name="T0" fmla="*/ 4464050 w 5625"/>
              <a:gd name="T1" fmla="*/ 5327650 h 3855"/>
              <a:gd name="T2" fmla="*/ 4464050 w 5625"/>
              <a:gd name="T3" fmla="*/ 4176713 h 3855"/>
              <a:gd name="T4" fmla="*/ 8929687 w 5625"/>
              <a:gd name="T5" fmla="*/ 4176713 h 3855"/>
              <a:gd name="T6" fmla="*/ 8929687 w 5625"/>
              <a:gd name="T7" fmla="*/ 6119813 h 3855"/>
              <a:gd name="T8" fmla="*/ 0 w 5625"/>
              <a:gd name="T9" fmla="*/ 6119813 h 3855"/>
              <a:gd name="T10" fmla="*/ 0 w 5625"/>
              <a:gd name="T11" fmla="*/ 0 h 3855"/>
              <a:gd name="T12" fmla="*/ 6913562 w 5625"/>
              <a:gd name="T13" fmla="*/ 0 h 3855"/>
              <a:gd name="T14" fmla="*/ 8353425 w 5625"/>
              <a:gd name="T15" fmla="*/ 863600 h 3855"/>
              <a:gd name="T16" fmla="*/ 7345362 w 5625"/>
              <a:gd name="T17" fmla="*/ 1800225 h 3855"/>
              <a:gd name="T18" fmla="*/ 6337300 w 5625"/>
              <a:gd name="T19" fmla="*/ 719138 h 3855"/>
              <a:gd name="T20" fmla="*/ 6840537 w 5625"/>
              <a:gd name="T21" fmla="*/ 287338 h 3855"/>
              <a:gd name="T22" fmla="*/ 576262 w 5625"/>
              <a:gd name="T23" fmla="*/ 287338 h 3855"/>
              <a:gd name="T24" fmla="*/ 576262 w 5625"/>
              <a:gd name="T25" fmla="*/ 5543550 h 3855"/>
              <a:gd name="T26" fmla="*/ 4464050 w 5625"/>
              <a:gd name="T27" fmla="*/ 5327650 h 385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625" h="3855">
                <a:moveTo>
                  <a:pt x="2812" y="3356"/>
                </a:moveTo>
                <a:lnTo>
                  <a:pt x="2812" y="2631"/>
                </a:lnTo>
                <a:lnTo>
                  <a:pt x="5625" y="2631"/>
                </a:lnTo>
                <a:lnTo>
                  <a:pt x="5625" y="3855"/>
                </a:lnTo>
                <a:lnTo>
                  <a:pt x="0" y="3855"/>
                </a:lnTo>
                <a:lnTo>
                  <a:pt x="0" y="0"/>
                </a:lnTo>
                <a:lnTo>
                  <a:pt x="4355" y="0"/>
                </a:lnTo>
                <a:lnTo>
                  <a:pt x="5262" y="544"/>
                </a:lnTo>
                <a:lnTo>
                  <a:pt x="4627" y="1134"/>
                </a:lnTo>
                <a:lnTo>
                  <a:pt x="3992" y="453"/>
                </a:lnTo>
                <a:lnTo>
                  <a:pt x="4309" y="181"/>
                </a:lnTo>
                <a:lnTo>
                  <a:pt x="363" y="181"/>
                </a:lnTo>
                <a:lnTo>
                  <a:pt x="363" y="3492"/>
                </a:lnTo>
                <a:lnTo>
                  <a:pt x="2812" y="3356"/>
                </a:lnTo>
                <a:close/>
              </a:path>
            </a:pathLst>
          </a:custGeom>
          <a:solidFill>
            <a:schemeClr val="bg1"/>
          </a:solidFill>
          <a:ln w="920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38" name="Rectangle 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F22789E-F19F-BD4B-0724-B20E0D1C703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50825" y="2708275"/>
            <a:ext cx="1150938" cy="215900"/>
          </a:xfrm>
          <a:prstGeom prst="rect">
            <a:avLst/>
          </a:prstGeom>
          <a:solidFill>
            <a:schemeClr val="bg2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39" name="Rectangle 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FF05AEA-1424-EBFC-157B-257621478C3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50825" y="3068638"/>
            <a:ext cx="1150938" cy="215900"/>
          </a:xfrm>
          <a:prstGeom prst="rect">
            <a:avLst/>
          </a:prstGeom>
          <a:solidFill>
            <a:schemeClr val="bg2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40" name="Rectangle 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2A16D2D-5C63-8C22-10A4-AF3357C92E3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50825" y="3429000"/>
            <a:ext cx="1150938" cy="215900"/>
          </a:xfrm>
          <a:prstGeom prst="rect">
            <a:avLst/>
          </a:prstGeom>
          <a:solidFill>
            <a:schemeClr val="bg2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41" name="Rectangle 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E2E4037-07C0-4F9C-F0AD-708A637E735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50825" y="3789363"/>
            <a:ext cx="1150938" cy="215900"/>
          </a:xfrm>
          <a:prstGeom prst="rect">
            <a:avLst/>
          </a:prstGeom>
          <a:solidFill>
            <a:schemeClr val="bg2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42" name="Rectangle 10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60A5141-6B17-311F-ECF5-D827E79263F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151732" y="2528094"/>
            <a:ext cx="3598862" cy="215900"/>
          </a:xfrm>
          <a:prstGeom prst="rect">
            <a:avLst/>
          </a:prstGeom>
          <a:solidFill>
            <a:schemeClr val="bg2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43" name="Rectangle 1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AB96C26-2BC6-4047-F3F8-D650624F1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589588"/>
            <a:ext cx="3598862" cy="215900"/>
          </a:xfrm>
          <a:prstGeom prst="rect">
            <a:avLst/>
          </a:prstGeom>
          <a:solidFill>
            <a:schemeClr val="bg2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44" name="Rectangle 12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24B5755-39D2-1B53-5158-54C244F849D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456781" y="1232694"/>
            <a:ext cx="1150938" cy="215900"/>
          </a:xfrm>
          <a:prstGeom prst="rect">
            <a:avLst/>
          </a:prstGeom>
          <a:solidFill>
            <a:schemeClr val="bg2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45" name="Rectangle 13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98D1F4C-188B-9C07-7F57-A78BDFD3FD4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817144" y="296069"/>
            <a:ext cx="1150938" cy="215900"/>
          </a:xfrm>
          <a:prstGeom prst="rect">
            <a:avLst/>
          </a:prstGeom>
          <a:solidFill>
            <a:schemeClr val="bg2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46" name="Rectangle 1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949630E-B82C-E3DE-E96A-37BE3158DE1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175919" y="1304132"/>
            <a:ext cx="1150937" cy="215900"/>
          </a:xfrm>
          <a:prstGeom prst="rect">
            <a:avLst/>
          </a:prstGeom>
          <a:solidFill>
            <a:schemeClr val="bg2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47" name="AutoShape 1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40484E3-CBD7-0BA9-E9B6-0E088984952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215732" y="2567781"/>
            <a:ext cx="1017588" cy="1730375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48" name="AutoShape 1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D2C8341-525C-99F7-A5C8-E749955BE9D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215732" y="2135981"/>
            <a:ext cx="1017588" cy="1730375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49" name="AutoShape 1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CE952D7-D5A7-E433-46C7-AA80E8EC6EE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215732" y="3144044"/>
            <a:ext cx="1017587" cy="1730375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50" name="Rectangle 1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5423B95-B2DE-4F03-9EF0-E64D5D64A39C}"/>
              </a:ext>
            </a:extLst>
          </p:cNvPr>
          <p:cNvSpPr>
            <a:spLocks noChangeArrowheads="1"/>
          </p:cNvSpPr>
          <p:nvPr/>
        </p:nvSpPr>
        <p:spPr bwMode="auto">
          <a:xfrm rot="-2785990">
            <a:off x="-45244" y="1466057"/>
            <a:ext cx="2068513" cy="196850"/>
          </a:xfrm>
          <a:prstGeom prst="rect">
            <a:avLst/>
          </a:prstGeom>
          <a:solidFill>
            <a:schemeClr val="bg2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51" name="Rectangle 1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F69C957-FBA1-FA94-1915-AC7B11B57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734050"/>
            <a:ext cx="3598863" cy="215900"/>
          </a:xfrm>
          <a:prstGeom prst="rect">
            <a:avLst/>
          </a:prstGeom>
          <a:solidFill>
            <a:schemeClr val="bg2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52" name="Rectangle 20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10D77B7-D2F2-B312-101A-3229AC70478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761581" y="2439194"/>
            <a:ext cx="3563938" cy="215900"/>
          </a:xfrm>
          <a:prstGeom prst="rect">
            <a:avLst/>
          </a:prstGeom>
          <a:solidFill>
            <a:schemeClr val="bg2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403" name="Oval 2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2706B9-B009-F3FC-820C-C023ADC8B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5805488"/>
            <a:ext cx="720725" cy="649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다음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6" dur="2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8" dur="2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10" dur="2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12" dur="20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14" dur="20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16" dur="2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18" dur="20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20" dur="20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22" dur="20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91908E-6 L -0.86822 0.00024 " pathEditMode="relative" ptsTypes="AA">
                                      <p:cBhvr>
                                        <p:cTn id="24" dur="10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91908E-6 L -0.86822 0.00024 " pathEditMode="relative" ptsTypes="AA">
                                      <p:cBhvr>
                                        <p:cTn id="26" dur="1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91908E-6 L -0.86822 0.00024 " pathEditMode="relative" ptsTypes="AA">
                                      <p:cBhvr>
                                        <p:cTn id="28" dur="10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30" dur="2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32" dur="20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34" dur="20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Oval 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EB60546-BA72-1CC9-CA3F-13810514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589588"/>
            <a:ext cx="1223963" cy="10080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리</a:t>
            </a:r>
            <a:r>
              <a:rPr lang="en-US" altLang="ko-KR"/>
              <a:t>?</a:t>
            </a:r>
          </a:p>
        </p:txBody>
      </p:sp>
      <p:sp>
        <p:nvSpPr>
          <p:cNvPr id="19462" name="Oval 6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FD9D416-A56B-1EB7-D931-73A0C56D6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5661025"/>
            <a:ext cx="1655763" cy="1196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끝</a:t>
            </a:r>
            <a:r>
              <a:rPr lang="en-US" altLang="ko-KR"/>
              <a:t>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A50A42-680A-47F5-D661-54310E0EDF7F}"/>
              </a:ext>
            </a:extLst>
          </p:cNvPr>
          <p:cNvSpPr/>
          <p:nvPr/>
        </p:nvSpPr>
        <p:spPr>
          <a:xfrm>
            <a:off x="1549377" y="2505670"/>
            <a:ext cx="604524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성공</a:t>
            </a:r>
            <a:r>
              <a:rPr lang="en-US" altLang="ko-KR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!!! (</a:t>
            </a:r>
            <a:r>
              <a:rPr lang="ko-KR" alt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제법인데</a:t>
            </a:r>
            <a:r>
              <a:rPr lang="en-US" altLang="ko-KR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194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WordArt 5">
            <a:extLst>
              <a:ext uri="{FF2B5EF4-FFF2-40B4-BE49-F238E27FC236}">
                <a16:creationId xmlns:a16="http://schemas.microsoft.com/office/drawing/2014/main" id="{3D3075CF-FEEB-9771-219C-E8F6A113679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203575" y="2060575"/>
            <a:ext cx="2438400" cy="6556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ko-KR" alt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</a:rPr>
              <a:t>다시해</a:t>
            </a:r>
            <a:r>
              <a:rPr lang="en-US" altLang="ko-KR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</a:rPr>
              <a:t>!!!!!!!</a:t>
            </a:r>
            <a:endParaRPr lang="ko-KR" altLang="en-US" sz="3600" kern="1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</a:endParaRPr>
          </a:p>
        </p:txBody>
      </p:sp>
      <p:sp>
        <p:nvSpPr>
          <p:cNvPr id="20487" name="Oval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B329669-70DD-98FD-89DC-EAD6695B3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589588"/>
            <a:ext cx="1223963" cy="10080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리</a:t>
            </a:r>
            <a:r>
              <a:rPr lang="en-US" altLang="ko-KR"/>
              <a:t>?</a:t>
            </a:r>
          </a:p>
        </p:txBody>
      </p:sp>
      <p:sp>
        <p:nvSpPr>
          <p:cNvPr id="20488" name="Oval 8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BFA0F7B-1BA4-AB97-8EE0-10485DEC1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5661025"/>
            <a:ext cx="1655763" cy="1196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끝</a:t>
            </a:r>
            <a:r>
              <a:rPr lang="en-US" altLang="ko-KR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39E87D2-A78A-0D75-A135-CA15374CA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2CF7196-36B3-011C-58C4-9F02ECE3A5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3076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4B310C7-AD0A-88BA-E14D-D8A7CF413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7" name="Freeform 5">
            <a:extLst>
              <a:ext uri="{FF2B5EF4-FFF2-40B4-BE49-F238E27FC236}">
                <a16:creationId xmlns:a16="http://schemas.microsoft.com/office/drawing/2014/main" id="{3FC91CA0-4AAA-E8A0-B6C1-E8ABFACE6D18}"/>
              </a:ext>
            </a:extLst>
          </p:cNvPr>
          <p:cNvSpPr>
            <a:spLocks/>
          </p:cNvSpPr>
          <p:nvPr/>
        </p:nvSpPr>
        <p:spPr bwMode="auto">
          <a:xfrm>
            <a:off x="34925" y="404813"/>
            <a:ext cx="8858250" cy="6480175"/>
          </a:xfrm>
          <a:custGeom>
            <a:avLst/>
            <a:gdLst>
              <a:gd name="T0" fmla="*/ 1584325 w 5580"/>
              <a:gd name="T1" fmla="*/ 5184775 h 4082"/>
              <a:gd name="T2" fmla="*/ 1584325 w 5580"/>
              <a:gd name="T3" fmla="*/ 4319588 h 4082"/>
              <a:gd name="T4" fmla="*/ 0 w 5580"/>
              <a:gd name="T5" fmla="*/ 4319588 h 4082"/>
              <a:gd name="T6" fmla="*/ 0 w 5580"/>
              <a:gd name="T7" fmla="*/ 6480175 h 4082"/>
              <a:gd name="T8" fmla="*/ 3889375 w 5580"/>
              <a:gd name="T9" fmla="*/ 6480175 h 4082"/>
              <a:gd name="T10" fmla="*/ 5473700 w 5580"/>
              <a:gd name="T11" fmla="*/ 4752975 h 4082"/>
              <a:gd name="T12" fmla="*/ 5545138 w 5580"/>
              <a:gd name="T13" fmla="*/ 2016125 h 4082"/>
              <a:gd name="T14" fmla="*/ 5473700 w 5580"/>
              <a:gd name="T15" fmla="*/ 1295400 h 4082"/>
              <a:gd name="T16" fmla="*/ 7561263 w 5580"/>
              <a:gd name="T17" fmla="*/ 1223963 h 4082"/>
              <a:gd name="T18" fmla="*/ 7561263 w 5580"/>
              <a:gd name="T19" fmla="*/ 2087563 h 4082"/>
              <a:gd name="T20" fmla="*/ 8858250 w 5580"/>
              <a:gd name="T21" fmla="*/ 2087563 h 4082"/>
              <a:gd name="T22" fmla="*/ 8858250 w 5580"/>
              <a:gd name="T23" fmla="*/ 71438 h 4082"/>
              <a:gd name="T24" fmla="*/ 7416800 w 5580"/>
              <a:gd name="T25" fmla="*/ 0 h 4082"/>
              <a:gd name="T26" fmla="*/ 7489825 w 5580"/>
              <a:gd name="T27" fmla="*/ 936625 h 4082"/>
              <a:gd name="T28" fmla="*/ 5113338 w 5580"/>
              <a:gd name="T29" fmla="*/ 936625 h 4082"/>
              <a:gd name="T30" fmla="*/ 4032250 w 5580"/>
              <a:gd name="T31" fmla="*/ 3600450 h 4082"/>
              <a:gd name="T32" fmla="*/ 4032250 w 5580"/>
              <a:gd name="T33" fmla="*/ 4824413 h 4082"/>
              <a:gd name="T34" fmla="*/ 3600450 w 5580"/>
              <a:gd name="T35" fmla="*/ 5329238 h 4082"/>
              <a:gd name="T36" fmla="*/ 1584325 w 5580"/>
              <a:gd name="T37" fmla="*/ 5184775 h 408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5580" h="4082">
                <a:moveTo>
                  <a:pt x="998" y="3266"/>
                </a:moveTo>
                <a:lnTo>
                  <a:pt x="998" y="2721"/>
                </a:lnTo>
                <a:lnTo>
                  <a:pt x="0" y="2721"/>
                </a:lnTo>
                <a:lnTo>
                  <a:pt x="0" y="4082"/>
                </a:lnTo>
                <a:lnTo>
                  <a:pt x="2450" y="4082"/>
                </a:lnTo>
                <a:lnTo>
                  <a:pt x="3448" y="2994"/>
                </a:lnTo>
                <a:lnTo>
                  <a:pt x="3493" y="1270"/>
                </a:lnTo>
                <a:lnTo>
                  <a:pt x="3448" y="816"/>
                </a:lnTo>
                <a:lnTo>
                  <a:pt x="4763" y="771"/>
                </a:lnTo>
                <a:lnTo>
                  <a:pt x="4763" y="1315"/>
                </a:lnTo>
                <a:lnTo>
                  <a:pt x="5580" y="1315"/>
                </a:lnTo>
                <a:lnTo>
                  <a:pt x="5580" y="45"/>
                </a:lnTo>
                <a:lnTo>
                  <a:pt x="4672" y="0"/>
                </a:lnTo>
                <a:lnTo>
                  <a:pt x="4718" y="590"/>
                </a:lnTo>
                <a:lnTo>
                  <a:pt x="3221" y="590"/>
                </a:lnTo>
                <a:lnTo>
                  <a:pt x="2540" y="2268"/>
                </a:lnTo>
                <a:lnTo>
                  <a:pt x="2540" y="3039"/>
                </a:lnTo>
                <a:lnTo>
                  <a:pt x="2268" y="3357"/>
                </a:lnTo>
                <a:lnTo>
                  <a:pt x="998" y="3266"/>
                </a:lnTo>
                <a:close/>
              </a:path>
            </a:pathLst>
          </a:custGeom>
          <a:solidFill>
            <a:schemeClr val="bg1"/>
          </a:solidFill>
          <a:ln w="920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8" name="Rectangle 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DA0BFF7-718C-E655-EED4-92C67E0C9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365625"/>
            <a:ext cx="1439863" cy="215900"/>
          </a:xfrm>
          <a:prstGeom prst="rect">
            <a:avLst/>
          </a:prstGeom>
          <a:solidFill>
            <a:srgbClr val="33CC33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9" name="Oval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261A738-4BEB-746B-CF12-BE8FCD556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92150"/>
            <a:ext cx="720725" cy="649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다음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DA3BEF-2969-C138-177B-905B75CE6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8D4A208-95D2-41A0-70C6-A3E813188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4100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569912B-2AC6-5542-8FB3-8C3BE2379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1196638" cy="8253413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01" name="Freeform 7">
            <a:extLst>
              <a:ext uri="{FF2B5EF4-FFF2-40B4-BE49-F238E27FC236}">
                <a16:creationId xmlns:a16="http://schemas.microsoft.com/office/drawing/2014/main" id="{AC8D586C-204A-6283-3CB9-AFDFCAC1033C}"/>
              </a:ext>
            </a:extLst>
          </p:cNvPr>
          <p:cNvSpPr>
            <a:spLocks/>
          </p:cNvSpPr>
          <p:nvPr/>
        </p:nvSpPr>
        <p:spPr bwMode="auto">
          <a:xfrm>
            <a:off x="107950" y="115888"/>
            <a:ext cx="9001125" cy="6842125"/>
          </a:xfrm>
          <a:custGeom>
            <a:avLst/>
            <a:gdLst>
              <a:gd name="T0" fmla="*/ 5385676 w 5761"/>
              <a:gd name="T1" fmla="*/ 1782033 h 4354"/>
              <a:gd name="T2" fmla="*/ 5385676 w 5761"/>
              <a:gd name="T3" fmla="*/ 0 h 4354"/>
              <a:gd name="T4" fmla="*/ 9001125 w 5761"/>
              <a:gd name="T5" fmla="*/ 0 h 4354"/>
              <a:gd name="T6" fmla="*/ 9001125 w 5761"/>
              <a:gd name="T7" fmla="*/ 2423187 h 4354"/>
              <a:gd name="T8" fmla="*/ 5598165 w 5761"/>
              <a:gd name="T9" fmla="*/ 2493903 h 4354"/>
              <a:gd name="T10" fmla="*/ 3685758 w 5761"/>
              <a:gd name="T11" fmla="*/ 4918661 h 4354"/>
              <a:gd name="T12" fmla="*/ 3685758 w 5761"/>
              <a:gd name="T13" fmla="*/ 6842125 h 4354"/>
              <a:gd name="T14" fmla="*/ 0 w 5761"/>
              <a:gd name="T15" fmla="*/ 6842125 h 4354"/>
              <a:gd name="T16" fmla="*/ 70309 w 5761"/>
              <a:gd name="T17" fmla="*/ 4561940 h 4354"/>
              <a:gd name="T18" fmla="*/ 3188908 w 5761"/>
              <a:gd name="T19" fmla="*/ 4703372 h 4354"/>
              <a:gd name="T20" fmla="*/ 3188908 w 5761"/>
              <a:gd name="T21" fmla="*/ 4275935 h 4354"/>
              <a:gd name="T22" fmla="*/ 3260779 w 5761"/>
              <a:gd name="T23" fmla="*/ 3777783 h 4354"/>
              <a:gd name="T24" fmla="*/ 3756067 w 5761"/>
              <a:gd name="T25" fmla="*/ 4275935 h 4354"/>
              <a:gd name="T26" fmla="*/ 3613887 w 5761"/>
              <a:gd name="T27" fmla="*/ 3491778 h 4354"/>
              <a:gd name="T28" fmla="*/ 4110738 w 5761"/>
              <a:gd name="T29" fmla="*/ 3848499 h 4354"/>
              <a:gd name="T30" fmla="*/ 3898248 w 5761"/>
              <a:gd name="T31" fmla="*/ 3136629 h 4354"/>
              <a:gd name="T32" fmla="*/ 4535717 w 5761"/>
              <a:gd name="T33" fmla="*/ 3350347 h 4354"/>
              <a:gd name="T34" fmla="*/ 4323227 w 5761"/>
              <a:gd name="T35" fmla="*/ 2779908 h 4354"/>
              <a:gd name="T36" fmla="*/ 4818516 w 5761"/>
              <a:gd name="T37" fmla="*/ 2921339 h 4354"/>
              <a:gd name="T38" fmla="*/ 4677898 w 5761"/>
              <a:gd name="T39" fmla="*/ 2493903 h 4354"/>
              <a:gd name="T40" fmla="*/ 5102877 w 5761"/>
              <a:gd name="T41" fmla="*/ 2707621 h 4354"/>
              <a:gd name="T42" fmla="*/ 4890387 w 5761"/>
              <a:gd name="T43" fmla="*/ 1995751 h 4354"/>
              <a:gd name="T44" fmla="*/ 5385676 w 5761"/>
              <a:gd name="T45" fmla="*/ 1782033 h 435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5761" h="4354">
                <a:moveTo>
                  <a:pt x="3447" y="1134"/>
                </a:moveTo>
                <a:lnTo>
                  <a:pt x="3447" y="0"/>
                </a:lnTo>
                <a:lnTo>
                  <a:pt x="5761" y="0"/>
                </a:lnTo>
                <a:lnTo>
                  <a:pt x="5761" y="1542"/>
                </a:lnTo>
                <a:lnTo>
                  <a:pt x="3583" y="1587"/>
                </a:lnTo>
                <a:lnTo>
                  <a:pt x="2359" y="3130"/>
                </a:lnTo>
                <a:lnTo>
                  <a:pt x="2359" y="4354"/>
                </a:lnTo>
                <a:lnTo>
                  <a:pt x="0" y="4354"/>
                </a:lnTo>
                <a:lnTo>
                  <a:pt x="45" y="2903"/>
                </a:lnTo>
                <a:lnTo>
                  <a:pt x="2041" y="2993"/>
                </a:lnTo>
                <a:lnTo>
                  <a:pt x="2041" y="2721"/>
                </a:lnTo>
                <a:lnTo>
                  <a:pt x="2087" y="2404"/>
                </a:lnTo>
                <a:lnTo>
                  <a:pt x="2404" y="2721"/>
                </a:lnTo>
                <a:lnTo>
                  <a:pt x="2313" y="2222"/>
                </a:lnTo>
                <a:lnTo>
                  <a:pt x="2631" y="2449"/>
                </a:lnTo>
                <a:lnTo>
                  <a:pt x="2495" y="1996"/>
                </a:lnTo>
                <a:lnTo>
                  <a:pt x="2903" y="2132"/>
                </a:lnTo>
                <a:lnTo>
                  <a:pt x="2767" y="1769"/>
                </a:lnTo>
                <a:lnTo>
                  <a:pt x="3084" y="1859"/>
                </a:lnTo>
                <a:lnTo>
                  <a:pt x="2994" y="1587"/>
                </a:lnTo>
                <a:lnTo>
                  <a:pt x="3266" y="1723"/>
                </a:lnTo>
                <a:lnTo>
                  <a:pt x="3130" y="1270"/>
                </a:lnTo>
                <a:lnTo>
                  <a:pt x="3447" y="1134"/>
                </a:lnTo>
                <a:close/>
              </a:path>
            </a:pathLst>
          </a:custGeom>
          <a:solidFill>
            <a:schemeClr val="bg1"/>
          </a:solidFill>
          <a:ln w="920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4" name="Rectangle 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3C3A4BB-7D7F-3281-26F6-F8667557E2A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871663" y="5768975"/>
            <a:ext cx="2305050" cy="215900"/>
          </a:xfrm>
          <a:prstGeom prst="rect">
            <a:avLst/>
          </a:prstGeom>
          <a:solidFill>
            <a:srgbClr val="CC0099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03" name="Oval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87C2AD3-242A-865D-B06F-2247732FE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661025"/>
            <a:ext cx="720725" cy="649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다음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F63FF0F-07F3-96F9-5B07-11444A3A6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DEB28ED-732C-B67E-020D-9433B388FB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5124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C6B0470-1E66-CC09-7A41-99F548231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25" name="Freeform 5">
            <a:extLst>
              <a:ext uri="{FF2B5EF4-FFF2-40B4-BE49-F238E27FC236}">
                <a16:creationId xmlns:a16="http://schemas.microsoft.com/office/drawing/2014/main" id="{2C30F5E0-0A9C-7976-7A89-98D081F0C51B}"/>
              </a:ext>
            </a:extLst>
          </p:cNvPr>
          <p:cNvSpPr>
            <a:spLocks/>
          </p:cNvSpPr>
          <p:nvPr/>
        </p:nvSpPr>
        <p:spPr bwMode="auto">
          <a:xfrm>
            <a:off x="142875" y="0"/>
            <a:ext cx="9001125" cy="6626225"/>
          </a:xfrm>
          <a:custGeom>
            <a:avLst/>
            <a:gdLst>
              <a:gd name="T0" fmla="*/ 2808288 w 5670"/>
              <a:gd name="T1" fmla="*/ 3817938 h 4174"/>
              <a:gd name="T2" fmla="*/ 0 w 5670"/>
              <a:gd name="T3" fmla="*/ 3817938 h 4174"/>
              <a:gd name="T4" fmla="*/ 0 w 5670"/>
              <a:gd name="T5" fmla="*/ 6626225 h 4174"/>
              <a:gd name="T6" fmla="*/ 3095625 w 5670"/>
              <a:gd name="T7" fmla="*/ 6626225 h 4174"/>
              <a:gd name="T8" fmla="*/ 3743325 w 5670"/>
              <a:gd name="T9" fmla="*/ 6192838 h 4174"/>
              <a:gd name="T10" fmla="*/ 6696075 w 5670"/>
              <a:gd name="T11" fmla="*/ 1728788 h 4174"/>
              <a:gd name="T12" fmla="*/ 9001125 w 5670"/>
              <a:gd name="T13" fmla="*/ 1728788 h 4174"/>
              <a:gd name="T14" fmla="*/ 9001125 w 5670"/>
              <a:gd name="T15" fmla="*/ 0 h 4174"/>
              <a:gd name="T16" fmla="*/ 6624638 w 5670"/>
              <a:gd name="T17" fmla="*/ 73025 h 4174"/>
              <a:gd name="T18" fmla="*/ 2808288 w 5670"/>
              <a:gd name="T19" fmla="*/ 3817938 h 417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670" h="4174">
                <a:moveTo>
                  <a:pt x="1769" y="2405"/>
                </a:moveTo>
                <a:lnTo>
                  <a:pt x="0" y="2405"/>
                </a:lnTo>
                <a:lnTo>
                  <a:pt x="0" y="4174"/>
                </a:lnTo>
                <a:lnTo>
                  <a:pt x="1950" y="4174"/>
                </a:lnTo>
                <a:lnTo>
                  <a:pt x="2358" y="3901"/>
                </a:lnTo>
                <a:lnTo>
                  <a:pt x="4218" y="1089"/>
                </a:lnTo>
                <a:lnTo>
                  <a:pt x="5670" y="1089"/>
                </a:lnTo>
                <a:lnTo>
                  <a:pt x="5670" y="0"/>
                </a:lnTo>
                <a:lnTo>
                  <a:pt x="4173" y="46"/>
                </a:lnTo>
                <a:lnTo>
                  <a:pt x="1769" y="2405"/>
                </a:lnTo>
                <a:close/>
              </a:path>
            </a:pathLst>
          </a:custGeom>
          <a:solidFill>
            <a:schemeClr val="bg1"/>
          </a:solidFill>
          <a:ln w="920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6" name="AutoShape 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3794A81-E0BA-8004-D060-F0DEED4612EA}"/>
              </a:ext>
            </a:extLst>
          </p:cNvPr>
          <p:cNvSpPr>
            <a:spLocks noChangeArrowheads="1"/>
          </p:cNvSpPr>
          <p:nvPr/>
        </p:nvSpPr>
        <p:spPr bwMode="auto">
          <a:xfrm rot="-3257542">
            <a:off x="4391819" y="2961482"/>
            <a:ext cx="1017587" cy="1809750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27" name="AutoShape 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FBBCF9F-D32F-20D7-DF01-1756F657330E}"/>
              </a:ext>
            </a:extLst>
          </p:cNvPr>
          <p:cNvSpPr>
            <a:spLocks noChangeArrowheads="1"/>
          </p:cNvSpPr>
          <p:nvPr/>
        </p:nvSpPr>
        <p:spPr bwMode="auto">
          <a:xfrm rot="-3257542">
            <a:off x="4729957" y="3991769"/>
            <a:ext cx="1422400" cy="585787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20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28" name="AutoShape 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D56CC32-26EE-24D2-8D35-F37E5ECFD10E}"/>
              </a:ext>
            </a:extLst>
          </p:cNvPr>
          <p:cNvSpPr>
            <a:spLocks noChangeArrowheads="1"/>
          </p:cNvSpPr>
          <p:nvPr/>
        </p:nvSpPr>
        <p:spPr bwMode="auto">
          <a:xfrm rot="7681342">
            <a:off x="4136232" y="1993106"/>
            <a:ext cx="1017588" cy="1730375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29" name="AutoShape 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74E270F-8E11-AB20-29BF-6DCDB480699A}"/>
              </a:ext>
            </a:extLst>
          </p:cNvPr>
          <p:cNvSpPr>
            <a:spLocks noChangeArrowheads="1"/>
          </p:cNvSpPr>
          <p:nvPr/>
        </p:nvSpPr>
        <p:spPr bwMode="auto">
          <a:xfrm rot="7673178">
            <a:off x="3428207" y="2143919"/>
            <a:ext cx="1422400" cy="585787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20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30" name="Rectangle 10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ACF4262-52A4-FFB2-2952-3F2A14CF849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763713" y="4725988"/>
            <a:ext cx="3455987" cy="287337"/>
          </a:xfrm>
          <a:prstGeom prst="rect">
            <a:avLst/>
          </a:prstGeom>
          <a:solidFill>
            <a:srgbClr val="0000FF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31" name="Oval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EB2422C-F932-A888-CC3B-4A8B4CA57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76250"/>
            <a:ext cx="720725" cy="649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다음</a:t>
            </a:r>
          </a:p>
        </p:txBody>
      </p:sp>
      <p:sp>
        <p:nvSpPr>
          <p:cNvPr id="5132" name="AutoShape 12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2CF1398-0C99-B9E6-58C9-B0C3DC2E6FB0}"/>
              </a:ext>
            </a:extLst>
          </p:cNvPr>
          <p:cNvSpPr>
            <a:spLocks noChangeArrowheads="1"/>
          </p:cNvSpPr>
          <p:nvPr/>
        </p:nvSpPr>
        <p:spPr bwMode="auto">
          <a:xfrm rot="-3257542">
            <a:off x="5177631" y="1877219"/>
            <a:ext cx="1017588" cy="1809750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33" name="AutoShape 13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857ABDE-7435-54B0-8532-76AD14182465}"/>
              </a:ext>
            </a:extLst>
          </p:cNvPr>
          <p:cNvSpPr>
            <a:spLocks noChangeArrowheads="1"/>
          </p:cNvSpPr>
          <p:nvPr/>
        </p:nvSpPr>
        <p:spPr bwMode="auto">
          <a:xfrm rot="-3257542">
            <a:off x="5522119" y="2910681"/>
            <a:ext cx="1422400" cy="585788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20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3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1891C3E-2C4F-1F29-CD8C-96C452E05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D44A15F-9AC0-AA9F-BE55-7656E00EA4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6148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8F63F7C-7E76-892D-F3DC-D6B11D6D9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9" name="Freeform 5">
            <a:extLst>
              <a:ext uri="{FF2B5EF4-FFF2-40B4-BE49-F238E27FC236}">
                <a16:creationId xmlns:a16="http://schemas.microsoft.com/office/drawing/2014/main" id="{600733F1-6268-3686-ED6F-FA33E7F9A7F7}"/>
              </a:ext>
            </a:extLst>
          </p:cNvPr>
          <p:cNvSpPr>
            <a:spLocks/>
          </p:cNvSpPr>
          <p:nvPr/>
        </p:nvSpPr>
        <p:spPr bwMode="auto">
          <a:xfrm>
            <a:off x="107950" y="44450"/>
            <a:ext cx="9001125" cy="6769100"/>
          </a:xfrm>
          <a:custGeom>
            <a:avLst/>
            <a:gdLst>
              <a:gd name="T0" fmla="*/ 6192838 w 5670"/>
              <a:gd name="T1" fmla="*/ 1584325 h 4264"/>
              <a:gd name="T2" fmla="*/ 6192838 w 5670"/>
              <a:gd name="T3" fmla="*/ 0 h 4264"/>
              <a:gd name="T4" fmla="*/ 9001125 w 5670"/>
              <a:gd name="T5" fmla="*/ 0 h 4264"/>
              <a:gd name="T6" fmla="*/ 9001125 w 5670"/>
              <a:gd name="T7" fmla="*/ 2447925 h 4264"/>
              <a:gd name="T8" fmla="*/ 1079500 w 5670"/>
              <a:gd name="T9" fmla="*/ 2447925 h 4264"/>
              <a:gd name="T10" fmla="*/ 1079500 w 5670"/>
              <a:gd name="T11" fmla="*/ 3889375 h 4264"/>
              <a:gd name="T12" fmla="*/ 7848600 w 5670"/>
              <a:gd name="T13" fmla="*/ 3889375 h 4264"/>
              <a:gd name="T14" fmla="*/ 7848600 w 5670"/>
              <a:gd name="T15" fmla="*/ 4968875 h 4264"/>
              <a:gd name="T16" fmla="*/ 2376488 w 5670"/>
              <a:gd name="T17" fmla="*/ 4968875 h 4264"/>
              <a:gd name="T18" fmla="*/ 2376488 w 5670"/>
              <a:gd name="T19" fmla="*/ 6769100 h 4264"/>
              <a:gd name="T20" fmla="*/ 0 w 5670"/>
              <a:gd name="T21" fmla="*/ 6769100 h 4264"/>
              <a:gd name="T22" fmla="*/ 0 w 5670"/>
              <a:gd name="T23" fmla="*/ 5184775 h 4264"/>
              <a:gd name="T24" fmla="*/ 1655763 w 5670"/>
              <a:gd name="T25" fmla="*/ 5184775 h 4264"/>
              <a:gd name="T26" fmla="*/ 1655763 w 5670"/>
              <a:gd name="T27" fmla="*/ 4679950 h 4264"/>
              <a:gd name="T28" fmla="*/ 7416800 w 5670"/>
              <a:gd name="T29" fmla="*/ 4679950 h 4264"/>
              <a:gd name="T30" fmla="*/ 7416800 w 5670"/>
              <a:gd name="T31" fmla="*/ 4176713 h 4264"/>
              <a:gd name="T32" fmla="*/ 647700 w 5670"/>
              <a:gd name="T33" fmla="*/ 4176713 h 4264"/>
              <a:gd name="T34" fmla="*/ 647700 w 5670"/>
              <a:gd name="T35" fmla="*/ 2232025 h 4264"/>
              <a:gd name="T36" fmla="*/ 6192838 w 5670"/>
              <a:gd name="T37" fmla="*/ 2232025 h 4264"/>
              <a:gd name="T38" fmla="*/ 6192838 w 5670"/>
              <a:gd name="T39" fmla="*/ 1584325 h 426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670" h="4264">
                <a:moveTo>
                  <a:pt x="3901" y="998"/>
                </a:moveTo>
                <a:lnTo>
                  <a:pt x="3901" y="0"/>
                </a:lnTo>
                <a:lnTo>
                  <a:pt x="5670" y="0"/>
                </a:lnTo>
                <a:lnTo>
                  <a:pt x="5670" y="1542"/>
                </a:lnTo>
                <a:lnTo>
                  <a:pt x="680" y="1542"/>
                </a:lnTo>
                <a:lnTo>
                  <a:pt x="680" y="2450"/>
                </a:lnTo>
                <a:lnTo>
                  <a:pt x="4944" y="2450"/>
                </a:lnTo>
                <a:lnTo>
                  <a:pt x="4944" y="3130"/>
                </a:lnTo>
                <a:lnTo>
                  <a:pt x="1497" y="3130"/>
                </a:lnTo>
                <a:lnTo>
                  <a:pt x="1497" y="4264"/>
                </a:lnTo>
                <a:lnTo>
                  <a:pt x="0" y="4264"/>
                </a:lnTo>
                <a:lnTo>
                  <a:pt x="0" y="3266"/>
                </a:lnTo>
                <a:lnTo>
                  <a:pt x="1043" y="3266"/>
                </a:lnTo>
                <a:lnTo>
                  <a:pt x="1043" y="2948"/>
                </a:lnTo>
                <a:lnTo>
                  <a:pt x="4672" y="2948"/>
                </a:lnTo>
                <a:lnTo>
                  <a:pt x="4672" y="2631"/>
                </a:lnTo>
                <a:lnTo>
                  <a:pt x="408" y="2631"/>
                </a:lnTo>
                <a:lnTo>
                  <a:pt x="408" y="1406"/>
                </a:lnTo>
                <a:lnTo>
                  <a:pt x="3901" y="1406"/>
                </a:lnTo>
                <a:lnTo>
                  <a:pt x="3901" y="998"/>
                </a:lnTo>
                <a:close/>
              </a:path>
            </a:pathLst>
          </a:custGeom>
          <a:solidFill>
            <a:schemeClr val="bg1"/>
          </a:solidFill>
          <a:ln w="920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50" name="Rectangle 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10BCBA6-71B9-E48D-2C41-068A7707BBA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4925" y="3141663"/>
            <a:ext cx="1150938" cy="215900"/>
          </a:xfrm>
          <a:prstGeom prst="rect">
            <a:avLst/>
          </a:prstGeom>
          <a:solidFill>
            <a:srgbClr val="FFFF00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51" name="Rectangle 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AC4611E-A228-1828-A12E-A605BD2A46B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524750" y="4365625"/>
            <a:ext cx="1150938" cy="215900"/>
          </a:xfrm>
          <a:prstGeom prst="rect">
            <a:avLst/>
          </a:prstGeom>
          <a:solidFill>
            <a:srgbClr val="FFFF00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52" name="Oval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FE77200-C5BE-CDAA-B8E1-CC7C4DCBC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661025"/>
            <a:ext cx="720725" cy="649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다음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089F12F-E3FD-4953-CF3B-65910A2B6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71" name="Freeform 11">
            <a:extLst>
              <a:ext uri="{FF2B5EF4-FFF2-40B4-BE49-F238E27FC236}">
                <a16:creationId xmlns:a16="http://schemas.microsoft.com/office/drawing/2014/main" id="{FE524646-6F96-211C-93C6-7D89E7C7BA98}"/>
              </a:ext>
            </a:extLst>
          </p:cNvPr>
          <p:cNvSpPr>
            <a:spLocks/>
          </p:cNvSpPr>
          <p:nvPr/>
        </p:nvSpPr>
        <p:spPr bwMode="auto">
          <a:xfrm>
            <a:off x="34925" y="44450"/>
            <a:ext cx="9001125" cy="6697663"/>
          </a:xfrm>
          <a:custGeom>
            <a:avLst/>
            <a:gdLst>
              <a:gd name="T0" fmla="*/ 1657350 w 5670"/>
              <a:gd name="T1" fmla="*/ 5329238 h 4219"/>
              <a:gd name="T2" fmla="*/ 0 w 5670"/>
              <a:gd name="T3" fmla="*/ 5329238 h 4219"/>
              <a:gd name="T4" fmla="*/ 0 w 5670"/>
              <a:gd name="T5" fmla="*/ 6697663 h 4219"/>
              <a:gd name="T6" fmla="*/ 2305050 w 5670"/>
              <a:gd name="T7" fmla="*/ 6697663 h 4219"/>
              <a:gd name="T8" fmla="*/ 6697663 w 5670"/>
              <a:gd name="T9" fmla="*/ 6697663 h 4219"/>
              <a:gd name="T10" fmla="*/ 6697663 w 5670"/>
              <a:gd name="T11" fmla="*/ 1081088 h 4219"/>
              <a:gd name="T12" fmla="*/ 9001125 w 5670"/>
              <a:gd name="T13" fmla="*/ 1081088 h 4219"/>
              <a:gd name="T14" fmla="*/ 9001125 w 5670"/>
              <a:gd name="T15" fmla="*/ 0 h 4219"/>
              <a:gd name="T16" fmla="*/ 6121400 w 5670"/>
              <a:gd name="T17" fmla="*/ 0 h 4219"/>
              <a:gd name="T18" fmla="*/ 6121400 w 5670"/>
              <a:gd name="T19" fmla="*/ 6264275 h 4219"/>
              <a:gd name="T20" fmla="*/ 5545138 w 5670"/>
              <a:gd name="T21" fmla="*/ 6264275 h 4219"/>
              <a:gd name="T22" fmla="*/ 5545138 w 5670"/>
              <a:gd name="T23" fmla="*/ 144463 h 4219"/>
              <a:gd name="T24" fmla="*/ 4897438 w 5670"/>
              <a:gd name="T25" fmla="*/ 144463 h 4219"/>
              <a:gd name="T26" fmla="*/ 2592388 w 5670"/>
              <a:gd name="T27" fmla="*/ 144463 h 4219"/>
              <a:gd name="T28" fmla="*/ 2592388 w 5670"/>
              <a:gd name="T29" fmla="*/ 5832475 h 4219"/>
              <a:gd name="T30" fmla="*/ 1800225 w 5670"/>
              <a:gd name="T31" fmla="*/ 5832475 h 4219"/>
              <a:gd name="T32" fmla="*/ 1657350 w 5670"/>
              <a:gd name="T33" fmla="*/ 5329238 h 42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670" h="4219">
                <a:moveTo>
                  <a:pt x="1044" y="3357"/>
                </a:moveTo>
                <a:lnTo>
                  <a:pt x="0" y="3357"/>
                </a:lnTo>
                <a:lnTo>
                  <a:pt x="0" y="4219"/>
                </a:lnTo>
                <a:lnTo>
                  <a:pt x="1452" y="4219"/>
                </a:lnTo>
                <a:lnTo>
                  <a:pt x="4219" y="4219"/>
                </a:lnTo>
                <a:lnTo>
                  <a:pt x="4219" y="681"/>
                </a:lnTo>
                <a:lnTo>
                  <a:pt x="5670" y="681"/>
                </a:lnTo>
                <a:lnTo>
                  <a:pt x="5670" y="0"/>
                </a:lnTo>
                <a:lnTo>
                  <a:pt x="3856" y="0"/>
                </a:lnTo>
                <a:lnTo>
                  <a:pt x="3856" y="3946"/>
                </a:lnTo>
                <a:lnTo>
                  <a:pt x="3493" y="3946"/>
                </a:lnTo>
                <a:lnTo>
                  <a:pt x="3493" y="91"/>
                </a:lnTo>
                <a:lnTo>
                  <a:pt x="3085" y="91"/>
                </a:lnTo>
                <a:lnTo>
                  <a:pt x="1633" y="91"/>
                </a:lnTo>
                <a:lnTo>
                  <a:pt x="1633" y="3674"/>
                </a:lnTo>
                <a:lnTo>
                  <a:pt x="1134" y="3674"/>
                </a:lnTo>
                <a:lnTo>
                  <a:pt x="1044" y="3357"/>
                </a:lnTo>
                <a:close/>
              </a:path>
            </a:pathLst>
          </a:custGeom>
          <a:solidFill>
            <a:schemeClr val="bg1"/>
          </a:solidFill>
          <a:ln w="920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Freeform 12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B716DC1-2213-CC57-1580-273923B26DB0}"/>
              </a:ext>
            </a:extLst>
          </p:cNvPr>
          <p:cNvSpPr>
            <a:spLocks/>
          </p:cNvSpPr>
          <p:nvPr/>
        </p:nvSpPr>
        <p:spPr bwMode="auto">
          <a:xfrm>
            <a:off x="2124075" y="404813"/>
            <a:ext cx="3168650" cy="6337300"/>
          </a:xfrm>
          <a:custGeom>
            <a:avLst/>
            <a:gdLst>
              <a:gd name="T0" fmla="*/ 0 w 1996"/>
              <a:gd name="T1" fmla="*/ 6337300 h 3992"/>
              <a:gd name="T2" fmla="*/ 0 w 1996"/>
              <a:gd name="T3" fmla="*/ 5688013 h 3992"/>
              <a:gd name="T4" fmla="*/ 792163 w 1996"/>
              <a:gd name="T5" fmla="*/ 5688013 h 3992"/>
              <a:gd name="T6" fmla="*/ 792163 w 1996"/>
              <a:gd name="T7" fmla="*/ 0 h 3992"/>
              <a:gd name="T8" fmla="*/ 3168650 w 1996"/>
              <a:gd name="T9" fmla="*/ 0 h 3992"/>
              <a:gd name="T10" fmla="*/ 3168650 w 1996"/>
              <a:gd name="T11" fmla="*/ 6337300 h 3992"/>
              <a:gd name="T12" fmla="*/ 0 w 1996"/>
              <a:gd name="T13" fmla="*/ 6337300 h 39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96" h="3992">
                <a:moveTo>
                  <a:pt x="0" y="3992"/>
                </a:moveTo>
                <a:lnTo>
                  <a:pt x="0" y="3583"/>
                </a:lnTo>
                <a:lnTo>
                  <a:pt x="499" y="3583"/>
                </a:lnTo>
                <a:lnTo>
                  <a:pt x="499" y="0"/>
                </a:lnTo>
                <a:lnTo>
                  <a:pt x="1996" y="0"/>
                </a:lnTo>
                <a:lnTo>
                  <a:pt x="1996" y="3992"/>
                </a:lnTo>
                <a:lnTo>
                  <a:pt x="0" y="3992"/>
                </a:lnTo>
                <a:close/>
              </a:path>
            </a:pathLst>
          </a:custGeom>
          <a:solidFill>
            <a:srgbClr val="FF0000"/>
          </a:solidFill>
          <a:ln w="920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3" name="Oval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4D153D8-D453-F6B0-F93D-F50D73B87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8" y="188913"/>
            <a:ext cx="720725" cy="649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다음</a:t>
            </a:r>
          </a:p>
        </p:txBody>
      </p:sp>
      <p:sp>
        <p:nvSpPr>
          <p:cNvPr id="7182" name="Rectangle 1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1AA1B00-6BF1-242E-02C0-D37F383F491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763713" y="3933825"/>
            <a:ext cx="1150937" cy="215900"/>
          </a:xfrm>
          <a:prstGeom prst="rect">
            <a:avLst/>
          </a:prstGeom>
          <a:solidFill>
            <a:srgbClr val="FF0000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83" name="Rectangle 1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EF8AA36-A54F-9925-9ACD-14F2820C1D2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427538" y="4005263"/>
            <a:ext cx="1150937" cy="215900"/>
          </a:xfrm>
          <a:prstGeom prst="rect">
            <a:avLst/>
          </a:prstGeom>
          <a:solidFill>
            <a:srgbClr val="FF0000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42824C0-ACA8-72D4-8804-6A972BD1DE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36EDF3B-FA3E-819A-D2AD-5D30642939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8196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D42C789-A60C-528C-704F-4DDE05932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7" name="Freeform 5">
            <a:extLst>
              <a:ext uri="{FF2B5EF4-FFF2-40B4-BE49-F238E27FC236}">
                <a16:creationId xmlns:a16="http://schemas.microsoft.com/office/drawing/2014/main" id="{E087C4E8-F4AC-FF3C-66BE-58602E473440}"/>
              </a:ext>
            </a:extLst>
          </p:cNvPr>
          <p:cNvSpPr>
            <a:spLocks/>
          </p:cNvSpPr>
          <p:nvPr/>
        </p:nvSpPr>
        <p:spPr bwMode="auto">
          <a:xfrm>
            <a:off x="34925" y="44450"/>
            <a:ext cx="9001125" cy="6697663"/>
          </a:xfrm>
          <a:custGeom>
            <a:avLst/>
            <a:gdLst>
              <a:gd name="T0" fmla="*/ 1657350 w 5670"/>
              <a:gd name="T1" fmla="*/ 5329238 h 4219"/>
              <a:gd name="T2" fmla="*/ 0 w 5670"/>
              <a:gd name="T3" fmla="*/ 5329238 h 4219"/>
              <a:gd name="T4" fmla="*/ 0 w 5670"/>
              <a:gd name="T5" fmla="*/ 6697663 h 4219"/>
              <a:gd name="T6" fmla="*/ 2305050 w 5670"/>
              <a:gd name="T7" fmla="*/ 6697663 h 4219"/>
              <a:gd name="T8" fmla="*/ 6697663 w 5670"/>
              <a:gd name="T9" fmla="*/ 6697663 h 4219"/>
              <a:gd name="T10" fmla="*/ 6697663 w 5670"/>
              <a:gd name="T11" fmla="*/ 1081088 h 4219"/>
              <a:gd name="T12" fmla="*/ 9001125 w 5670"/>
              <a:gd name="T13" fmla="*/ 1081088 h 4219"/>
              <a:gd name="T14" fmla="*/ 9001125 w 5670"/>
              <a:gd name="T15" fmla="*/ 0 h 4219"/>
              <a:gd name="T16" fmla="*/ 6121400 w 5670"/>
              <a:gd name="T17" fmla="*/ 0 h 4219"/>
              <a:gd name="T18" fmla="*/ 6121400 w 5670"/>
              <a:gd name="T19" fmla="*/ 6264275 h 4219"/>
              <a:gd name="T20" fmla="*/ 5545138 w 5670"/>
              <a:gd name="T21" fmla="*/ 6264275 h 4219"/>
              <a:gd name="T22" fmla="*/ 5545138 w 5670"/>
              <a:gd name="T23" fmla="*/ 144463 h 4219"/>
              <a:gd name="T24" fmla="*/ 4897438 w 5670"/>
              <a:gd name="T25" fmla="*/ 144463 h 4219"/>
              <a:gd name="T26" fmla="*/ 2592388 w 5670"/>
              <a:gd name="T27" fmla="*/ 144463 h 4219"/>
              <a:gd name="T28" fmla="*/ 2592388 w 5670"/>
              <a:gd name="T29" fmla="*/ 5832475 h 4219"/>
              <a:gd name="T30" fmla="*/ 1800225 w 5670"/>
              <a:gd name="T31" fmla="*/ 5832475 h 4219"/>
              <a:gd name="T32" fmla="*/ 1657350 w 5670"/>
              <a:gd name="T33" fmla="*/ 5329238 h 42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670" h="4219">
                <a:moveTo>
                  <a:pt x="1044" y="3357"/>
                </a:moveTo>
                <a:lnTo>
                  <a:pt x="0" y="3357"/>
                </a:lnTo>
                <a:lnTo>
                  <a:pt x="0" y="4219"/>
                </a:lnTo>
                <a:lnTo>
                  <a:pt x="1452" y="4219"/>
                </a:lnTo>
                <a:lnTo>
                  <a:pt x="4219" y="4219"/>
                </a:lnTo>
                <a:lnTo>
                  <a:pt x="4219" y="681"/>
                </a:lnTo>
                <a:lnTo>
                  <a:pt x="5670" y="681"/>
                </a:lnTo>
                <a:lnTo>
                  <a:pt x="5670" y="0"/>
                </a:lnTo>
                <a:lnTo>
                  <a:pt x="3856" y="0"/>
                </a:lnTo>
                <a:lnTo>
                  <a:pt x="3856" y="3946"/>
                </a:lnTo>
                <a:lnTo>
                  <a:pt x="3493" y="3946"/>
                </a:lnTo>
                <a:lnTo>
                  <a:pt x="3493" y="91"/>
                </a:lnTo>
                <a:lnTo>
                  <a:pt x="3085" y="91"/>
                </a:lnTo>
                <a:lnTo>
                  <a:pt x="1633" y="91"/>
                </a:lnTo>
                <a:lnTo>
                  <a:pt x="1633" y="3674"/>
                </a:lnTo>
                <a:lnTo>
                  <a:pt x="1134" y="3674"/>
                </a:lnTo>
                <a:lnTo>
                  <a:pt x="1044" y="3357"/>
                </a:lnTo>
                <a:close/>
              </a:path>
            </a:pathLst>
          </a:custGeom>
          <a:solidFill>
            <a:schemeClr val="bg1"/>
          </a:solidFill>
          <a:ln w="920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8" name="Freeform 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E4A02F5-1524-7FE3-C779-6830A18ADE7D}"/>
              </a:ext>
            </a:extLst>
          </p:cNvPr>
          <p:cNvSpPr>
            <a:spLocks/>
          </p:cNvSpPr>
          <p:nvPr/>
        </p:nvSpPr>
        <p:spPr bwMode="auto">
          <a:xfrm>
            <a:off x="2124075" y="404813"/>
            <a:ext cx="3168650" cy="6337300"/>
          </a:xfrm>
          <a:custGeom>
            <a:avLst/>
            <a:gdLst>
              <a:gd name="T0" fmla="*/ 0 w 1996"/>
              <a:gd name="T1" fmla="*/ 6337300 h 3992"/>
              <a:gd name="T2" fmla="*/ 0 w 1996"/>
              <a:gd name="T3" fmla="*/ 5688013 h 3992"/>
              <a:gd name="T4" fmla="*/ 792163 w 1996"/>
              <a:gd name="T5" fmla="*/ 5688013 h 3992"/>
              <a:gd name="T6" fmla="*/ 792163 w 1996"/>
              <a:gd name="T7" fmla="*/ 0 h 3992"/>
              <a:gd name="T8" fmla="*/ 3168650 w 1996"/>
              <a:gd name="T9" fmla="*/ 0 h 3992"/>
              <a:gd name="T10" fmla="*/ 3168650 w 1996"/>
              <a:gd name="T11" fmla="*/ 6337300 h 3992"/>
              <a:gd name="T12" fmla="*/ 0 w 1996"/>
              <a:gd name="T13" fmla="*/ 6337300 h 39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96" h="3992">
                <a:moveTo>
                  <a:pt x="0" y="3992"/>
                </a:moveTo>
                <a:lnTo>
                  <a:pt x="0" y="3583"/>
                </a:lnTo>
                <a:lnTo>
                  <a:pt x="499" y="3583"/>
                </a:lnTo>
                <a:lnTo>
                  <a:pt x="499" y="0"/>
                </a:lnTo>
                <a:lnTo>
                  <a:pt x="1996" y="0"/>
                </a:lnTo>
                <a:lnTo>
                  <a:pt x="1996" y="3992"/>
                </a:lnTo>
                <a:lnTo>
                  <a:pt x="0" y="3992"/>
                </a:lnTo>
                <a:close/>
              </a:path>
            </a:pathLst>
          </a:custGeom>
          <a:solidFill>
            <a:srgbClr val="FF0000"/>
          </a:solidFill>
          <a:ln w="920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9" name="Oval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1CFC0D3-B9BA-19A4-5ECE-206FB2A90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805488"/>
            <a:ext cx="720725" cy="649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다음</a:t>
            </a:r>
          </a:p>
        </p:txBody>
      </p:sp>
      <p:sp>
        <p:nvSpPr>
          <p:cNvPr id="8200" name="Rectangle 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FA69119-5BDD-89C0-0154-C9A6471C172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763713" y="3933825"/>
            <a:ext cx="1150937" cy="215900"/>
          </a:xfrm>
          <a:prstGeom prst="rect">
            <a:avLst/>
          </a:prstGeom>
          <a:solidFill>
            <a:srgbClr val="FF0000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01" name="Rectangle 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3D2F034-6E6C-2264-9EAD-BDC5EF2C260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427538" y="4005263"/>
            <a:ext cx="1150937" cy="215900"/>
          </a:xfrm>
          <a:prstGeom prst="rect">
            <a:avLst/>
          </a:prstGeom>
          <a:solidFill>
            <a:srgbClr val="FF0000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59A7D60-B62F-8653-16BD-7FD2EE2CF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3" y="-26988"/>
            <a:ext cx="9215438" cy="69294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19" name="Freeform 5">
            <a:extLst>
              <a:ext uri="{FF2B5EF4-FFF2-40B4-BE49-F238E27FC236}">
                <a16:creationId xmlns:a16="http://schemas.microsoft.com/office/drawing/2014/main" id="{50EE798B-6BC0-44CD-2A81-321A1D7B214B}"/>
              </a:ext>
            </a:extLst>
          </p:cNvPr>
          <p:cNvSpPr>
            <a:spLocks/>
          </p:cNvSpPr>
          <p:nvPr/>
        </p:nvSpPr>
        <p:spPr bwMode="auto">
          <a:xfrm>
            <a:off x="34925" y="0"/>
            <a:ext cx="6481763" cy="6858000"/>
          </a:xfrm>
          <a:custGeom>
            <a:avLst/>
            <a:gdLst>
              <a:gd name="T0" fmla="*/ 1584325 w 4083"/>
              <a:gd name="T1" fmla="*/ 4729535 h 3947"/>
              <a:gd name="T2" fmla="*/ 0 w 4083"/>
              <a:gd name="T3" fmla="*/ 4729535 h 3947"/>
              <a:gd name="T4" fmla="*/ 0 w 4083"/>
              <a:gd name="T5" fmla="*/ 6858000 h 3947"/>
              <a:gd name="T6" fmla="*/ 1657350 w 4083"/>
              <a:gd name="T7" fmla="*/ 6858000 h 3947"/>
              <a:gd name="T8" fmla="*/ 6481763 w 4083"/>
              <a:gd name="T9" fmla="*/ 6858000 h 3947"/>
              <a:gd name="T10" fmla="*/ 6481763 w 4083"/>
              <a:gd name="T11" fmla="*/ 0 h 3947"/>
              <a:gd name="T12" fmla="*/ 5473700 w 4083"/>
              <a:gd name="T13" fmla="*/ 0 h 3947"/>
              <a:gd name="T14" fmla="*/ 5473700 w 4083"/>
              <a:gd name="T15" fmla="*/ 4571421 h 3947"/>
              <a:gd name="T16" fmla="*/ 1512888 w 4083"/>
              <a:gd name="T17" fmla="*/ 4571421 h 3947"/>
              <a:gd name="T18" fmla="*/ 1584325 w 4083"/>
              <a:gd name="T19" fmla="*/ 4729535 h 39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083" h="3947">
                <a:moveTo>
                  <a:pt x="998" y="2722"/>
                </a:moveTo>
                <a:lnTo>
                  <a:pt x="0" y="2722"/>
                </a:lnTo>
                <a:lnTo>
                  <a:pt x="0" y="3947"/>
                </a:lnTo>
                <a:lnTo>
                  <a:pt x="1044" y="3947"/>
                </a:lnTo>
                <a:lnTo>
                  <a:pt x="4083" y="3947"/>
                </a:lnTo>
                <a:lnTo>
                  <a:pt x="4083" y="0"/>
                </a:lnTo>
                <a:lnTo>
                  <a:pt x="3448" y="0"/>
                </a:lnTo>
                <a:lnTo>
                  <a:pt x="3448" y="2631"/>
                </a:lnTo>
                <a:lnTo>
                  <a:pt x="953" y="2631"/>
                </a:lnTo>
                <a:lnTo>
                  <a:pt x="998" y="2722"/>
                </a:lnTo>
                <a:close/>
              </a:path>
            </a:pathLst>
          </a:custGeom>
          <a:solidFill>
            <a:schemeClr val="bg1"/>
          </a:solidFill>
          <a:ln w="920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0" name="Rectangle 6">
            <a:extLst>
              <a:ext uri="{FF2B5EF4-FFF2-40B4-BE49-F238E27FC236}">
                <a16:creationId xmlns:a16="http://schemas.microsoft.com/office/drawing/2014/main" id="{3A694741-EA0F-70C3-6660-290C3B57D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5373688"/>
            <a:ext cx="1835150" cy="1296987"/>
          </a:xfrm>
          <a:prstGeom prst="rect">
            <a:avLst/>
          </a:prstGeom>
          <a:solidFill>
            <a:schemeClr val="bg1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21" name="Oval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E82053-92AE-FC6A-5317-06C941717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8" y="5805488"/>
            <a:ext cx="720725" cy="649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다음</a:t>
            </a:r>
          </a:p>
        </p:txBody>
      </p:sp>
      <p:sp>
        <p:nvSpPr>
          <p:cNvPr id="9228" name="Freeform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A63668D-FA59-220E-73FC-855B1F9B8D30}"/>
              </a:ext>
            </a:extLst>
          </p:cNvPr>
          <p:cNvSpPr>
            <a:spLocks/>
          </p:cNvSpPr>
          <p:nvPr/>
        </p:nvSpPr>
        <p:spPr bwMode="auto">
          <a:xfrm>
            <a:off x="5867400" y="260350"/>
            <a:ext cx="288925" cy="288925"/>
          </a:xfrm>
          <a:custGeom>
            <a:avLst/>
            <a:gdLst>
              <a:gd name="T0" fmla="*/ 0 w 182"/>
              <a:gd name="T1" fmla="*/ 0 h 182"/>
              <a:gd name="T2" fmla="*/ 288925 w 182"/>
              <a:gd name="T3" fmla="*/ 0 h 182"/>
              <a:gd name="T4" fmla="*/ 288925 w 182"/>
              <a:gd name="T5" fmla="*/ 288925 h 182"/>
              <a:gd name="T6" fmla="*/ 0 w 182"/>
              <a:gd name="T7" fmla="*/ 288925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" h="182">
                <a:moveTo>
                  <a:pt x="0" y="0"/>
                </a:moveTo>
                <a:lnTo>
                  <a:pt x="182" y="0"/>
                </a:lnTo>
                <a:lnTo>
                  <a:pt x="182" y="182"/>
                </a:lnTo>
                <a:lnTo>
                  <a:pt x="0" y="1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3" name="AutoShape 1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7D1B952-6E79-18F6-37B2-AECF3A6F89C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12494" y="1632744"/>
            <a:ext cx="1017587" cy="17303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24" name="AutoShape 1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0D44336-EDAE-0D00-FFD1-2A3F24E59AA5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296819" y="1920081"/>
            <a:ext cx="1017588" cy="17303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25" name="AutoShape 1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4B02334-1C9E-C954-B68B-19182B3CF49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83932" y="2209006"/>
            <a:ext cx="1017588" cy="17303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26" name="AutoShape 1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EB305A0-9AA1-845B-D073-4E03F23B861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223794" y="1343819"/>
            <a:ext cx="1017587" cy="17303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27" name="AutoShape 1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56B2BFE-B42A-48E9-D55F-B165CA970CD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83932" y="1056481"/>
            <a:ext cx="1017588" cy="17303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35" name="Rectangle 1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22E608C-E4A7-61F2-89D3-42C4DC8BA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4365625"/>
            <a:ext cx="3671887" cy="215900"/>
          </a:xfrm>
          <a:prstGeom prst="rect">
            <a:avLst/>
          </a:prstGeom>
          <a:solidFill>
            <a:schemeClr val="tx1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36" name="Rectangle 20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B4FA5F4-7D3A-54A1-537A-75745B1A0DD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736056" y="5480844"/>
            <a:ext cx="2592388" cy="215900"/>
          </a:xfrm>
          <a:prstGeom prst="rect">
            <a:avLst/>
          </a:prstGeom>
          <a:solidFill>
            <a:schemeClr val="tx1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30" name="AutoShape 2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633AA33-DDDD-181A-C4A4-BA0C4245835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296819" y="769144"/>
            <a:ext cx="1017587" cy="17303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1" dur="30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3" dur="3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CE5A3EC-5F7A-C7ED-952E-68B065D37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813180E-2173-C660-AC00-46BE877150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0244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AE080C3-9534-DEFC-EA0E-8FDCF35D9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3" y="-26988"/>
            <a:ext cx="9215438" cy="69294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5" name="Freeform 5">
            <a:extLst>
              <a:ext uri="{FF2B5EF4-FFF2-40B4-BE49-F238E27FC236}">
                <a16:creationId xmlns:a16="http://schemas.microsoft.com/office/drawing/2014/main" id="{DE82969F-C0BB-8E2D-6B94-03B8DFD14B99}"/>
              </a:ext>
            </a:extLst>
          </p:cNvPr>
          <p:cNvSpPr>
            <a:spLocks/>
          </p:cNvSpPr>
          <p:nvPr/>
        </p:nvSpPr>
        <p:spPr bwMode="auto">
          <a:xfrm>
            <a:off x="34925" y="0"/>
            <a:ext cx="6481763" cy="6858000"/>
          </a:xfrm>
          <a:custGeom>
            <a:avLst/>
            <a:gdLst>
              <a:gd name="T0" fmla="*/ 1584325 w 4083"/>
              <a:gd name="T1" fmla="*/ 4729535 h 3947"/>
              <a:gd name="T2" fmla="*/ 0 w 4083"/>
              <a:gd name="T3" fmla="*/ 4729535 h 3947"/>
              <a:gd name="T4" fmla="*/ 0 w 4083"/>
              <a:gd name="T5" fmla="*/ 6858000 h 3947"/>
              <a:gd name="T6" fmla="*/ 1657350 w 4083"/>
              <a:gd name="T7" fmla="*/ 6858000 h 3947"/>
              <a:gd name="T8" fmla="*/ 6481763 w 4083"/>
              <a:gd name="T9" fmla="*/ 6858000 h 3947"/>
              <a:gd name="T10" fmla="*/ 6481763 w 4083"/>
              <a:gd name="T11" fmla="*/ 0 h 3947"/>
              <a:gd name="T12" fmla="*/ 5473700 w 4083"/>
              <a:gd name="T13" fmla="*/ 0 h 3947"/>
              <a:gd name="T14" fmla="*/ 5473700 w 4083"/>
              <a:gd name="T15" fmla="*/ 4571421 h 3947"/>
              <a:gd name="T16" fmla="*/ 1512888 w 4083"/>
              <a:gd name="T17" fmla="*/ 4571421 h 3947"/>
              <a:gd name="T18" fmla="*/ 1584325 w 4083"/>
              <a:gd name="T19" fmla="*/ 4729535 h 39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083" h="3947">
                <a:moveTo>
                  <a:pt x="998" y="2722"/>
                </a:moveTo>
                <a:lnTo>
                  <a:pt x="0" y="2722"/>
                </a:lnTo>
                <a:lnTo>
                  <a:pt x="0" y="3947"/>
                </a:lnTo>
                <a:lnTo>
                  <a:pt x="1044" y="3947"/>
                </a:lnTo>
                <a:lnTo>
                  <a:pt x="4083" y="3947"/>
                </a:lnTo>
                <a:lnTo>
                  <a:pt x="4083" y="0"/>
                </a:lnTo>
                <a:lnTo>
                  <a:pt x="3448" y="0"/>
                </a:lnTo>
                <a:lnTo>
                  <a:pt x="3448" y="2631"/>
                </a:lnTo>
                <a:lnTo>
                  <a:pt x="953" y="2631"/>
                </a:lnTo>
                <a:lnTo>
                  <a:pt x="998" y="2722"/>
                </a:lnTo>
                <a:close/>
              </a:path>
            </a:pathLst>
          </a:custGeom>
          <a:solidFill>
            <a:schemeClr val="bg1"/>
          </a:solidFill>
          <a:ln w="920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88C3BF31-E23F-7B07-4AA2-657343F6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5373688"/>
            <a:ext cx="1835150" cy="1296987"/>
          </a:xfrm>
          <a:prstGeom prst="rect">
            <a:avLst/>
          </a:prstGeom>
          <a:solidFill>
            <a:schemeClr val="bg1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8" name="Freeform 8">
            <a:extLst>
              <a:ext uri="{FF2B5EF4-FFF2-40B4-BE49-F238E27FC236}">
                <a16:creationId xmlns:a16="http://schemas.microsoft.com/office/drawing/2014/main" id="{4D60BA36-156A-92DF-3A3C-7C2C46A84DBD}"/>
              </a:ext>
            </a:extLst>
          </p:cNvPr>
          <p:cNvSpPr>
            <a:spLocks/>
          </p:cNvSpPr>
          <p:nvPr/>
        </p:nvSpPr>
        <p:spPr bwMode="auto">
          <a:xfrm>
            <a:off x="5867400" y="260350"/>
            <a:ext cx="288925" cy="288925"/>
          </a:xfrm>
          <a:custGeom>
            <a:avLst/>
            <a:gdLst>
              <a:gd name="T0" fmla="*/ 0 w 182"/>
              <a:gd name="T1" fmla="*/ 0 h 182"/>
              <a:gd name="T2" fmla="*/ 288925 w 182"/>
              <a:gd name="T3" fmla="*/ 0 h 182"/>
              <a:gd name="T4" fmla="*/ 288925 w 182"/>
              <a:gd name="T5" fmla="*/ 288925 h 182"/>
              <a:gd name="T6" fmla="*/ 0 w 182"/>
              <a:gd name="T7" fmla="*/ 288925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" h="182">
                <a:moveTo>
                  <a:pt x="0" y="0"/>
                </a:moveTo>
                <a:lnTo>
                  <a:pt x="182" y="0"/>
                </a:lnTo>
                <a:lnTo>
                  <a:pt x="182" y="182"/>
                </a:lnTo>
                <a:lnTo>
                  <a:pt x="0" y="1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AutoShape 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6BF0C6F-DEEE-FE66-7F69-999CADB998F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12494" y="1632744"/>
            <a:ext cx="1017587" cy="17303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9" name="AutoShape 10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36308F2-6C9E-2397-A8B2-BED93AE9F6A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296819" y="1920081"/>
            <a:ext cx="1017588" cy="17303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50" name="AutoShape 1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BA75EE0-7AED-5E03-B241-8940160B033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83932" y="2209006"/>
            <a:ext cx="1017588" cy="17303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51" name="AutoShape 12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2E4A6C1-8BB2-E433-59DC-689703663B0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223794" y="1343819"/>
            <a:ext cx="1017587" cy="17303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52" name="AutoShape 13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DA7CE19-524C-2CF3-1216-98F031CF617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83932" y="1056481"/>
            <a:ext cx="1017588" cy="17303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60" name="Rectangle 20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DA27245-BE41-13B8-E7F9-983CAF50F5B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736056" y="5480844"/>
            <a:ext cx="2592388" cy="215900"/>
          </a:xfrm>
          <a:prstGeom prst="rect">
            <a:avLst/>
          </a:prstGeom>
          <a:solidFill>
            <a:schemeClr val="tx1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61" name="Rectangle 21">
            <a:extLst>
              <a:ext uri="{FF2B5EF4-FFF2-40B4-BE49-F238E27FC236}">
                <a16:creationId xmlns:a16="http://schemas.microsoft.com/office/drawing/2014/main" id="{4B87F2E0-3AEB-769C-6ED8-ABF1C04D1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6092825"/>
            <a:ext cx="1223962" cy="73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55" name="Oval 2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9FAC9B8-9271-B7B2-949F-E8220F588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8" y="5805488"/>
            <a:ext cx="720725" cy="649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다음</a:t>
            </a:r>
          </a:p>
        </p:txBody>
      </p:sp>
      <p:sp>
        <p:nvSpPr>
          <p:cNvPr id="10256" name="AutoShape 2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B3519B4-9718-B493-E67A-91EE07BE76F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296819" y="769144"/>
            <a:ext cx="1017587" cy="17303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65" name="Rectangle 2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D02140F-5D8E-36A0-64FC-231732F2D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4365625"/>
            <a:ext cx="3671887" cy="215900"/>
          </a:xfrm>
          <a:prstGeom prst="rect">
            <a:avLst/>
          </a:prstGeom>
          <a:solidFill>
            <a:schemeClr val="tx1"/>
          </a:solidFill>
          <a:ln w="920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1" dur="30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18" dur="30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31</Words>
  <Application>Microsoft Office PowerPoint</Application>
  <PresentationFormat>화면 슬라이드 쇼(4:3)</PresentationFormat>
  <Paragraphs>22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굴림</vt:lpstr>
      <vt:lpstr>Arial</vt:lpstr>
      <vt:lpstr>맑은 고딕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</dc:creator>
  <cp:lastModifiedBy>김 락형</cp:lastModifiedBy>
  <cp:revision>5</cp:revision>
  <dcterms:created xsi:type="dcterms:W3CDTF">2009-05-01T07:38:47Z</dcterms:created>
  <dcterms:modified xsi:type="dcterms:W3CDTF">2023-04-05T14:45:27Z</dcterms:modified>
</cp:coreProperties>
</file>