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CFCF"/>
    <a:srgbClr val="FF3300"/>
    <a:srgbClr val="FFFF00"/>
    <a:srgbClr val="E4F6FC"/>
    <a:srgbClr val="C3C1F5"/>
    <a:srgbClr val="8A4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>
      <p:cViewPr varScale="1">
        <p:scale>
          <a:sx n="104" d="100"/>
          <a:sy n="104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BF91D-211C-094F-62E7-F166F3048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1C83AB-DB37-CEE8-27F1-B5A9005B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44E0D-9A54-BA1F-9887-1E2D7152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DA6A-7C0A-67A9-E672-928B0D6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7496F-7A07-D4DE-D28F-AD1A9E4A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862F7-A5D6-400D-B24E-483CB78E2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1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9BB08-5AAF-F9B9-899B-50D99544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BEE68-EA01-6C3D-D405-1313CBBE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FA5B0-0B10-1A80-AEDE-53934DA0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FF41-3105-F551-DCE6-E871EEC2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67ED6-BF84-6469-9B0B-EBD5C3F3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AA522-D2A8-4DA2-9F10-CAF747D9F6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0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18C1C0-291A-B283-2C6C-71A03B4B3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2E629-94DA-C1A3-E4B5-80D8CC55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B1015-907E-1FB1-A510-BDF85731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2DF40-FA52-3D49-DFA6-82919B9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525C8-90F8-E66B-E2B4-86478C68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64980-8522-4FE6-8C4A-A168A9FA6B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8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CF282-727D-CF33-DE29-551EA116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B8D45-A9CE-37E7-1682-35F75044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EF13E-6403-A7F7-F23A-C09A4CC3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32F34-014A-F3D1-D46E-55A0B8DA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655A9-A0C3-0997-EEB6-DC387F72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E3464-02E2-4018-AAA0-1A457FCFA9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08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77C-FF78-6A2C-3731-EFF95842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6E11E-3E9D-AA70-0C61-E7F2695B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A2A72-2E50-E2D7-6488-8971289B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8A375-D811-AC27-05F7-6A0718D5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3BD2F-6709-C37F-A888-0E22CCF5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5E519-99A0-421A-9369-A7174F1139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7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29A3B-87DD-7775-0E74-8ED0E0FA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24950-898C-F7DF-F30C-7EA6A3A26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A9AA7-E2A1-4209-C0B2-92D6BF1B6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01E21-F48E-8EDD-C7D4-7FF0832B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8D301-A88D-A964-733C-5D118949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B606C-68AE-AB71-A68E-E7F8C997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A3002-C747-4DA6-8B3C-92B865FB31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45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91B38-8EAE-7DDE-D565-BFF9AFBA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57A69-95B8-F810-8F43-8D88D06D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0FC27-CD2D-1D9C-E138-6C711A65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35E0A6-7A62-FA1E-D1D1-31542EE47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F4B56-5786-584B-0A61-3EF582EF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F7F028-845D-8778-B78D-B90A1FDE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C6CED1-D585-112B-FB40-F7E796A9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938BE-80D7-1425-03DE-B0CC8287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F4C6B-28E1-41D3-AF72-22F48C6316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21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8418-386D-E3BF-716C-6D809DA2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A25F8-F413-FE0B-EBDE-C546B720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E032FD-A21C-9071-E0B1-F3B04171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9674E-AF0D-397D-C6D1-21EF7DA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E2D3D-5C45-4DCF-A97B-D22DF75BFD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84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8995DD-7F1E-30DB-1FC9-CAAB7E9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34CA19-D283-10C0-1C50-700C1A7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C058D-2370-E17A-A7CD-D17FB7C0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9C82E-7491-48B6-9C29-AECC9C5839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7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169C6-B7EA-850C-CC3B-BB9A2D04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36D00-A284-327E-8A17-328A53A1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E6374-3665-1285-3207-E912855C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0D8C8-B322-9D35-043B-916043A9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1BAD2-549C-E6A2-472F-EE7D4476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8E93C-6BB9-FE02-B7B9-2CF972AE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996D6-FC12-49F7-80A9-7F0AF2DE4D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337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34EA-DEF4-CE9F-7EE7-48A363F1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DBC9D-E6AE-B55A-C39F-57D5F1BB7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B9025-80EE-9604-0F1B-39D9BA0C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6A486-BAAC-9092-97F8-BEAAC222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E0F05-5D1F-21C8-1042-06AF1934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91D9C-8158-08D4-9CFF-48FF89D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E4F3C-BE22-4FA2-9890-E6A836F1A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57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5C91AD-FDC6-3454-446A-276FC62D1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F14185-B935-7272-46F2-9754A8D3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86F5B37-B1A1-B3A4-7803-88C6B44A2F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328058-75BF-8D0C-4EA1-0B74F59E37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EEF9CF8-C769-2BBB-4DBA-E1FDC0B5EE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072429-D30F-42D8-8EA0-5F391B7C7D7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76F10A6-DAF6-68AE-AC13-9A263FE3D9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endParaRPr lang="ko-KR" altLang="ko-KR" sz="4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23A70A3-CEF2-E745-1CBB-E00183FB67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ko-KR" altLang="ko-KR" sz="32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55F1D5D-EE46-0688-C2DF-941D64B7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WordArt 6">
            <a:extLst>
              <a:ext uri="{FF2B5EF4-FFF2-40B4-BE49-F238E27FC236}">
                <a16:creationId xmlns:a16="http://schemas.microsoft.com/office/drawing/2014/main" id="{E6E7B2A9-E1D9-6256-47DB-E8C8B0E89BA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375" y="476250"/>
            <a:ext cx="3532188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마우스피하기</a:t>
            </a:r>
          </a:p>
        </p:txBody>
      </p:sp>
      <p:sp>
        <p:nvSpPr>
          <p:cNvPr id="23559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DA6AB7-5A17-FB13-81A3-B118F6D0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10080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1A7822-C043-0FD1-D587-27059FB318B2}"/>
              </a:ext>
            </a:extLst>
          </p:cNvPr>
          <p:cNvSpPr/>
          <p:nvPr/>
        </p:nvSpPr>
        <p:spPr>
          <a:xfrm>
            <a:off x="205098" y="426533"/>
            <a:ext cx="3204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두뇌개발</a:t>
            </a:r>
            <a:endParaRPr lang="en-US" altLang="ko-KR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60E2A0C-31A4-21AF-88A6-B12A33742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98B4543-644B-353A-4268-2DFCAB54C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662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4DC40B3-0EDE-11E7-8ADB-C8BEFB2C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04F378F2-AA1F-083D-0DB9-C5BC3C9F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8863"/>
            <a:ext cx="9144000" cy="198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F4BE084-E10A-68A0-929D-54B7F170D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287337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DD65B95-03C1-5E2C-46BF-5639359E0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4500563" cy="45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WordArt 10">
            <a:extLst>
              <a:ext uri="{FF2B5EF4-FFF2-40B4-BE49-F238E27FC236}">
                <a16:creationId xmlns:a16="http://schemas.microsoft.com/office/drawing/2014/main" id="{410DEFDA-E04D-A044-E528-742B48EADB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8038" y="1341438"/>
            <a:ext cx="2051050" cy="669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2+1=?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A8CDE99D-5CFE-6861-BCF1-54287F175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1416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FC482E32-BD79-7625-5949-B976BDD3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36838"/>
            <a:ext cx="10096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54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047E8EF0-5A38-1D60-0924-361CB3BB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492375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8E2CC0FC-F754-6560-0537-F3F5FDDAB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3284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9" name="Oval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61AC60-0216-CAA2-1E48-2B8A46408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516563"/>
            <a:ext cx="936625" cy="1081087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6630"/>
                                        </p:tgtEl>
                                      </p:cBhvr>
                                      <p:by x="1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6633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2334604-AB6D-89F4-6214-E2087D51B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0538740-971D-8170-913D-14F30BF5C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7653" name="Rectangle 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00E464D-DC78-1873-1AE3-9785264B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9D994E9-7DAD-2811-3713-25B079D9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1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40CEB5C-5174-EBB6-1A66-14A4B0BA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287337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2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F9AAA86-092D-8F20-A969-9027A7C1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4500563" cy="45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3" name="WordArt 15">
            <a:extLst>
              <a:ext uri="{FF2B5EF4-FFF2-40B4-BE49-F238E27FC236}">
                <a16:creationId xmlns:a16="http://schemas.microsoft.com/office/drawing/2014/main" id="{8BB5A0D4-B67D-CD06-A220-DEA0DF3CFE9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55875" y="2349500"/>
            <a:ext cx="4068763" cy="4397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4582x6512=?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DF12DE6D-1547-DD2C-57FB-379672E4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13100"/>
            <a:ext cx="22320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15724114</a:t>
            </a:r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D5781A0A-1692-8D9C-3B74-75FAEAD4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213100"/>
            <a:ext cx="24479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29837984</a:t>
            </a: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4C2FD69E-66BC-60BC-C54A-98BE1C7F6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C897B727-7FB0-51C3-471D-E5CEA1376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8" name="Oval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75459A-7642-2562-7C95-76516286C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516563"/>
            <a:ext cx="936625" cy="1081087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7661"/>
                                        </p:tgtEl>
                                      </p:cBhvr>
                                      <p:by x="1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7662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6E572E9-4D51-CF84-BA45-2BB850635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AE43D4D-EB58-6CCF-ED03-A51C53A19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867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B58C012-2C25-3B30-F82D-15EDFC1C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EF4AAFA1-D192-FE93-9B9C-DE157AED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623C746-A8AD-8686-4BCE-989105A1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287337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D807029-D47D-EAA5-62EF-F933BDD8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-458788"/>
            <a:ext cx="4572000" cy="45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5" name="WordArt 13">
            <a:extLst>
              <a:ext uri="{FF2B5EF4-FFF2-40B4-BE49-F238E27FC236}">
                <a16:creationId xmlns:a16="http://schemas.microsoft.com/office/drawing/2014/main" id="{B278102D-0A1D-04A5-DC23-FD815D0AC18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350" y="2492375"/>
            <a:ext cx="6337300" cy="719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집합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(a,b,c,d)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의 부분집합 중에서 원소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</a:p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와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c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를가지는부분집합의개수를구하시오</a:t>
            </a:r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CAE2DB3E-93A6-BAAD-3B6B-6355A69D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17287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개</a:t>
            </a:r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B0BC0054-8661-E1C5-9E7F-20D8C6BF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29000"/>
            <a:ext cx="15843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개</a:t>
            </a:r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E4F333E0-A727-313C-BB68-918C8BEE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614609AE-B539-A910-D109-035CC319A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0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D4011C-84E8-A56D-22F3-9BB87F0F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29225"/>
            <a:ext cx="936625" cy="1081088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8679"/>
                                        </p:tgtEl>
                                      </p:cBhvr>
                                      <p:by x="1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8680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4C83F1F-B021-E72E-93D2-4F622A486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B2B7CBC-213A-4037-A20E-8003BFCB6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970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EE039A-5C7D-9B29-26EF-72D16FA1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312E170-AE32-75AF-1DE9-0B6245280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WordArt 6">
            <a:extLst>
              <a:ext uri="{FF2B5EF4-FFF2-40B4-BE49-F238E27FC236}">
                <a16:creationId xmlns:a16="http://schemas.microsoft.com/office/drawing/2014/main" id="{E9E900E1-1C31-7848-6EC2-7D59DB3EC7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00338" y="2781300"/>
            <a:ext cx="3278187" cy="663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5</a:t>
            </a:r>
            <a:r>
              <a:rPr lang="ko-KR" alt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중에하나</a:t>
            </a:r>
            <a:r>
              <a:rPr lang="en-US" altLang="ko-KR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!!!</a:t>
            </a:r>
            <a:endParaRPr lang="ko-KR" altLang="en-US" sz="36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9703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10ACB6F-1D1A-5B37-E1B9-54A90222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287338" cy="1125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309208F-E1A5-E008-27DA-E9E9263C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0"/>
            <a:ext cx="287337" cy="1125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5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85165F8-1D52-3FBA-6657-AB4A3F7D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0"/>
            <a:ext cx="287338" cy="1125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6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766E66F-6EFF-E8D5-106A-0D0E72A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0"/>
            <a:ext cx="287337" cy="1125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8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8A8CC25-8862-C36F-8018-23BCF25F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8788"/>
            <a:ext cx="3059113" cy="45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9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02DAD4-6DB6-FF73-CF08-1FCB9076C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-458788"/>
            <a:ext cx="4284662" cy="45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0" name="Oval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781A34-7785-A999-B97D-3D8696E6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157788"/>
            <a:ext cx="936625" cy="1081087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8999">
                <a:srgbClr val="99CCFF"/>
              </a:gs>
              <a:gs pos="19500">
                <a:srgbClr val="CC99FF"/>
              </a:gs>
              <a:gs pos="32000">
                <a:srgbClr val="9966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8000">
                <a:srgbClr val="9966FF"/>
              </a:gs>
              <a:gs pos="80500">
                <a:srgbClr val="CC99FF"/>
              </a:gs>
              <a:gs pos="91001">
                <a:srgbClr val="99CCFF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9703"/>
                                        </p:tgtEl>
                                      </p:cBhvr>
                                      <p:by x="100000" y="5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9704"/>
                                        </p:tgtEl>
                                      </p:cBhvr>
                                      <p:by x="100000" y="50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9705"/>
                                        </p:tgtEl>
                                      </p:cBhvr>
                                      <p:by x="100000" y="5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9706"/>
                                        </p:tgtEl>
                                      </p:cBhvr>
                                      <p:by x="1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9708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9709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AD7EF35-C4DA-741D-B405-7FF36DD13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810C112-419F-5581-BF71-0BF002D1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4" name="Rectangl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4F04817-CD7E-C18E-4EB4-B72161D4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5" name="WordArt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4D24739-7F69-5D89-EDF0-7CABB5358F0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2974975"/>
            <a:ext cx="45720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762276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안찍었으면천재고</a:t>
            </a:r>
          </a:p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찍었으면달인입니</a:t>
            </a:r>
          </a:p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!!!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4337243-F82A-1C2C-75B0-39A96D18C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147A2B6-45C2-E4DE-1921-80D78DAF5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1748" name="Rectangl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96FBF45-BF04-EC71-430F-4D13ED7F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9" name="WordArt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C53F838-EE0F-62B0-AFE1-0C6271C32F8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79613" y="2349500"/>
            <a:ext cx="5237162" cy="7270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잘좀찍어보세요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46</Words>
  <Application>Microsoft Office PowerPoint</Application>
  <PresentationFormat>화면 슬라이드 쇼(4:3)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ktk</dc:creator>
  <cp:lastModifiedBy>김 락형</cp:lastModifiedBy>
  <cp:revision>16</cp:revision>
  <dcterms:created xsi:type="dcterms:W3CDTF">2008-09-11T12:38:16Z</dcterms:created>
  <dcterms:modified xsi:type="dcterms:W3CDTF">2023-04-05T15:02:47Z</dcterms:modified>
</cp:coreProperties>
</file>