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00D2"/>
    <a:srgbClr val="FC4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>
      <p:cViewPr varScale="1">
        <p:scale>
          <a:sx n="104" d="100"/>
          <a:sy n="104" d="100"/>
        </p:scale>
        <p:origin x="12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3F8E86-FE6F-6B5D-7672-74D6747B4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BA0547-170B-7144-E74E-CFC25CA20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ED28B3-BA6D-1849-84F5-265595472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060B7-6750-4469-9944-BD0987F17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5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26E1D-CD82-7268-1A34-F760F72AD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B8D92-70BE-A5D5-F101-11553C3D4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8D093B-2AA6-1965-F682-F1558FAA6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BED8F-F2B3-4CB6-961A-28FB0D1115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6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E49BD2-8B6A-1B06-26EA-A83B10D3D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795FC7-E1CB-6556-2C68-BD4F255F1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412049-49E3-9315-FB85-A14D21D9C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3DE61-733F-4D00-B59B-1A901B3225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6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60C72-ABE4-E6E0-732F-B2068C47E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661F61-DE9A-B948-C754-FD541F9B1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CEDD3-C847-CC04-FD0D-BEA79F78A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E2F0-00A9-4920-B92B-5B62815B41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7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B1A593-9B0E-1791-9115-5A4AC9C67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332AD5-88B6-B2DF-9661-E68C46CB26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45FAC8-EF89-6B23-E07E-6FE8E0FCA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2A655-C349-466E-968C-07C1121EE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7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A2FA92-BD89-E91A-C923-E6663EC9E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04C26F-7B93-52BC-8AFA-CAD703C56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C8D12-432A-8203-58EE-C2F2540F3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4C6B-789D-4BA1-98A4-FA7F256031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5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4C9AA-01BB-25C3-0F9A-07B3936A2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68E8C-DC2B-4DB3-B350-8D4DE53E3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3907B-6746-BAF7-2A09-3DE7A2CDE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5262D-AAAE-4BDA-8CCD-B33D3C48DD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705117-0CF1-029B-9968-BA28ED1D1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934DEC-9264-D897-7A4F-93A1D8BB6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A4B86F-4023-0FA6-1D13-96A71CE5F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CD09-4595-4229-88AB-A7AC8AD98F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2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9BF3FF-3586-7812-FEEF-5E9C81A6B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3E5AE-CE0F-C22A-04AC-EEAD44C2F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6C1CC8-AD8D-6539-5808-D59DB2007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D5106-39AD-4424-91E5-FD6EA8AA16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3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E676D1-E57F-3974-4EAC-A9D58438E2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552B49-F467-FE22-7F0E-6CD5DBDAE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9EFFE-1288-5D3F-4C76-6E2FD2719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E3A7-9636-4059-9C10-3FD607574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34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E8EDC-1249-AA45-6B33-36D53EA35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BB1D3-7775-EA5D-CB9A-EE5584040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AEA4E-11C0-23F0-2791-2EAB0D13C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28274-B1B4-4A66-8BE4-5C4970E4EF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27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4A3D2-B9BE-07D3-92F9-E30C356AB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E180-2C9C-C2EE-6F4E-DE1E79BB1B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006A9-A96C-6CE3-23E1-708BAA235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B2FF5-2190-405D-B792-A6E4CB48E9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8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AAAD2F-D289-A86D-037B-7A41C50FF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377A6A-531E-891E-AE2D-6686FDAFE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968BCE-EA40-9F20-9CE2-DB0279D35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9F14D8-3690-72CA-DE0F-6584C25D18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2CA126-D510-DE79-95E9-1ABE69F423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4D30FDD2-29A0-4831-BC83-8F166ADC6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29821BC-21E7-6DD5-510D-D21C51344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ko-KR" altLang="ko-KR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53FDEFE-C87D-50CD-62DD-AC23769B61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ko-KR" altLang="ko-KR" sz="32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5354647-B793-9213-5B52-F042A807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3" name="WordArt 5">
            <a:extLst>
              <a:ext uri="{FF2B5EF4-FFF2-40B4-BE49-F238E27FC236}">
                <a16:creationId xmlns:a16="http://schemas.microsoft.com/office/drawing/2014/main" id="{C5B699B5-6CE7-73F7-FFEF-A5A13F4524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24075" y="1484313"/>
            <a:ext cx="50673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lak5000</a:t>
            </a:r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의마우스피하기</a:t>
            </a:r>
          </a:p>
        </p:txBody>
      </p:sp>
      <p:sp>
        <p:nvSpPr>
          <p:cNvPr id="2054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25A6D01E-5B01-C3A5-10E3-1213C668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4050"/>
            <a:ext cx="1116013" cy="1123950"/>
          </a:xfrm>
          <a:prstGeom prst="ellipse">
            <a:avLst/>
          </a:prstGeom>
          <a:gradFill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시작</a:t>
            </a:r>
            <a:r>
              <a:rPr lang="en-US" altLang="ko-KR"/>
              <a:t>!!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11D383-2655-AC77-9BBA-D28D7D3638E2}"/>
              </a:ext>
            </a:extLst>
          </p:cNvPr>
          <p:cNvSpPr/>
          <p:nvPr/>
        </p:nvSpPr>
        <p:spPr>
          <a:xfrm>
            <a:off x="213239" y="2364610"/>
            <a:ext cx="888897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초등학생 때 만들었던 마우스피하기라</a:t>
            </a:r>
            <a:endParaRPr lang="en-US" altLang="ko-KR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일부 애니메이션과 링크 연결이 작동하지 않습니다</a:t>
            </a:r>
            <a:r>
              <a:rPr lang="en-US" altLang="ko-KR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수정될 때까지</a:t>
            </a:r>
            <a:r>
              <a:rPr lang="en-US" altLang="ko-KR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</a:t>
            </a:r>
            <a:r>
              <a:rPr lang="ko-KR" alt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키를 이용해</a:t>
            </a:r>
            <a:endParaRPr lang="en-US" altLang="ko-KR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감상해주시면 감사하겠습니다</a:t>
            </a:r>
            <a:r>
              <a:rPr lang="en-US" altLang="ko-KR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05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0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4" grpId="1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0BB839-0C3D-BE39-D928-29A22BFD8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BE860A-C64A-A169-1A76-FB57F1673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126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361F4F6-6E74-63B5-7DB3-1488AE1C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5193F13-DE34-B1DC-A334-723B63FC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84438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0" name="WordArt 6">
            <a:extLst>
              <a:ext uri="{FF2B5EF4-FFF2-40B4-BE49-F238E27FC236}">
                <a16:creationId xmlns:a16="http://schemas.microsoft.com/office/drawing/2014/main" id="{675C9C4E-4B01-FC6A-E1D8-053041C7DA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92950" y="3213100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진짜고급</a:t>
            </a:r>
          </a:p>
        </p:txBody>
      </p:sp>
      <p:sp>
        <p:nvSpPr>
          <p:cNvPr id="10248" name="AutoShape 8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325D6825-EC73-1C86-0D82-07808282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0" name="AutoShape 10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F3732A41-5133-713D-B9FB-78774145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1" name="AutoShap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C5ECEA-38FF-3C22-25AC-33D5EDC1B410}"/>
              </a:ext>
            </a:extLst>
          </p:cNvPr>
          <p:cNvSpPr>
            <a:spLocks noChangeArrowheads="1"/>
          </p:cNvSpPr>
          <p:nvPr/>
        </p:nvSpPr>
        <p:spPr bwMode="auto">
          <a:xfrm rot="5268797">
            <a:off x="557213" y="6156325"/>
            <a:ext cx="900112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3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2" dur="500" spd="-100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68D3D8-5CEA-E178-382C-4B6013A57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D884F03-35A4-5CCC-A977-0C874FE5E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2292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09DD33B1-81EA-E252-7F97-6415DA34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97FE8A5-ACF8-4744-22B1-4A24FE71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4" name="AutoShap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03EB45-BB69-1A79-0771-FEC77585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589588"/>
            <a:ext cx="900112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5" name="WordArt 11">
            <a:extLst>
              <a:ext uri="{FF2B5EF4-FFF2-40B4-BE49-F238E27FC236}">
                <a16:creationId xmlns:a16="http://schemas.microsoft.com/office/drawing/2014/main" id="{965AB467-AAC9-E516-F693-FADD2105122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2492375"/>
            <a:ext cx="1828800" cy="517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완전고급</a:t>
            </a:r>
          </a:p>
        </p:txBody>
      </p:sp>
      <p:sp>
        <p:nvSpPr>
          <p:cNvPr id="11276" name="AutoShape 1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17ED29B-C3A4-12DD-F302-CD9D29EE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7" name="AutoShape 1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8CEACCE-9026-C84F-9508-039D6C2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6858000"/>
            <a:ext cx="792162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8" name="AutoShape 1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498EBB2-8CD0-C83B-0717-1A340B0E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9" name="AutoShap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A9CEBD3-BAEB-230C-53F9-0838E5BE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3" dur="500" spd="-100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18 -0.01227 C -0.18056 -0.01018 -0.28802 -0.06875 -0.33924 -0.17083 C -0.39045 -0.27361 -0.43698 -0.46944 -0.38299 -0.62592 C -0.329 -0.78264 -0.13507 -1.05115 -0.01511 -1.11111 C 0.10486 -1.1706 0.26076 -1.08171 0.33663 -0.98472 C 0.4125 -0.88796 0.44791 -0.66273 0.44045 -0.52963 C 0.43316 -0.39653 0.37916 -0.27129 0.29288 -0.18472 C 0.20659 -0.09861 0.03021 -0.01458 -0.07518 -0.01227 Z " pathEditMode="relative" rAng="0" ptsTypes="aaaaaaaa">
                                      <p:cBhvr>
                                        <p:cTn id="1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21" dur="500" spd="-100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2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2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F144F68-0442-E837-0581-997DE489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05BF02-F193-B1E2-5D92-165070A4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1FD1217-B73F-5A83-8468-E9D5BBB2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62F11222-0B98-2222-C9FF-F7C2A13C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268413"/>
            <a:ext cx="2506663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>
            <a:extLst>
              <a:ext uri="{FF2B5EF4-FFF2-40B4-BE49-F238E27FC236}">
                <a16:creationId xmlns:a16="http://schemas.microsoft.com/office/drawing/2014/main" id="{31F18C1D-C163-CA16-D3D0-4962D3A7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77323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저장중</a:t>
            </a:r>
          </a:p>
        </p:txBody>
      </p:sp>
      <p:pic>
        <p:nvPicPr>
          <p:cNvPr id="13319" name="Picture 10">
            <a:extLst>
              <a:ext uri="{FF2B5EF4-FFF2-40B4-BE49-F238E27FC236}">
                <a16:creationId xmlns:a16="http://schemas.microsoft.com/office/drawing/2014/main" id="{B71D9BB8-A972-B7ED-A819-8C3A482E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0767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Rectangle 11">
            <a:extLst>
              <a:ext uri="{FF2B5EF4-FFF2-40B4-BE49-F238E27FC236}">
                <a16:creationId xmlns:a16="http://schemas.microsoft.com/office/drawing/2014/main" id="{5D57F21B-018D-8202-4C3E-2FD0D81F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325"/>
            <a:ext cx="2879725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DB0DCDD8-4AAD-E381-7122-5B1B1F08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05263"/>
            <a:ext cx="374332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61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137005-E19F-BECD-97C5-C4703E93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165850"/>
            <a:ext cx="684212" cy="69215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/>
              <a:t>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3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45D42EA-EF1A-3F0A-CB63-A61550957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E2A5F32-4C11-496D-B3F7-6168EC502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4340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66CA8DA-6AE9-FED6-7A01-7C795765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BCE6186-B7E4-44B5-E913-2E3620D6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0"/>
            <a:ext cx="2700337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4" name="WordArt 6">
            <a:extLst>
              <a:ext uri="{FF2B5EF4-FFF2-40B4-BE49-F238E27FC236}">
                <a16:creationId xmlns:a16="http://schemas.microsoft.com/office/drawing/2014/main" id="{8283A5B6-9E69-4EA7-DEB2-5C82468B8B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1550" y="4005263"/>
            <a:ext cx="21907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 eaLnBrk="1" latinLnBrk="1" hangingPunct="1">
              <a:defRPr/>
            </a:pPr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쪼</a:t>
            </a:r>
            <a:r>
              <a:rPr lang="en-US" altLang="ko-KR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~</a:t>
            </a:r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끔극악</a:t>
            </a: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31655DED-E98F-F59B-EED4-C0D595A8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39900" y="-758825"/>
            <a:ext cx="289242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32552F4-B4BD-E8A0-9ABE-B57A5B71D95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101013" y="3644900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301" name="AutoShap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01A1E9-9E93-D202-FDA4-620BCE4BEE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13650" y="198438"/>
            <a:ext cx="900113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02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4525515-BA6E-A0C7-D772-E7D932E0E7C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19925" y="3644900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303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68A9716-932C-5939-F886-F5BF9A12DCD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867400" y="2492375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304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EC2741D-26C0-8965-B8FC-874C60241D6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427538" y="1557338"/>
            <a:ext cx="647700" cy="649287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7 h 21600"/>
              <a:gd name="T10" fmla="*/ 323850 w 21600"/>
              <a:gd name="T11" fmla="*/ 649287 h 21600"/>
              <a:gd name="T12" fmla="*/ 0 w 21600"/>
              <a:gd name="T13" fmla="*/ 649287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29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30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2303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2304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F57EAC-7744-6E2C-DE09-D080FC9C4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DC6D898-2DE5-702A-04EA-AF21129CB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9414234-9E77-EEB9-FAE5-3F25AEE5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EE6C269-CE96-6C6B-195D-059D99F0F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6" name="WordArt 6">
            <a:extLst>
              <a:ext uri="{FF2B5EF4-FFF2-40B4-BE49-F238E27FC236}">
                <a16:creationId xmlns:a16="http://schemas.microsoft.com/office/drawing/2014/main" id="{313148EB-244F-8691-FF70-620592A5DE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375" y="5589588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조금극악</a:t>
            </a:r>
          </a:p>
        </p:txBody>
      </p:sp>
      <p:pic>
        <p:nvPicPr>
          <p:cNvPr id="13324" name="Picture 1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0DFEF3D-7F39-46D5-1766-A2FE5A92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9757">
            <a:off x="6016626" y="4073525"/>
            <a:ext cx="18462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13">
            <a:extLst>
              <a:ext uri="{FF2B5EF4-FFF2-40B4-BE49-F238E27FC236}">
                <a16:creationId xmlns:a16="http://schemas.microsoft.com/office/drawing/2014/main" id="{49A11802-7A49-A51E-20D1-F42774E5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73463"/>
            <a:ext cx="863600" cy="328453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26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1085447-C84D-1D8D-0CFA-CA836FA8E39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95738" y="765175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327" name="AutoShap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568288A-11C0-815C-BD73-0DB3E84C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28" name="AutoShap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8812D59-507A-7F90-C0C1-64923C6C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329" name="Picture 1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A966C71-6184-7BC4-A90B-08F9E6E3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9757">
            <a:off x="831850" y="4217988"/>
            <a:ext cx="184626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Rectangle 18">
            <a:extLst>
              <a:ext uri="{FF2B5EF4-FFF2-40B4-BE49-F238E27FC236}">
                <a16:creationId xmlns:a16="http://schemas.microsoft.com/office/drawing/2014/main" id="{AA83C05D-F8F7-1BD0-400D-D03E22F5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863600" cy="328453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32" name="AutoShap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5CD9F8-23A1-EC63-3E2C-4AC023A1F58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765175"/>
            <a:ext cx="900113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0017 -0.96393 " pathEditMode="relative" ptsTypes="AA">
                                      <p:cBhvr>
                                        <p:cTn id="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3326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3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18 0.0037 C -0.18056 0.00601 -0.28802 -0.05272 -0.33924 -0.15491 C -0.39045 -0.25734 -0.43698 -0.45341 -0.38299 -0.60994 C -0.329 -0.7667 -0.13507 -1.03514 -0.01511 -1.09503 C 0.10486 -1.15468 0.26076 -1.06566 0.33663 -0.96878 C 0.4125 -0.87191 0.44791 -0.6467 0.44045 -0.51352 C 0.43316 -0.38035 0.37916 -0.25503 0.29288 -0.16878 C 0.20659 -0.08254 0.03021 0.00139 -0.07518 0.0037 Z " pathEditMode="relative" rAng="0" ptsTypes="aaaaaaaa">
                                      <p:cBhvr>
                                        <p:cTn id="12" dur="500" spd="-100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3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0017 -0.96393 " pathEditMode="relative" ptsTypes="AA">
                                      <p:cBhvr>
                                        <p:cTn id="1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15B557-C0B0-B68A-1533-423830E0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B042A55-384A-E9C2-1B7C-0CADC4CD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6388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7A76243-3BDF-F54F-865A-BB214B98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Freeform 6">
            <a:extLst>
              <a:ext uri="{FF2B5EF4-FFF2-40B4-BE49-F238E27FC236}">
                <a16:creationId xmlns:a16="http://schemas.microsoft.com/office/drawing/2014/main" id="{150E99A0-1E2E-3DC7-3945-D1EB438C755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09075" cy="6884988"/>
          </a:xfrm>
          <a:custGeom>
            <a:avLst/>
            <a:gdLst>
              <a:gd name="T0" fmla="*/ 1470407 w 5625"/>
              <a:gd name="T1" fmla="*/ 0 h 4082"/>
              <a:gd name="T2" fmla="*/ 1470407 w 5625"/>
              <a:gd name="T3" fmla="*/ 1300423 h 4082"/>
              <a:gd name="T4" fmla="*/ 2644466 w 5625"/>
              <a:gd name="T5" fmla="*/ 2524945 h 4082"/>
              <a:gd name="T6" fmla="*/ 3599906 w 5625"/>
              <a:gd name="T7" fmla="*/ 1453910 h 4082"/>
              <a:gd name="T8" fmla="*/ 4921330 w 5625"/>
              <a:gd name="T9" fmla="*/ 995135 h 4082"/>
              <a:gd name="T10" fmla="*/ 4260618 w 5625"/>
              <a:gd name="T11" fmla="*/ 3978855 h 4082"/>
              <a:gd name="T12" fmla="*/ 2498720 w 5625"/>
              <a:gd name="T13" fmla="*/ 5049891 h 4082"/>
              <a:gd name="T14" fmla="*/ 5803898 w 5625"/>
              <a:gd name="T15" fmla="*/ 6274413 h 4082"/>
              <a:gd name="T16" fmla="*/ 5436296 w 5625"/>
              <a:gd name="T17" fmla="*/ 4820504 h 4082"/>
              <a:gd name="T18" fmla="*/ 4848457 w 5625"/>
              <a:gd name="T19" fmla="*/ 4742917 h 4082"/>
              <a:gd name="T20" fmla="*/ 5436296 w 5625"/>
              <a:gd name="T21" fmla="*/ 4054755 h 4082"/>
              <a:gd name="T22" fmla="*/ 7052448 w 5625"/>
              <a:gd name="T23" fmla="*/ 4742917 h 4082"/>
              <a:gd name="T24" fmla="*/ 6464609 w 5625"/>
              <a:gd name="T25" fmla="*/ 2983720 h 4082"/>
              <a:gd name="T26" fmla="*/ 5583661 w 5625"/>
              <a:gd name="T27" fmla="*/ 2754333 h 4082"/>
              <a:gd name="T28" fmla="*/ 5729406 w 5625"/>
              <a:gd name="T29" fmla="*/ 1836784 h 4082"/>
              <a:gd name="T30" fmla="*/ 7713160 w 5625"/>
              <a:gd name="T31" fmla="*/ 1912684 h 4082"/>
              <a:gd name="T32" fmla="*/ 7860524 w 5625"/>
              <a:gd name="T33" fmla="*/ 688161 h 4082"/>
              <a:gd name="T34" fmla="*/ 8888838 w 5625"/>
              <a:gd name="T35" fmla="*/ 536361 h 4082"/>
              <a:gd name="T36" fmla="*/ 9109075 w 5625"/>
              <a:gd name="T37" fmla="*/ 1683297 h 4082"/>
              <a:gd name="T38" fmla="*/ 8228126 w 5625"/>
              <a:gd name="T39" fmla="*/ 3595981 h 4082"/>
              <a:gd name="T40" fmla="*/ 8668601 w 5625"/>
              <a:gd name="T41" fmla="*/ 5584565 h 4082"/>
              <a:gd name="T42" fmla="*/ 7052448 w 5625"/>
              <a:gd name="T43" fmla="*/ 6733188 h 4082"/>
              <a:gd name="T44" fmla="*/ 5068694 w 5625"/>
              <a:gd name="T45" fmla="*/ 6884988 h 4082"/>
              <a:gd name="T46" fmla="*/ 3452542 w 5625"/>
              <a:gd name="T47" fmla="*/ 6733188 h 4082"/>
              <a:gd name="T48" fmla="*/ 2056627 w 5625"/>
              <a:gd name="T49" fmla="*/ 5813952 h 4082"/>
              <a:gd name="T50" fmla="*/ 3084940 w 5625"/>
              <a:gd name="T51" fmla="*/ 5967439 h 4082"/>
              <a:gd name="T52" fmla="*/ 1836390 w 5625"/>
              <a:gd name="T53" fmla="*/ 5432765 h 4082"/>
              <a:gd name="T54" fmla="*/ 1175678 w 5625"/>
              <a:gd name="T55" fmla="*/ 4591116 h 4082"/>
              <a:gd name="T56" fmla="*/ 3232305 w 5625"/>
              <a:gd name="T57" fmla="*/ 3520081 h 4082"/>
              <a:gd name="T58" fmla="*/ 4113253 w 5625"/>
              <a:gd name="T59" fmla="*/ 1988584 h 4082"/>
              <a:gd name="T60" fmla="*/ 1616152 w 5625"/>
              <a:gd name="T61" fmla="*/ 3671881 h 4082"/>
              <a:gd name="T62" fmla="*/ 1470407 w 5625"/>
              <a:gd name="T63" fmla="*/ 2600846 h 4082"/>
              <a:gd name="T64" fmla="*/ 2131119 w 5625"/>
              <a:gd name="T65" fmla="*/ 2678432 h 4082"/>
              <a:gd name="T66" fmla="*/ 1910882 w 5625"/>
              <a:gd name="T67" fmla="*/ 2219658 h 4082"/>
              <a:gd name="T68" fmla="*/ 1470407 w 5625"/>
              <a:gd name="T69" fmla="*/ 2371458 h 4082"/>
              <a:gd name="T70" fmla="*/ 1395915 w 5625"/>
              <a:gd name="T71" fmla="*/ 2142071 h 4082"/>
              <a:gd name="T72" fmla="*/ 1836390 w 5625"/>
              <a:gd name="T73" fmla="*/ 1988584 h 4082"/>
              <a:gd name="T74" fmla="*/ 1470407 w 5625"/>
              <a:gd name="T75" fmla="*/ 1836784 h 4082"/>
              <a:gd name="T76" fmla="*/ 1028313 w 5625"/>
              <a:gd name="T77" fmla="*/ 2142071 h 4082"/>
              <a:gd name="T78" fmla="*/ 0 w 5625"/>
              <a:gd name="T79" fmla="*/ 2066171 h 4082"/>
              <a:gd name="T80" fmla="*/ 0 w 5625"/>
              <a:gd name="T81" fmla="*/ 0 h 4082"/>
              <a:gd name="T82" fmla="*/ 1470407 w 5625"/>
              <a:gd name="T83" fmla="*/ 0 h 408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25" h="4082">
                <a:moveTo>
                  <a:pt x="908" y="0"/>
                </a:moveTo>
                <a:lnTo>
                  <a:pt x="908" y="771"/>
                </a:lnTo>
                <a:lnTo>
                  <a:pt x="1633" y="1497"/>
                </a:lnTo>
                <a:lnTo>
                  <a:pt x="2223" y="862"/>
                </a:lnTo>
                <a:lnTo>
                  <a:pt x="3039" y="590"/>
                </a:lnTo>
                <a:lnTo>
                  <a:pt x="2631" y="2359"/>
                </a:lnTo>
                <a:lnTo>
                  <a:pt x="1543" y="2994"/>
                </a:lnTo>
                <a:lnTo>
                  <a:pt x="3584" y="3720"/>
                </a:lnTo>
                <a:lnTo>
                  <a:pt x="3357" y="2858"/>
                </a:lnTo>
                <a:lnTo>
                  <a:pt x="2994" y="2812"/>
                </a:lnTo>
                <a:lnTo>
                  <a:pt x="3357" y="2404"/>
                </a:lnTo>
                <a:lnTo>
                  <a:pt x="4355" y="2812"/>
                </a:lnTo>
                <a:lnTo>
                  <a:pt x="3992" y="1769"/>
                </a:lnTo>
                <a:lnTo>
                  <a:pt x="3448" y="1633"/>
                </a:lnTo>
                <a:lnTo>
                  <a:pt x="3538" y="1089"/>
                </a:lnTo>
                <a:lnTo>
                  <a:pt x="4763" y="1134"/>
                </a:lnTo>
                <a:lnTo>
                  <a:pt x="4854" y="408"/>
                </a:lnTo>
                <a:lnTo>
                  <a:pt x="5489" y="318"/>
                </a:lnTo>
                <a:lnTo>
                  <a:pt x="5625" y="998"/>
                </a:lnTo>
                <a:lnTo>
                  <a:pt x="5081" y="2132"/>
                </a:lnTo>
                <a:lnTo>
                  <a:pt x="5353" y="3311"/>
                </a:lnTo>
                <a:lnTo>
                  <a:pt x="4355" y="3992"/>
                </a:lnTo>
                <a:lnTo>
                  <a:pt x="3130" y="4082"/>
                </a:lnTo>
                <a:lnTo>
                  <a:pt x="2132" y="3992"/>
                </a:lnTo>
                <a:lnTo>
                  <a:pt x="1270" y="3447"/>
                </a:lnTo>
                <a:lnTo>
                  <a:pt x="1905" y="3538"/>
                </a:lnTo>
                <a:lnTo>
                  <a:pt x="1134" y="3221"/>
                </a:lnTo>
                <a:lnTo>
                  <a:pt x="726" y="2722"/>
                </a:lnTo>
                <a:lnTo>
                  <a:pt x="1996" y="2087"/>
                </a:lnTo>
                <a:lnTo>
                  <a:pt x="2540" y="1179"/>
                </a:lnTo>
                <a:lnTo>
                  <a:pt x="998" y="2177"/>
                </a:lnTo>
                <a:lnTo>
                  <a:pt x="908" y="1542"/>
                </a:lnTo>
                <a:lnTo>
                  <a:pt x="1316" y="1588"/>
                </a:lnTo>
                <a:lnTo>
                  <a:pt x="1180" y="1316"/>
                </a:lnTo>
                <a:lnTo>
                  <a:pt x="908" y="1406"/>
                </a:lnTo>
                <a:lnTo>
                  <a:pt x="862" y="1270"/>
                </a:lnTo>
                <a:lnTo>
                  <a:pt x="1134" y="1179"/>
                </a:lnTo>
                <a:lnTo>
                  <a:pt x="908" y="1089"/>
                </a:lnTo>
                <a:lnTo>
                  <a:pt x="635" y="1270"/>
                </a:lnTo>
                <a:lnTo>
                  <a:pt x="0" y="1225"/>
                </a:lnTo>
                <a:lnTo>
                  <a:pt x="0" y="0"/>
                </a:lnTo>
                <a:lnTo>
                  <a:pt x="90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AutoShap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C080CE-EF75-FD46-D3E9-0FFCB2BA474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74013" y="1035050"/>
            <a:ext cx="900112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D3E40CD-4570-4070-A365-AE4F1E0A814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148263" y="3068638"/>
            <a:ext cx="647700" cy="649287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7 h 21600"/>
              <a:gd name="T10" fmla="*/ 323850 w 21600"/>
              <a:gd name="T11" fmla="*/ 649287 h 21600"/>
              <a:gd name="T12" fmla="*/ 0 w 21600"/>
              <a:gd name="T13" fmla="*/ 649287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392" name="WordArt 17">
            <a:extLst>
              <a:ext uri="{FF2B5EF4-FFF2-40B4-BE49-F238E27FC236}">
                <a16:creationId xmlns:a16="http://schemas.microsoft.com/office/drawing/2014/main" id="{1EC272D9-0F7E-EDEF-D45B-555DD2FB85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16238" y="404813"/>
            <a:ext cx="4114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극악이랑조금비슷함</a:t>
            </a:r>
          </a:p>
        </p:txBody>
      </p:sp>
      <p:sp>
        <p:nvSpPr>
          <p:cNvPr id="16393" name="AutoShape 1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6C35F8F-5485-1FC0-7F43-A79031F4BC9D}"/>
              </a:ext>
            </a:extLst>
          </p:cNvPr>
          <p:cNvSpPr>
            <a:spLocks noChangeArrowheads="1"/>
          </p:cNvSpPr>
          <p:nvPr/>
        </p:nvSpPr>
        <p:spPr bwMode="auto">
          <a:xfrm rot="-2357132">
            <a:off x="6421438" y="1193800"/>
            <a:ext cx="1152525" cy="4608513"/>
          </a:xfrm>
          <a:prstGeom prst="flowChartMerg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4" name="AutoShape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4368789-C7A8-85C5-4838-7D5574838311}"/>
              </a:ext>
            </a:extLst>
          </p:cNvPr>
          <p:cNvSpPr>
            <a:spLocks noChangeArrowheads="1"/>
          </p:cNvSpPr>
          <p:nvPr/>
        </p:nvSpPr>
        <p:spPr bwMode="auto">
          <a:xfrm rot="8725924">
            <a:off x="7207250" y="3749675"/>
            <a:ext cx="1152525" cy="2808288"/>
          </a:xfrm>
          <a:prstGeom prst="flowChartMerg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344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AB05D0E-873F-8E23-3ADB-5E3B362AC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275B22-7536-81E8-BA11-05BF2C2AC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7412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3881BDB-328E-0050-3552-47A1113D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C126419-5615-B5CF-3AEA-2617AA02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78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AutoShap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FC504C5-D8C2-8933-96EF-05EB23A7380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48263" y="0"/>
            <a:ext cx="1150937" cy="25923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5" name="WordArt 13">
            <a:extLst>
              <a:ext uri="{FF2B5EF4-FFF2-40B4-BE49-F238E27FC236}">
                <a16:creationId xmlns:a16="http://schemas.microsoft.com/office/drawing/2014/main" id="{066E8C41-F98D-83C6-FCA5-7E6F80AA08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11638" y="41497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극악</a:t>
            </a:r>
          </a:p>
        </p:txBody>
      </p:sp>
      <p:pic>
        <p:nvPicPr>
          <p:cNvPr id="15374" name="Picture 1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54AE7AF-12B9-561F-40F2-7D821C5B0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9757">
            <a:off x="2200275" y="4217988"/>
            <a:ext cx="184626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15">
            <a:extLst>
              <a:ext uri="{FF2B5EF4-FFF2-40B4-BE49-F238E27FC236}">
                <a16:creationId xmlns:a16="http://schemas.microsoft.com/office/drawing/2014/main" id="{2932E985-ACB8-7CB9-39B2-D6E49483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573463"/>
            <a:ext cx="863600" cy="328453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8" name="AutoShape 1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10CEEBD-5701-E9F3-18E7-CB3A603E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8913"/>
            <a:ext cx="1150938" cy="2592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81" name="AutoShap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B76A63-EA58-0C56-74E4-52F007BB36E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765175"/>
            <a:ext cx="900113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5382" name="Picture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7EC5E63-615A-C5C3-F86C-830E985E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9757">
            <a:off x="5295901" y="4289425"/>
            <a:ext cx="18462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Rectangle 23">
            <a:extLst>
              <a:ext uri="{FF2B5EF4-FFF2-40B4-BE49-F238E27FC236}">
                <a16:creationId xmlns:a16="http://schemas.microsoft.com/office/drawing/2014/main" id="{79EE9B6B-1E2F-C76E-53D1-8609D4BB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573463"/>
            <a:ext cx="863600" cy="328453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2" name="AutoShape 2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F4A9666-7539-DC78-8D3D-488D7F556A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68538" y="0"/>
            <a:ext cx="1150937" cy="25923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3" name="AutoShape 2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D113013-3A21-4E46-31CC-36DA7C2575A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08400" y="0"/>
            <a:ext cx="1150938" cy="25923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4" name="AutoShape 2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E961864-6C88-D103-F225-72427B5A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88913"/>
            <a:ext cx="1150937" cy="2592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5" name="AutoShape 2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2C77836-A145-2874-32D5-11193EDC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88913"/>
            <a:ext cx="1150938" cy="2592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6" name="AutoShape 2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42101E8-DBE2-2C90-BDB6-F142617D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88913"/>
            <a:ext cx="1150937" cy="2592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0017 -0.96393 " pathEditMode="relative" ptsTypes="AA">
                                      <p:cBhvr>
                                        <p:cTn id="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0017 -0.96393 " pathEditMode="relative" ptsTypes="AA">
                                      <p:cBhvr>
                                        <p:cTn id="13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07EEA2A-AA5E-308F-1ABA-F113ED26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1C224D8-26D3-47CC-3422-08AF9D933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8436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49B0F9B-87D3-2A9A-7D2D-6411ABBA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D4ADAF5-EB7F-6650-3D52-DD8C42E5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558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WordArt 7">
            <a:extLst>
              <a:ext uri="{FF2B5EF4-FFF2-40B4-BE49-F238E27FC236}">
                <a16:creationId xmlns:a16="http://schemas.microsoft.com/office/drawing/2014/main" id="{AB0037ED-EE65-96D9-C869-09244A23C0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2924175"/>
            <a:ext cx="3200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조금어려운극악</a:t>
            </a:r>
          </a:p>
        </p:txBody>
      </p:sp>
      <p:sp>
        <p:nvSpPr>
          <p:cNvPr id="18439" name="AutoShape 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347B6DE-C568-876D-60E4-7111133F89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1412875"/>
            <a:ext cx="1476375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0" name="AutoShape 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C5C245D-F871-A181-B263-FBE0A0734514}"/>
              </a:ext>
            </a:extLst>
          </p:cNvPr>
          <p:cNvSpPr>
            <a:spLocks noChangeArrowheads="1"/>
          </p:cNvSpPr>
          <p:nvPr/>
        </p:nvSpPr>
        <p:spPr bwMode="auto">
          <a:xfrm rot="-5202112">
            <a:off x="-324644" y="3174207"/>
            <a:ext cx="1476375" cy="827088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1" name="AutoShape 1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11064B6-7140-EBF5-45DF-0FDFEC78C79D}"/>
              </a:ext>
            </a:extLst>
          </p:cNvPr>
          <p:cNvSpPr>
            <a:spLocks noChangeArrowheads="1"/>
          </p:cNvSpPr>
          <p:nvPr/>
        </p:nvSpPr>
        <p:spPr bwMode="auto">
          <a:xfrm rot="-1196371">
            <a:off x="1103313" y="2998788"/>
            <a:ext cx="1476375" cy="1008062"/>
          </a:xfrm>
          <a:prstGeom prst="upArrow">
            <a:avLst>
              <a:gd name="adj1" fmla="val 48630"/>
              <a:gd name="adj2" fmla="val 23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2" name="AutoShap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807B7F5-D498-026B-3D54-E8D6B644E93F}"/>
              </a:ext>
            </a:extLst>
          </p:cNvPr>
          <p:cNvSpPr>
            <a:spLocks noChangeArrowheads="1"/>
          </p:cNvSpPr>
          <p:nvPr/>
        </p:nvSpPr>
        <p:spPr bwMode="auto">
          <a:xfrm rot="-2289825">
            <a:off x="257175" y="2371725"/>
            <a:ext cx="1549400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3" name="AutoShape 1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7086600-64D5-5F30-3ECE-BE5902A9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773238"/>
            <a:ext cx="1404938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4" name="AutoShape 1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46AB031-5F81-5A1D-DAB8-DEE18D6F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45125"/>
            <a:ext cx="1331913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5" name="AutoShape 1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81A066C-D97D-B0C5-D355-85B8DDCD04D7}"/>
              </a:ext>
            </a:extLst>
          </p:cNvPr>
          <p:cNvSpPr>
            <a:spLocks noChangeArrowheads="1"/>
          </p:cNvSpPr>
          <p:nvPr/>
        </p:nvSpPr>
        <p:spPr bwMode="auto">
          <a:xfrm rot="-6259505">
            <a:off x="557213" y="3554413"/>
            <a:ext cx="1476375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6" name="AutoShap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6E5C107-8D0F-0CDC-3F35-4EB61780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29225"/>
            <a:ext cx="1549400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7" name="AutoShap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05ABC94-8732-2B7C-3911-5D791E26C929}"/>
              </a:ext>
            </a:extLst>
          </p:cNvPr>
          <p:cNvSpPr>
            <a:spLocks noChangeArrowheads="1"/>
          </p:cNvSpPr>
          <p:nvPr/>
        </p:nvSpPr>
        <p:spPr bwMode="auto">
          <a:xfrm rot="4634015">
            <a:off x="-90487" y="4346575"/>
            <a:ext cx="1476375" cy="9366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7" name="AutoShape 1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81ABE67-E5FF-4999-B7A4-FB1089F3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8" name="AutoShap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0C8E6E-A877-6C07-DEA7-4667AD94CA01}"/>
              </a:ext>
            </a:extLst>
          </p:cNvPr>
          <p:cNvSpPr>
            <a:spLocks noChangeArrowheads="1"/>
          </p:cNvSpPr>
          <p:nvPr/>
        </p:nvSpPr>
        <p:spPr bwMode="auto">
          <a:xfrm rot="5268797">
            <a:off x="773113" y="6156325"/>
            <a:ext cx="900112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8" dur="2000" spd="-100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8">
            <a:extLst>
              <a:ext uri="{FF2B5EF4-FFF2-40B4-BE49-F238E27FC236}">
                <a16:creationId xmlns:a16="http://schemas.microsoft.com/office/drawing/2014/main" id="{F05FB9CB-956C-F10A-D54B-D090C5666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9459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DAFFB69-79DE-30F0-6D51-17B61AD7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38971216-E1F3-450D-E7D7-5BE1759E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92600"/>
            <a:ext cx="9144000" cy="256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84" name="Rectangle 5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9D58D66-4AFA-F845-6A22-4D9190F43C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69256" y="5179219"/>
            <a:ext cx="1989138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94" name="AutoShape 6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FC602E9-8E7C-94B9-732F-3E5C84FB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95" name="AutoShape 6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639A7C2-BC86-3164-D635-A78EB8BA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4" name="WordArt 64">
            <a:extLst>
              <a:ext uri="{FF2B5EF4-FFF2-40B4-BE49-F238E27FC236}">
                <a16:creationId xmlns:a16="http://schemas.microsoft.com/office/drawing/2014/main" id="{A1A1370B-7DFD-85CD-1F72-12ECB3C0DC6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3141663"/>
            <a:ext cx="2286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어려운극악</a:t>
            </a:r>
          </a:p>
        </p:txBody>
      </p:sp>
      <p:sp>
        <p:nvSpPr>
          <p:cNvPr id="18498" name="AutoShape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9220A8-E2E9-B9FC-4144-8AEDC1C5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589588"/>
            <a:ext cx="900112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99" name="Rectangle 6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C906618-0B34-E3ED-BB58-D6D2A8042C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48756" y="5755482"/>
            <a:ext cx="1989137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500" name="Rectangle 6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3774212-8474-956B-191F-F4FDFAFAA3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29844" y="5179219"/>
            <a:ext cx="1989138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501" name="Rectangle 6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E58B3EF-9075-28F6-E85E-02C5EB5B20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09344" y="5755482"/>
            <a:ext cx="1989137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502" name="Oval 7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72857EB-5E57-92F8-5F1C-52D01284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92600"/>
            <a:ext cx="86360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503" name="Oval 7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29278A3-DF85-AD1F-400F-917B9DF7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92600"/>
            <a:ext cx="86360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48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2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0" dur="3000" spd="-1000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2" dur="20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4" dur="2000" spd="-1000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849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8500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8501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93064E-6 L 8.33333E-7 0.26196 L 0.1191 0.26196 L 0.1191 -0.02127 L 0.2349 -0.02127 L 0.2349 0.26196 L 0.35243 0.26196 L 0.35243 -0.02127 L 0.46979 -0.02127 L 0.47934 0.56647 " pathEditMode="relative" ptsTypes="AAAAAAAAAA">
                                      <p:cBhvr>
                                        <p:cTn id="27" dur="20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93064E-6 L 8.33333E-7 0.26196 L 0.1191 0.26196 L 0.1191 -0.02127 L 0.2349 -0.02127 L 0.2349 0.26196 L 0.35243 0.26196 L 0.35243 -0.02127 L 0.46979 -0.02127 L 0.47934 0.56647 " pathEditMode="relative" ptsTypes="AAAAAAAAAA">
                                      <p:cBhvr>
                                        <p:cTn id="29" dur="30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4BB757-BDE5-4B9F-8990-A0B4092B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2311A82-11BA-5A9C-808C-1ECD371D1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0484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FBFB809-780A-EF30-65A5-EA7E3558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AutoShape 6">
            <a:extLst>
              <a:ext uri="{FF2B5EF4-FFF2-40B4-BE49-F238E27FC236}">
                <a16:creationId xmlns:a16="http://schemas.microsoft.com/office/drawing/2014/main" id="{F61B7354-5EF1-E38E-7127-25644E3B4447}"/>
              </a:ext>
            </a:extLst>
          </p:cNvPr>
          <p:cNvSpPr>
            <a:spLocks noChangeArrowheads="1"/>
          </p:cNvSpPr>
          <p:nvPr/>
        </p:nvSpPr>
        <p:spPr bwMode="auto">
          <a:xfrm rot="5632214">
            <a:off x="4176713" y="4905375"/>
            <a:ext cx="1008062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DEF5EA6C-BDA7-52C6-5E77-BC88F7B2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221163"/>
            <a:ext cx="4067175" cy="263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7" name="AutoShape 8">
            <a:extLst>
              <a:ext uri="{FF2B5EF4-FFF2-40B4-BE49-F238E27FC236}">
                <a16:creationId xmlns:a16="http://schemas.microsoft.com/office/drawing/2014/main" id="{0B5DF696-2F95-6E1B-03D0-B6559D9B8F72}"/>
              </a:ext>
            </a:extLst>
          </p:cNvPr>
          <p:cNvSpPr>
            <a:spLocks noChangeArrowheads="1"/>
          </p:cNvSpPr>
          <p:nvPr/>
        </p:nvSpPr>
        <p:spPr bwMode="auto">
          <a:xfrm rot="8759156">
            <a:off x="1979613" y="3573463"/>
            <a:ext cx="1008062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8" name="AutoShape 9">
            <a:extLst>
              <a:ext uri="{FF2B5EF4-FFF2-40B4-BE49-F238E27FC236}">
                <a16:creationId xmlns:a16="http://schemas.microsoft.com/office/drawing/2014/main" id="{52EF310A-CF86-2DC3-8051-E7C7EC2F2E66}"/>
              </a:ext>
            </a:extLst>
          </p:cNvPr>
          <p:cNvSpPr>
            <a:spLocks noChangeArrowheads="1"/>
          </p:cNvSpPr>
          <p:nvPr/>
        </p:nvSpPr>
        <p:spPr bwMode="auto">
          <a:xfrm rot="7961914">
            <a:off x="2376488" y="4616450"/>
            <a:ext cx="1008062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9" name="AutoShape 10">
            <a:extLst>
              <a:ext uri="{FF2B5EF4-FFF2-40B4-BE49-F238E27FC236}">
                <a16:creationId xmlns:a16="http://schemas.microsoft.com/office/drawing/2014/main" id="{55178AC5-22B1-CAB4-3DB4-105E4FDC9B5B}"/>
              </a:ext>
            </a:extLst>
          </p:cNvPr>
          <p:cNvSpPr>
            <a:spLocks noChangeArrowheads="1"/>
          </p:cNvSpPr>
          <p:nvPr/>
        </p:nvSpPr>
        <p:spPr bwMode="auto">
          <a:xfrm rot="5632214">
            <a:off x="3168651" y="4832350"/>
            <a:ext cx="1008062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0" name="AutoShape 11">
            <a:extLst>
              <a:ext uri="{FF2B5EF4-FFF2-40B4-BE49-F238E27FC236}">
                <a16:creationId xmlns:a16="http://schemas.microsoft.com/office/drawing/2014/main" id="{FD402D64-348D-79A7-2011-1152112FAD96}"/>
              </a:ext>
            </a:extLst>
          </p:cNvPr>
          <p:cNvSpPr>
            <a:spLocks noChangeArrowheads="1"/>
          </p:cNvSpPr>
          <p:nvPr/>
        </p:nvSpPr>
        <p:spPr bwMode="auto">
          <a:xfrm rot="8759156">
            <a:off x="4643438" y="2492375"/>
            <a:ext cx="1008062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1" name="AutoShape 12">
            <a:extLst>
              <a:ext uri="{FF2B5EF4-FFF2-40B4-BE49-F238E27FC236}">
                <a16:creationId xmlns:a16="http://schemas.microsoft.com/office/drawing/2014/main" id="{55218E43-C8CA-D9C6-2C95-99510294CA05}"/>
              </a:ext>
            </a:extLst>
          </p:cNvPr>
          <p:cNvSpPr>
            <a:spLocks noChangeArrowheads="1"/>
          </p:cNvSpPr>
          <p:nvPr/>
        </p:nvSpPr>
        <p:spPr bwMode="auto">
          <a:xfrm rot="10501154">
            <a:off x="7596188" y="3284538"/>
            <a:ext cx="1008062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2" name="AutoShape 13">
            <a:extLst>
              <a:ext uri="{FF2B5EF4-FFF2-40B4-BE49-F238E27FC236}">
                <a16:creationId xmlns:a16="http://schemas.microsoft.com/office/drawing/2014/main" id="{8DF2BD81-CEA2-8D8E-81FB-C4541F11267A}"/>
              </a:ext>
            </a:extLst>
          </p:cNvPr>
          <p:cNvSpPr>
            <a:spLocks noChangeArrowheads="1"/>
          </p:cNvSpPr>
          <p:nvPr/>
        </p:nvSpPr>
        <p:spPr bwMode="auto">
          <a:xfrm rot="10057129">
            <a:off x="4859338" y="3429000"/>
            <a:ext cx="1008062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3" name="AutoShape 14">
            <a:extLst>
              <a:ext uri="{FF2B5EF4-FFF2-40B4-BE49-F238E27FC236}">
                <a16:creationId xmlns:a16="http://schemas.microsoft.com/office/drawing/2014/main" id="{E47647DE-AFB0-7CC5-5B69-17EBB8422D1C}"/>
              </a:ext>
            </a:extLst>
          </p:cNvPr>
          <p:cNvSpPr>
            <a:spLocks noChangeArrowheads="1"/>
          </p:cNvSpPr>
          <p:nvPr/>
        </p:nvSpPr>
        <p:spPr bwMode="auto">
          <a:xfrm rot="-9612598">
            <a:off x="2339975" y="1628775"/>
            <a:ext cx="1008063" cy="1081088"/>
          </a:xfrm>
          <a:prstGeom prst="triangle">
            <a:avLst>
              <a:gd name="adj" fmla="val 48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4" name="AutoShape 15">
            <a:extLst>
              <a:ext uri="{FF2B5EF4-FFF2-40B4-BE49-F238E27FC236}">
                <a16:creationId xmlns:a16="http://schemas.microsoft.com/office/drawing/2014/main" id="{2F4EB743-C3D3-073E-622A-9170098A46B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08175" y="2565400"/>
            <a:ext cx="1008063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5" name="AutoShap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2E1B9BE-C131-0759-6BD9-2D071CA03CF8}"/>
              </a:ext>
            </a:extLst>
          </p:cNvPr>
          <p:cNvSpPr>
            <a:spLocks noChangeArrowheads="1"/>
          </p:cNvSpPr>
          <p:nvPr/>
        </p:nvSpPr>
        <p:spPr bwMode="auto">
          <a:xfrm rot="-10574020">
            <a:off x="7308850" y="1412875"/>
            <a:ext cx="1008063" cy="1081088"/>
          </a:xfrm>
          <a:prstGeom prst="triangle">
            <a:avLst>
              <a:gd name="adj" fmla="val 4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6" name="AutoShape 17">
            <a:extLst>
              <a:ext uri="{FF2B5EF4-FFF2-40B4-BE49-F238E27FC236}">
                <a16:creationId xmlns:a16="http://schemas.microsoft.com/office/drawing/2014/main" id="{D4BAE15C-5D58-6980-A37C-6F55AD02A58E}"/>
              </a:ext>
            </a:extLst>
          </p:cNvPr>
          <p:cNvSpPr>
            <a:spLocks noChangeArrowheads="1"/>
          </p:cNvSpPr>
          <p:nvPr/>
        </p:nvSpPr>
        <p:spPr bwMode="auto">
          <a:xfrm rot="8759156">
            <a:off x="7308850" y="2492375"/>
            <a:ext cx="1008063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7" name="AutoShape 18">
            <a:extLst>
              <a:ext uri="{FF2B5EF4-FFF2-40B4-BE49-F238E27FC236}">
                <a16:creationId xmlns:a16="http://schemas.microsoft.com/office/drawing/2014/main" id="{4C1794BE-05F5-E259-AEE3-BA8C080BBAEC}"/>
              </a:ext>
            </a:extLst>
          </p:cNvPr>
          <p:cNvSpPr>
            <a:spLocks noChangeArrowheads="1"/>
          </p:cNvSpPr>
          <p:nvPr/>
        </p:nvSpPr>
        <p:spPr bwMode="auto">
          <a:xfrm rot="-10007799">
            <a:off x="4787900" y="1484313"/>
            <a:ext cx="1008063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8" name="AutoShape 19">
            <a:extLst>
              <a:ext uri="{FF2B5EF4-FFF2-40B4-BE49-F238E27FC236}">
                <a16:creationId xmlns:a16="http://schemas.microsoft.com/office/drawing/2014/main" id="{429FA810-B939-3A8A-940D-7E2375A7E66A}"/>
              </a:ext>
            </a:extLst>
          </p:cNvPr>
          <p:cNvSpPr>
            <a:spLocks noChangeArrowheads="1"/>
          </p:cNvSpPr>
          <p:nvPr/>
        </p:nvSpPr>
        <p:spPr bwMode="auto">
          <a:xfrm rot="-6738677">
            <a:off x="3240088" y="1231900"/>
            <a:ext cx="1008062" cy="10810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9" name="AutoShape 20">
            <a:extLst>
              <a:ext uri="{FF2B5EF4-FFF2-40B4-BE49-F238E27FC236}">
                <a16:creationId xmlns:a16="http://schemas.microsoft.com/office/drawing/2014/main" id="{45E606A2-40D5-A054-2348-CB8974A3852C}"/>
              </a:ext>
            </a:extLst>
          </p:cNvPr>
          <p:cNvSpPr>
            <a:spLocks noChangeArrowheads="1"/>
          </p:cNvSpPr>
          <p:nvPr/>
        </p:nvSpPr>
        <p:spPr bwMode="auto">
          <a:xfrm rot="-8445165">
            <a:off x="5508625" y="765175"/>
            <a:ext cx="1008063" cy="1081088"/>
          </a:xfrm>
          <a:prstGeom prst="triangle">
            <a:avLst>
              <a:gd name="adj" fmla="val 51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00" name="AutoShap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DCB55E-EF02-C272-C769-71C4681661E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32250" y="1160463"/>
            <a:ext cx="1008063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01" name="AutoShape 22">
            <a:extLst>
              <a:ext uri="{FF2B5EF4-FFF2-40B4-BE49-F238E27FC236}">
                <a16:creationId xmlns:a16="http://schemas.microsoft.com/office/drawing/2014/main" id="{C98D4892-021C-69FF-8353-D1C62C6AC6B3}"/>
              </a:ext>
            </a:extLst>
          </p:cNvPr>
          <p:cNvSpPr>
            <a:spLocks noChangeArrowheads="1"/>
          </p:cNvSpPr>
          <p:nvPr/>
        </p:nvSpPr>
        <p:spPr bwMode="auto">
          <a:xfrm rot="-7065698">
            <a:off x="6480175" y="439738"/>
            <a:ext cx="1008063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02" name="AutoShape 23">
            <a:extLst>
              <a:ext uri="{FF2B5EF4-FFF2-40B4-BE49-F238E27FC236}">
                <a16:creationId xmlns:a16="http://schemas.microsoft.com/office/drawing/2014/main" id="{AD33EF72-8C6E-4433-5A42-528C5A8C4134}"/>
              </a:ext>
            </a:extLst>
          </p:cNvPr>
          <p:cNvSpPr>
            <a:spLocks noChangeArrowheads="1"/>
          </p:cNvSpPr>
          <p:nvPr/>
        </p:nvSpPr>
        <p:spPr bwMode="auto">
          <a:xfrm rot="-8800366">
            <a:off x="7308850" y="620713"/>
            <a:ext cx="1008063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31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891C7B9-E4E7-B41A-0E0E-DA262D1E938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419475" y="3141663"/>
            <a:ext cx="647700" cy="649287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7 h 21600"/>
              <a:gd name="T10" fmla="*/ 323850 w 21600"/>
              <a:gd name="T11" fmla="*/ 649287 h 21600"/>
              <a:gd name="T12" fmla="*/ 0 w 21600"/>
              <a:gd name="T13" fmla="*/ 649287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504" name="WordArt 28">
            <a:extLst>
              <a:ext uri="{FF2B5EF4-FFF2-40B4-BE49-F238E27FC236}">
                <a16:creationId xmlns:a16="http://schemas.microsoft.com/office/drawing/2014/main" id="{D053E4D3-4653-69BF-042D-09AAA97601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0825" y="6021388"/>
            <a:ext cx="3200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매우어려운극악</a:t>
            </a:r>
          </a:p>
        </p:txBody>
      </p:sp>
      <p:sp>
        <p:nvSpPr>
          <p:cNvPr id="21533" name="AutoShap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270176-143B-0C7B-120C-608B5E4A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836613"/>
            <a:ext cx="468312" cy="358775"/>
          </a:xfrm>
          <a:prstGeom prst="rightArrow">
            <a:avLst>
              <a:gd name="adj1" fmla="val 50000"/>
              <a:gd name="adj2" fmla="val 32633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34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FCF03FF-3F0B-1861-3C02-1C8C03EC3D1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084888" y="2492375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1531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3000" fill="hold"/>
                                        <p:tgtEl>
                                          <p:spTgt spid="21534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5E411E-6F69-8949-98F8-959F4B877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6566A0-2EE1-91D4-ADFD-2B6B6B88A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07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69F8A6A-0C42-E72A-066D-892116C7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AA9E95-321B-A7A2-6D10-44654036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9144000" cy="249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8" name="WordArt 7">
            <a:extLst>
              <a:ext uri="{FF2B5EF4-FFF2-40B4-BE49-F238E27FC236}">
                <a16:creationId xmlns:a16="http://schemas.microsoft.com/office/drawing/2014/main" id="{C9084B6B-5147-EB2B-4E3C-391B2C670B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08400" y="2420938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매우쉬움</a:t>
            </a:r>
          </a:p>
        </p:txBody>
      </p:sp>
      <p:sp>
        <p:nvSpPr>
          <p:cNvPr id="3080" name="AutoShap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803959-3002-F3E9-5F0A-9884EE2C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589588"/>
            <a:ext cx="900112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BDB580-8C41-04B3-ECF6-28470F291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76E966C-5A5E-3AC8-309E-636ED0702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1508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387E6A2-4735-64FB-BFDA-40FCF2F7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DEC69AE-84E5-11E0-9EC9-60B7C488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0"/>
            <a:ext cx="23399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6" name="Oval 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C2C7297-0A0A-31BE-547A-2BA3A2F2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1152525" cy="71437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41" name="Oval 1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8ABCACF-3804-CED2-E4C5-90CD9D0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1152525" cy="71437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2" name="WordArt 19">
            <a:extLst>
              <a:ext uri="{FF2B5EF4-FFF2-40B4-BE49-F238E27FC236}">
                <a16:creationId xmlns:a16="http://schemas.microsoft.com/office/drawing/2014/main" id="{4ABA44BB-A1BA-7B6D-6A3D-6B4EB8C3856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59113" y="5734050"/>
            <a:ext cx="3200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엄청어려운극악</a:t>
            </a:r>
          </a:p>
        </p:txBody>
      </p:sp>
      <p:sp>
        <p:nvSpPr>
          <p:cNvPr id="22549" name="AutoShape 2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BB59E30-18C4-6192-5D24-D0E88433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573463"/>
            <a:ext cx="2339975" cy="2303462"/>
          </a:xfrm>
          <a:prstGeom prst="sun">
            <a:avLst>
              <a:gd name="adj" fmla="val 25000"/>
            </a:avLst>
          </a:prstGeom>
          <a:solidFill>
            <a:srgbClr val="FC4C3A"/>
          </a:solidFill>
          <a:ln w="9525">
            <a:solidFill>
              <a:srgbClr val="FC4C3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4" name="Oval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2255B65-1838-2D78-0F41-E383E0EB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005263"/>
            <a:ext cx="1439863" cy="1439862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D4B132-CDA1-6696-EF31-1229BA7BAD1C}"/>
              </a:ext>
            </a:extLst>
          </p:cNvPr>
          <p:cNvSpPr>
            <a:spLocks noChangeArrowheads="1"/>
          </p:cNvSpPr>
          <p:nvPr/>
        </p:nvSpPr>
        <p:spPr bwMode="auto">
          <a:xfrm rot="5268797">
            <a:off x="7686676" y="6156325"/>
            <a:ext cx="900112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2" name="AutoShape 2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9470B0B-4725-6326-2811-0748E19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557338"/>
            <a:ext cx="2339975" cy="2303462"/>
          </a:xfrm>
          <a:prstGeom prst="sun">
            <a:avLst>
              <a:gd name="adj" fmla="val 25000"/>
            </a:avLst>
          </a:prstGeom>
          <a:solidFill>
            <a:srgbClr val="FC4C3A"/>
          </a:solidFill>
          <a:ln w="9525">
            <a:solidFill>
              <a:srgbClr val="FC4C3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7" name="Oval 2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6C9D6D5-3088-2304-7A94-C36F960B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989138"/>
            <a:ext cx="1439863" cy="1439862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4" name="Oval 2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B75FACB-B3C0-4237-5ECD-7ADFA3666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1152525" cy="71438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5" name="Oval 2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B6632D9-A026-2452-3A12-347B2817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00"/>
            <a:ext cx="1152525" cy="71438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6" name="Oval 2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42EDF82-7173-D9A6-F6F5-214C7BE5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1152525" cy="71438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7" name="Oval 2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A9D45B0-4DC0-D73E-754C-0BB9AAE4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4900"/>
            <a:ext cx="1152525" cy="71438"/>
          </a:xfrm>
          <a:prstGeom prst="ellipse">
            <a:avLst/>
          </a:prstGeom>
          <a:solidFill>
            <a:srgbClr val="FC4C3A"/>
          </a:solidFill>
          <a:ln w="9525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2" name="Rectangle 30">
            <a:extLst>
              <a:ext uri="{FF2B5EF4-FFF2-40B4-BE49-F238E27FC236}">
                <a16:creationId xmlns:a16="http://schemas.microsoft.com/office/drawing/2014/main" id="{3B752E00-B3B8-325A-CAF8-C3AB9B2A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3" name="Rectangle 31">
            <a:extLst>
              <a:ext uri="{FF2B5EF4-FFF2-40B4-BE49-F238E27FC236}">
                <a16:creationId xmlns:a16="http://schemas.microsoft.com/office/drawing/2014/main" id="{20054115-923D-BC2E-E7A4-3F57562F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4" name="Rectangle 32">
            <a:extLst>
              <a:ext uri="{FF2B5EF4-FFF2-40B4-BE49-F238E27FC236}">
                <a16:creationId xmlns:a16="http://schemas.microsoft.com/office/drawing/2014/main" id="{90CF2965-CBB6-DE97-B771-4A1083D6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5" name="Rectangle 33">
            <a:extLst>
              <a:ext uri="{FF2B5EF4-FFF2-40B4-BE49-F238E27FC236}">
                <a16:creationId xmlns:a16="http://schemas.microsoft.com/office/drawing/2014/main" id="{A8A7C739-1735-1082-CDB0-F9C94DAB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6" name="Rectangle 34">
            <a:extLst>
              <a:ext uri="{FF2B5EF4-FFF2-40B4-BE49-F238E27FC236}">
                <a16:creationId xmlns:a16="http://schemas.microsoft.com/office/drawing/2014/main" id="{69CF4D67-88D5-7902-A1B0-62A65683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9725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27" name="Rectangle 35">
            <a:extLst>
              <a:ext uri="{FF2B5EF4-FFF2-40B4-BE49-F238E27FC236}">
                <a16:creationId xmlns:a16="http://schemas.microsoft.com/office/drawing/2014/main" id="{F79FE125-3FCF-4107-5822-65368247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7788"/>
            <a:ext cx="2411413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08 -0.00139 0.11215 -0.00116 0.16823 -0.00416 C 0.19827 -0.00578 0.22882 -0.01827 0.25868 -0.02312 C 0.28733 -0.03492 0.31788 -0.03792 0.34757 -0.0444 C 0.38455 -0.05249 0.42205 -0.05966 0.45868 -0.0696 C 0.47257 -0.0733 0.48472 -0.08046 0.49827 -0.0844 C 0.52344 -0.10174 0.54861 -0.12 0.57431 -0.13526 C 0.59549 -0.14775 0.61823 -0.15723 0.63941 -0.16902 C 0.64497 -0.17203 0.65052 -0.17549 0.65556 -0.17966 C 0.66268 -0.18544 0.66858 -0.19422 0.67622 -0.19861 C 0.68316 -0.20255 0.68959 -0.20786 0.6967 -0.21133 C 0.71198 -0.21896 0.71094 -0.2148 0.72379 -0.22405 C 0.75139 -0.24393 0.78056 -0.26243 0.80955 -0.27908 C 0.82014 -0.28509 0.82813 -0.29503 0.83959 -0.29804 C 0.84636 -0.30197 0.85365 -0.30428 0.86024 -0.30867 C 0.87778 -0.32046 0.89288 -0.33341 0.9125 -0.33827 C 0.91632 -0.34174 0.91962 -0.34613 0.92379 -0.34867 C 0.92622 -0.35029 0.92917 -0.3496 0.9316 -0.35075 C 0.9375 -0.35376 0.94358 -0.35723 0.94896 -0.36139 C 0.96094 -0.36994 0.97309 -0.38081 0.98403 -0.39098 C 0.98681 -0.39353 0.98941 -0.39653 0.99184 -0.39954 C 0.99427 -0.40208 0.99601 -0.40555 0.99827 -0.40786 C 1.00347 -0.41272 1.01406 -0.42058 1.01406 -0.42058 C 1.01563 -0.42335 1.01684 -0.42705 1.01893 -0.42914 C 1.0309 -0.44093 1.02795 -0.43468 1.03629 -0.43954 C 1.04149 -0.44255 1.04584 -0.44694 1.0507 -0.45018 " pathEditMode="relative" ptsTypes="fffffffffffffffffffffffffA">
                                      <p:cBhvr>
                                        <p:cTn id="6" dur="3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2751 0.00122 -0.01387 0.04601 -0.00624 C 0.10834 0.0044 0.17118 0.02081 0.23334 0.03399 C 0.2717 0.05226 0.31389 0.04648 0.35226 0.06359 C 0.40955 0.08902 0.46424 0.12417 0.52066 0.15237 C 0.55521 0.16971 0.59045 0.18706 0.62535 0.20301 C 0.63316 0.20648 0.64149 0.2074 0.64913 0.21156 C 0.65851 0.21665 0.66684 0.22521 0.67622 0.23052 C 0.68281 0.23422 0.69011 0.23515 0.6967 0.23885 C 0.72587 0.25573 0.75261 0.27931 0.78247 0.29388 C 0.80816 0.30636 0.83386 0.3244 0.85556 0.34682 C 0.87952 0.37156 0.90261 0.39885 0.92691 0.42289 C 0.95486 0.45041 0.98038 0.47191 1.00625 0.50104 C 1.01024 0.50567 1.01459 0.50983 1.01893 0.51376 C 1.02778 0.52185 1.03768 0.5281 1.04601 0.53711 C 1.0625 0.55538 1.07969 0.57064 1.0967 0.58775 C 1.09913 0.59029 1.10087 0.59353 1.10313 0.5963 C 1.10625 0.6 1.10938 0.60347 1.11268 0.60671 C 1.12604 0.61966 1.11893 0.60671 1.13646 0.63006 C 1.13906 0.63353 1.14601 0.63838 1.14601 0.63838 " pathEditMode="relative" ptsTypes="fffffffffffffffffffA">
                                      <p:cBhvr>
                                        <p:cTn id="8" dur="3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3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" dur="3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2751 0.00122 -0.01387 0.04601 -0.00624 C 0.10834 0.0044 0.17118 0.02081 0.23334 0.03399 C 0.2717 0.05226 0.31389 0.04648 0.35226 0.06359 C 0.40955 0.08902 0.46424 0.12417 0.52066 0.15237 C 0.55521 0.16971 0.59045 0.18706 0.62535 0.20301 C 0.63316 0.20648 0.64149 0.2074 0.64913 0.21156 C 0.65851 0.21665 0.66684 0.22521 0.67622 0.23052 C 0.68281 0.23422 0.69011 0.23515 0.6967 0.23885 C 0.72587 0.25573 0.75261 0.27931 0.78247 0.29388 C 0.80816 0.30636 0.83386 0.3244 0.85556 0.34682 C 0.87952 0.37156 0.90261 0.39885 0.92691 0.42289 C 0.95486 0.45041 0.98038 0.47191 1.00625 0.50104 C 1.01024 0.50567 1.01459 0.50983 1.01893 0.51376 C 1.02778 0.52185 1.03768 0.5281 1.04601 0.53711 C 1.0625 0.55538 1.07969 0.57064 1.0967 0.58775 C 1.09913 0.59029 1.10087 0.59353 1.10313 0.5963 C 1.10625 0.6 1.10938 0.60347 1.11268 0.60671 C 1.12604 0.61966 1.11893 0.60671 1.13646 0.63006 C 1.13906 0.63353 1.14601 0.63838 1.14601 0.63838 " pathEditMode="relative" ptsTypes="fffffffffffffffffffA">
                                      <p:cBhvr>
                                        <p:cTn id="19" dur="3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2751 0.00122 -0.01387 0.04601 -0.00624 C 0.10834 0.0044 0.17118 0.02081 0.23334 0.03399 C 0.2717 0.05226 0.31389 0.04648 0.35226 0.06359 C 0.40955 0.08902 0.46424 0.12417 0.52066 0.15237 C 0.55521 0.16971 0.59045 0.18706 0.62535 0.20301 C 0.63316 0.20648 0.64149 0.2074 0.64913 0.21156 C 0.65851 0.21665 0.66684 0.22521 0.67622 0.23052 C 0.68281 0.23422 0.69011 0.23515 0.6967 0.23885 C 0.72587 0.25573 0.75261 0.27931 0.78247 0.29388 C 0.80816 0.30636 0.83386 0.3244 0.85556 0.34682 C 0.87952 0.37156 0.90261 0.39885 0.92691 0.42289 C 0.95486 0.45041 0.98038 0.47191 1.00625 0.50104 C 1.01024 0.50567 1.01459 0.50983 1.01893 0.51376 C 1.02778 0.52185 1.03768 0.5281 1.04601 0.53711 C 1.0625 0.55538 1.07969 0.57064 1.0967 0.58775 C 1.09913 0.59029 1.10087 0.59353 1.10313 0.5963 C 1.10625 0.6 1.10938 0.60347 1.11268 0.60671 C 1.12604 0.61966 1.11893 0.60671 1.13646 0.63006 C 1.13906 0.63353 1.14601 0.63838 1.14601 0.63838 " pathEditMode="relative" ptsTypes="fffffffffffffffffffA">
                                      <p:cBhvr>
                                        <p:cTn id="21" dur="3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08 -0.00139 0.11215 -0.00116 0.16823 -0.00416 C 0.19827 -0.00578 0.22882 -0.01827 0.25868 -0.02312 C 0.28733 -0.03492 0.31788 -0.03792 0.34757 -0.0444 C 0.38455 -0.05249 0.42205 -0.05966 0.45868 -0.0696 C 0.47257 -0.0733 0.48472 -0.08046 0.49827 -0.0844 C 0.52344 -0.10174 0.54861 -0.12 0.57431 -0.13526 C 0.59549 -0.14775 0.61823 -0.15723 0.63941 -0.16902 C 0.64497 -0.17203 0.65052 -0.17549 0.65556 -0.17966 C 0.66268 -0.18544 0.66858 -0.19422 0.67622 -0.19861 C 0.68316 -0.20255 0.68959 -0.20786 0.6967 -0.21133 C 0.71198 -0.21896 0.71094 -0.2148 0.72379 -0.22405 C 0.75139 -0.24393 0.78056 -0.26243 0.80955 -0.27908 C 0.82014 -0.28509 0.82813 -0.29503 0.83959 -0.29804 C 0.84636 -0.30197 0.85365 -0.30428 0.86024 -0.30867 C 0.87778 -0.32046 0.89288 -0.33341 0.9125 -0.33827 C 0.91632 -0.34174 0.91962 -0.34613 0.92379 -0.34867 C 0.92622 -0.35029 0.92917 -0.3496 0.9316 -0.35075 C 0.9375 -0.35376 0.94358 -0.35723 0.94896 -0.36139 C 0.96094 -0.36994 0.97309 -0.38081 0.98403 -0.39098 C 0.98681 -0.39353 0.98941 -0.39653 0.99184 -0.39954 C 0.99427 -0.40208 0.99601 -0.40555 0.99827 -0.40786 C 1.00347 -0.41272 1.01406 -0.42058 1.01406 -0.42058 C 1.01563 -0.42335 1.01684 -0.42705 1.01893 -0.42914 C 1.0309 -0.44093 1.02795 -0.43468 1.03629 -0.43954 C 1.04149 -0.44255 1.04584 -0.44694 1.0507 -0.45018 " pathEditMode="relative" ptsTypes="fffffffffffffffffffffffffA">
                                      <p:cBhvr>
                                        <p:cTn id="23" dur="3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08 -0.00139 0.11215 -0.00116 0.16823 -0.00416 C 0.19827 -0.00578 0.22882 -0.01827 0.25868 -0.02312 C 0.28733 -0.03492 0.31788 -0.03792 0.34757 -0.0444 C 0.38455 -0.05249 0.42205 -0.05966 0.45868 -0.0696 C 0.47257 -0.0733 0.48472 -0.08046 0.49827 -0.0844 C 0.52344 -0.10174 0.54861 -0.12 0.57431 -0.13526 C 0.59549 -0.14775 0.61823 -0.15723 0.63941 -0.16902 C 0.64497 -0.17203 0.65052 -0.17549 0.65556 -0.17966 C 0.66268 -0.18544 0.66858 -0.19422 0.67622 -0.19861 C 0.68316 -0.20255 0.68959 -0.20786 0.6967 -0.21133 C 0.71198 -0.21896 0.71094 -0.2148 0.72379 -0.22405 C 0.75139 -0.24393 0.78056 -0.26243 0.80955 -0.27908 C 0.82014 -0.28509 0.82813 -0.29503 0.83959 -0.29804 C 0.84636 -0.30197 0.85365 -0.30428 0.86024 -0.30867 C 0.87778 -0.32046 0.89288 -0.33341 0.9125 -0.33827 C 0.91632 -0.34174 0.91962 -0.34613 0.92379 -0.34867 C 0.92622 -0.35029 0.92917 -0.3496 0.9316 -0.35075 C 0.9375 -0.35376 0.94358 -0.35723 0.94896 -0.36139 C 0.96094 -0.36994 0.97309 -0.38081 0.98403 -0.39098 C 0.98681 -0.39353 0.98941 -0.39653 0.99184 -0.39954 C 0.99427 -0.40208 0.99601 -0.40555 0.99827 -0.40786 C 1.00347 -0.41272 1.01406 -0.42058 1.01406 -0.42058 C 1.01563 -0.42335 1.01684 -0.42705 1.01893 -0.42914 C 1.0309 -0.44093 1.02795 -0.43468 1.03629 -0.43954 C 1.04149 -0.44255 1.04584 -0.44694 1.0507 -0.45018 " pathEditMode="relative" ptsTypes="fffffffffffffffffffffffffA">
                                      <p:cBhvr>
                                        <p:cTn id="25" dur="3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3562A-06B0-957F-E1E2-14B5F8BFB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21A6E1D-D15B-E3E7-AF8E-84CA669A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2532" name="Rectangle 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C9C7776-0E11-77EC-5B07-932FB6AB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2500">
                <a:srgbClr val="01A78F"/>
              </a:gs>
              <a:gs pos="25000">
                <a:srgbClr val="FFFF00"/>
              </a:gs>
              <a:gs pos="37500">
                <a:srgbClr val="FF6633"/>
              </a:gs>
              <a:gs pos="50000">
                <a:srgbClr val="FF3399"/>
              </a:gs>
              <a:gs pos="62500">
                <a:srgbClr val="FF6633"/>
              </a:gs>
              <a:gs pos="75000">
                <a:srgbClr val="FFFF00"/>
              </a:gs>
              <a:gs pos="87500">
                <a:srgbClr val="01A78F"/>
              </a:gs>
              <a:gs pos="100000">
                <a:srgbClr val="33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15A810A8-EE00-EE7B-5D6B-0F0392BA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157788"/>
            <a:ext cx="3132137" cy="1700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9" name="Freeform 7">
            <a:extLst>
              <a:ext uri="{FF2B5EF4-FFF2-40B4-BE49-F238E27FC236}">
                <a16:creationId xmlns:a16="http://schemas.microsoft.com/office/drawing/2014/main" id="{140416F6-CD5A-24F4-03C8-D2671F95F31F}"/>
              </a:ext>
            </a:extLst>
          </p:cNvPr>
          <p:cNvSpPr>
            <a:spLocks/>
          </p:cNvSpPr>
          <p:nvPr/>
        </p:nvSpPr>
        <p:spPr bwMode="auto">
          <a:xfrm>
            <a:off x="107950" y="260350"/>
            <a:ext cx="8448675" cy="6337300"/>
          </a:xfrm>
          <a:custGeom>
            <a:avLst/>
            <a:gdLst>
              <a:gd name="T0" fmla="*/ 8064500 w 5322"/>
              <a:gd name="T1" fmla="*/ 431800 h 3992"/>
              <a:gd name="T2" fmla="*/ 4608513 w 5322"/>
              <a:gd name="T3" fmla="*/ 0 h 3992"/>
              <a:gd name="T4" fmla="*/ 1295400 w 5322"/>
              <a:gd name="T5" fmla="*/ 1584325 h 3992"/>
              <a:gd name="T6" fmla="*/ 7488238 w 5322"/>
              <a:gd name="T7" fmla="*/ 3168650 h 3992"/>
              <a:gd name="T8" fmla="*/ 792163 w 5322"/>
              <a:gd name="T9" fmla="*/ 3455988 h 3992"/>
              <a:gd name="T10" fmla="*/ 3095625 w 5322"/>
              <a:gd name="T11" fmla="*/ 4464050 h 3992"/>
              <a:gd name="T12" fmla="*/ 360363 w 5322"/>
              <a:gd name="T13" fmla="*/ 4176713 h 3992"/>
              <a:gd name="T14" fmla="*/ 576263 w 5322"/>
              <a:gd name="T15" fmla="*/ 2520950 h 3992"/>
              <a:gd name="T16" fmla="*/ 4103688 w 5322"/>
              <a:gd name="T17" fmla="*/ 3024188 h 3992"/>
              <a:gd name="T18" fmla="*/ 503238 w 5322"/>
              <a:gd name="T19" fmla="*/ 1873250 h 3992"/>
              <a:gd name="T20" fmla="*/ 0 w 5322"/>
              <a:gd name="T21" fmla="*/ 4537075 h 3992"/>
              <a:gd name="T22" fmla="*/ 5903913 w 5322"/>
              <a:gd name="T23" fmla="*/ 6337300 h 3992"/>
              <a:gd name="T24" fmla="*/ 5903913 w 5322"/>
              <a:gd name="T25" fmla="*/ 5400675 h 3992"/>
              <a:gd name="T26" fmla="*/ 287338 w 5322"/>
              <a:gd name="T27" fmla="*/ 4464050 h 3992"/>
              <a:gd name="T28" fmla="*/ 287338 w 5322"/>
              <a:gd name="T29" fmla="*/ 4321175 h 3992"/>
              <a:gd name="T30" fmla="*/ 3959225 w 5322"/>
              <a:gd name="T31" fmla="*/ 4752975 h 3992"/>
              <a:gd name="T32" fmla="*/ 1368425 w 5322"/>
              <a:gd name="T33" fmla="*/ 3600450 h 3992"/>
              <a:gd name="T34" fmla="*/ 7704138 w 5322"/>
              <a:gd name="T35" fmla="*/ 3240088 h 3992"/>
              <a:gd name="T36" fmla="*/ 7704138 w 5322"/>
              <a:gd name="T37" fmla="*/ 3097213 h 3992"/>
              <a:gd name="T38" fmla="*/ 1943100 w 5322"/>
              <a:gd name="T39" fmla="*/ 1512888 h 3992"/>
              <a:gd name="T40" fmla="*/ 3600450 w 5322"/>
              <a:gd name="T41" fmla="*/ 1655763 h 3992"/>
              <a:gd name="T42" fmla="*/ 3095625 w 5322"/>
              <a:gd name="T43" fmla="*/ 1152525 h 3992"/>
              <a:gd name="T44" fmla="*/ 4392613 w 5322"/>
              <a:gd name="T45" fmla="*/ 1655763 h 3992"/>
              <a:gd name="T46" fmla="*/ 3887788 w 5322"/>
              <a:gd name="T47" fmla="*/ 576263 h 3992"/>
              <a:gd name="T48" fmla="*/ 4824413 w 5322"/>
              <a:gd name="T49" fmla="*/ 1439863 h 3992"/>
              <a:gd name="T50" fmla="*/ 4464050 w 5322"/>
              <a:gd name="T51" fmla="*/ 288925 h 3992"/>
              <a:gd name="T52" fmla="*/ 4968875 w 5322"/>
              <a:gd name="T53" fmla="*/ 720725 h 3992"/>
              <a:gd name="T54" fmla="*/ 5111750 w 5322"/>
              <a:gd name="T55" fmla="*/ 288925 h 3992"/>
              <a:gd name="T56" fmla="*/ 5327650 w 5322"/>
              <a:gd name="T57" fmla="*/ 647700 h 3992"/>
              <a:gd name="T58" fmla="*/ 5832475 w 5322"/>
              <a:gd name="T59" fmla="*/ 576263 h 3992"/>
              <a:gd name="T60" fmla="*/ 5832475 w 5322"/>
              <a:gd name="T61" fmla="*/ 936625 h 3992"/>
              <a:gd name="T62" fmla="*/ 6048375 w 5322"/>
              <a:gd name="T63" fmla="*/ 1152525 h 3992"/>
              <a:gd name="T64" fmla="*/ 5759450 w 5322"/>
              <a:gd name="T65" fmla="*/ 1439863 h 3992"/>
              <a:gd name="T66" fmla="*/ 5976938 w 5322"/>
              <a:gd name="T67" fmla="*/ 1584325 h 3992"/>
              <a:gd name="T68" fmla="*/ 6335713 w 5322"/>
              <a:gd name="T69" fmla="*/ 1512888 h 3992"/>
              <a:gd name="T70" fmla="*/ 6551613 w 5322"/>
              <a:gd name="T71" fmla="*/ 1296988 h 3992"/>
              <a:gd name="T72" fmla="*/ 6480175 w 5322"/>
              <a:gd name="T73" fmla="*/ 1081088 h 3992"/>
              <a:gd name="T74" fmla="*/ 6408738 w 5322"/>
              <a:gd name="T75" fmla="*/ 865188 h 3992"/>
              <a:gd name="T76" fmla="*/ 6480175 w 5322"/>
              <a:gd name="T77" fmla="*/ 720725 h 3992"/>
              <a:gd name="T78" fmla="*/ 6800850 w 5322"/>
              <a:gd name="T79" fmla="*/ 668338 h 3992"/>
              <a:gd name="T80" fmla="*/ 7164388 w 5322"/>
              <a:gd name="T81" fmla="*/ 696913 h 3992"/>
              <a:gd name="T82" fmla="*/ 7294563 w 5322"/>
              <a:gd name="T83" fmla="*/ 727075 h 3992"/>
              <a:gd name="T84" fmla="*/ 7351713 w 5322"/>
              <a:gd name="T85" fmla="*/ 741363 h 3992"/>
              <a:gd name="T86" fmla="*/ 7497763 w 5322"/>
              <a:gd name="T87" fmla="*/ 798513 h 3992"/>
              <a:gd name="T88" fmla="*/ 7570788 w 5322"/>
              <a:gd name="T89" fmla="*/ 973138 h 3992"/>
              <a:gd name="T90" fmla="*/ 7686675 w 5322"/>
              <a:gd name="T91" fmla="*/ 1103313 h 3992"/>
              <a:gd name="T92" fmla="*/ 7788275 w 5322"/>
              <a:gd name="T93" fmla="*/ 1089025 h 3992"/>
              <a:gd name="T94" fmla="*/ 7875588 w 5322"/>
              <a:gd name="T95" fmla="*/ 958850 h 3992"/>
              <a:gd name="T96" fmla="*/ 7904163 w 5322"/>
              <a:gd name="T97" fmla="*/ 727075 h 3992"/>
              <a:gd name="T98" fmla="*/ 8048625 w 5322"/>
              <a:gd name="T99" fmla="*/ 654050 h 3992"/>
              <a:gd name="T100" fmla="*/ 8412163 w 5322"/>
              <a:gd name="T101" fmla="*/ 639763 h 3992"/>
              <a:gd name="T102" fmla="*/ 8367713 w 5322"/>
              <a:gd name="T103" fmla="*/ 509588 h 3992"/>
              <a:gd name="T104" fmla="*/ 8164513 w 5322"/>
              <a:gd name="T105" fmla="*/ 407988 h 3992"/>
              <a:gd name="T106" fmla="*/ 8064500 w 5322"/>
              <a:gd name="T107" fmla="*/ 431800 h 399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322" h="3992">
                <a:moveTo>
                  <a:pt x="5080" y="272"/>
                </a:moveTo>
                <a:lnTo>
                  <a:pt x="2903" y="0"/>
                </a:lnTo>
                <a:lnTo>
                  <a:pt x="816" y="998"/>
                </a:lnTo>
                <a:lnTo>
                  <a:pt x="4717" y="1996"/>
                </a:lnTo>
                <a:lnTo>
                  <a:pt x="499" y="2177"/>
                </a:lnTo>
                <a:lnTo>
                  <a:pt x="1950" y="2812"/>
                </a:lnTo>
                <a:lnTo>
                  <a:pt x="227" y="2631"/>
                </a:lnTo>
                <a:lnTo>
                  <a:pt x="363" y="1588"/>
                </a:lnTo>
                <a:lnTo>
                  <a:pt x="2585" y="1905"/>
                </a:lnTo>
                <a:lnTo>
                  <a:pt x="317" y="1180"/>
                </a:lnTo>
                <a:lnTo>
                  <a:pt x="0" y="2858"/>
                </a:lnTo>
                <a:lnTo>
                  <a:pt x="3719" y="3992"/>
                </a:lnTo>
                <a:lnTo>
                  <a:pt x="3719" y="3402"/>
                </a:lnTo>
                <a:lnTo>
                  <a:pt x="181" y="2812"/>
                </a:lnTo>
                <a:lnTo>
                  <a:pt x="181" y="2722"/>
                </a:lnTo>
                <a:lnTo>
                  <a:pt x="2494" y="2994"/>
                </a:lnTo>
                <a:lnTo>
                  <a:pt x="862" y="2268"/>
                </a:lnTo>
                <a:lnTo>
                  <a:pt x="4853" y="2041"/>
                </a:lnTo>
                <a:lnTo>
                  <a:pt x="4853" y="1951"/>
                </a:lnTo>
                <a:lnTo>
                  <a:pt x="1224" y="953"/>
                </a:lnTo>
                <a:lnTo>
                  <a:pt x="2268" y="1043"/>
                </a:lnTo>
                <a:lnTo>
                  <a:pt x="1950" y="726"/>
                </a:lnTo>
                <a:lnTo>
                  <a:pt x="2767" y="1043"/>
                </a:lnTo>
                <a:lnTo>
                  <a:pt x="2449" y="363"/>
                </a:lnTo>
                <a:lnTo>
                  <a:pt x="3039" y="907"/>
                </a:lnTo>
                <a:lnTo>
                  <a:pt x="2812" y="182"/>
                </a:lnTo>
                <a:lnTo>
                  <a:pt x="3130" y="454"/>
                </a:lnTo>
                <a:lnTo>
                  <a:pt x="3220" y="182"/>
                </a:lnTo>
                <a:lnTo>
                  <a:pt x="3356" y="408"/>
                </a:lnTo>
                <a:lnTo>
                  <a:pt x="3674" y="363"/>
                </a:lnTo>
                <a:lnTo>
                  <a:pt x="3674" y="590"/>
                </a:lnTo>
                <a:lnTo>
                  <a:pt x="3810" y="726"/>
                </a:lnTo>
                <a:lnTo>
                  <a:pt x="3628" y="907"/>
                </a:lnTo>
                <a:lnTo>
                  <a:pt x="3765" y="998"/>
                </a:lnTo>
                <a:lnTo>
                  <a:pt x="3991" y="953"/>
                </a:lnTo>
                <a:lnTo>
                  <a:pt x="4127" y="817"/>
                </a:lnTo>
                <a:lnTo>
                  <a:pt x="4082" y="681"/>
                </a:lnTo>
                <a:lnTo>
                  <a:pt x="4037" y="545"/>
                </a:lnTo>
                <a:lnTo>
                  <a:pt x="4082" y="454"/>
                </a:lnTo>
                <a:cubicBezTo>
                  <a:pt x="4140" y="462"/>
                  <a:pt x="4227" y="440"/>
                  <a:pt x="4284" y="421"/>
                </a:cubicBezTo>
                <a:cubicBezTo>
                  <a:pt x="4360" y="428"/>
                  <a:pt x="4437" y="429"/>
                  <a:pt x="4513" y="439"/>
                </a:cubicBezTo>
                <a:cubicBezTo>
                  <a:pt x="4541" y="443"/>
                  <a:pt x="4568" y="452"/>
                  <a:pt x="4595" y="458"/>
                </a:cubicBezTo>
                <a:cubicBezTo>
                  <a:pt x="4607" y="461"/>
                  <a:pt x="4631" y="467"/>
                  <a:pt x="4631" y="467"/>
                </a:cubicBezTo>
                <a:cubicBezTo>
                  <a:pt x="4661" y="486"/>
                  <a:pt x="4689" y="492"/>
                  <a:pt x="4723" y="503"/>
                </a:cubicBezTo>
                <a:cubicBezTo>
                  <a:pt x="4737" y="547"/>
                  <a:pt x="4744" y="577"/>
                  <a:pt x="4769" y="613"/>
                </a:cubicBezTo>
                <a:cubicBezTo>
                  <a:pt x="4790" y="677"/>
                  <a:pt x="4778" y="674"/>
                  <a:pt x="4842" y="695"/>
                </a:cubicBezTo>
                <a:cubicBezTo>
                  <a:pt x="4863" y="692"/>
                  <a:pt x="4885" y="692"/>
                  <a:pt x="4906" y="686"/>
                </a:cubicBezTo>
                <a:cubicBezTo>
                  <a:pt x="4940" y="676"/>
                  <a:pt x="4947" y="631"/>
                  <a:pt x="4961" y="604"/>
                </a:cubicBezTo>
                <a:cubicBezTo>
                  <a:pt x="4970" y="556"/>
                  <a:pt x="4958" y="502"/>
                  <a:pt x="4979" y="458"/>
                </a:cubicBezTo>
                <a:cubicBezTo>
                  <a:pt x="4989" y="437"/>
                  <a:pt x="5043" y="414"/>
                  <a:pt x="5070" y="412"/>
                </a:cubicBezTo>
                <a:cubicBezTo>
                  <a:pt x="5146" y="407"/>
                  <a:pt x="5223" y="406"/>
                  <a:pt x="5299" y="403"/>
                </a:cubicBezTo>
                <a:cubicBezTo>
                  <a:pt x="5310" y="357"/>
                  <a:pt x="5322" y="338"/>
                  <a:pt x="5271" y="321"/>
                </a:cubicBezTo>
                <a:cubicBezTo>
                  <a:pt x="5227" y="287"/>
                  <a:pt x="5189" y="286"/>
                  <a:pt x="5143" y="257"/>
                </a:cubicBezTo>
                <a:cubicBezTo>
                  <a:pt x="5141" y="257"/>
                  <a:pt x="5079" y="276"/>
                  <a:pt x="5080" y="27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5" name="WordArt 8">
            <a:extLst>
              <a:ext uri="{FF2B5EF4-FFF2-40B4-BE49-F238E27FC236}">
                <a16:creationId xmlns:a16="http://schemas.microsoft.com/office/drawing/2014/main" id="{B20D775D-8942-82D9-6F0D-A0F319A61F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0"/>
            <a:ext cx="45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끝</a:t>
            </a:r>
          </a:p>
        </p:txBody>
      </p:sp>
      <p:sp>
        <p:nvSpPr>
          <p:cNvPr id="23562" name="AutoShap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D42762-E3CB-5D1B-072B-C348F41D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620713"/>
            <a:ext cx="468312" cy="358775"/>
          </a:xfrm>
          <a:prstGeom prst="rightArrow">
            <a:avLst>
              <a:gd name="adj1" fmla="val 50000"/>
              <a:gd name="adj2" fmla="val 32633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8 0.03079 L 0.05226 0.02407 L 0.07587 0.00046 L 0.0908 0.02963 L 0.0507 0.04421 C 0.05261 0.05347 0.05296 0.0625 0.05869 0.06597 C 0.06198 0.06806 0.06511 0.07014 0.06841 0.07153 C 0.06997 0.07199 0.07327 0.07315 0.07327 0.07361 L 0.10191 0.06134 L 0.10244 0.02523 L 0.1158 0.01412 L 0.07969 -0.01296 L 0.06789 -0.00116 C 0.06407 0.00231 0.0599 0.00509 0.0566 0.00949 C 0.05591 0.01088 0.0566 0.01366 0.05608 0.01505 C 0.05539 0.01667 0.05417 0.0169 0.0533 0.01782 C 0.05261 0.01898 0.05209 0.02037 0.05122 0.0213 C 0.04983 0.02315 0.04653 0.02593 0.04653 0.02616 C 0.04202 0.02847 0.0375 0.03171 0.03264 0.03333 C 0.03073 0.03403 0.02188 0.02569 0.01928 0.02407 C 0.01754 0.02222 0.01563 0.02014 0.01407 0.01782 C 0.01268 0.01597 0.01042 0.01157 0.01042 0.01181 C 0.01077 0.00463 0.0106 -0.00278 0.01181 -0.00949 C 0.01216 -0.01111 0.01372 -0.00972 0.01441 -0.01042 C 0.02136 -0.01412 0.01164 -0.01065 0.01928 -0.01296 C 0.02066 -0.01458 0.02188 -0.01644 0.02362 -0.01759 C 0.02518 -0.01875 0.029 -0.02037 0.029 -0.02014 L 0.06511 -0.02662 L 0.08542 0.00324 C 0.07483 0.00648 0.06459 0.00463 0.054 0.00671 C 0.0533 0.00787 0.05226 0.00949 0.05226 0.00972 C 0.05382 0.01505 0.05504 0.02338 0.05764 0.02778 C 0.05903 0.03403 0.05764 0.02986 0.06303 0.03704 C 0.06372 0.03796 0.0658 0.03773 0.0658 0.03796 C 0.0731 0.03843 0.08021 0.03819 0.0875 0.03958 C 0.08924 0.04005 0.09046 0.04213 0.09185 0.04329 C 0.09306 0.04444 0.1007 0.04583 0.10244 0.04606 C 0.10678 0.04537 0.11528 0.04421 0.11528 0.04444 C 0.11997 0.04051 0.1257 0.03935 0.12969 0.03333 C 0.13091 0.03148 0.12726 0.0294 0.12605 0.02778 C 0.12431 0.02593 0.12275 0.02523 0.12119 0.02338 C 0.11841 0.01991 0.1132 0.01227 0.1132 0.0125 L 0.09011 -0.02407 C 0.09601 -0.02963 0.10087 -0.03819 0.1073 -0.0412 C 0.10903 -0.0419 0.12292 -0.02801 0.12327 -0.02778 C 0.12518 -0.02593 0.12917 -0.02407 0.12917 -0.02384 L 0.14428 0.01065 L 0.13247 0.01968 L 0.14358 0.02778 " pathEditMode="relative" rAng="0" ptsTypes="AAAAfffAAAAAffffffffffffffAAfffffffffffffAfffAAAA">
                                      <p:cBhvr>
                                        <p:cTn id="6" dur="5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7E25DF4-5E91-A189-2B54-776D2190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733A671-3A5A-DE6E-F2C5-CD27934D0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1A97EDB-F3A9-9B24-BE0A-76F9D3F6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1" name="WordArt 5">
            <a:extLst>
              <a:ext uri="{FF2B5EF4-FFF2-40B4-BE49-F238E27FC236}">
                <a16:creationId xmlns:a16="http://schemas.microsoft.com/office/drawing/2014/main" id="{5CC66307-048F-F626-6130-7FFB8ADAEB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3850" y="3429000"/>
            <a:ext cx="8099425" cy="43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ko-KR" altLang="en-US" sz="3600" kern="1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당신은진정한마피의달인</a:t>
            </a:r>
            <a:r>
              <a:rPr lang="en-US" altLang="ko-KR" sz="3600" kern="1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!!!!!!!!!!!!!!!!!!!!!!!!!!!!!!!!!!!!!!</a:t>
            </a:r>
            <a:endParaRPr lang="ko-KR" altLang="en-US" sz="3600" kern="1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58" name="Oval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2A789D-7748-8DF1-2D7C-26D347EF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229225"/>
            <a:ext cx="1368425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23559" name="Oval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56CBA12-B3A1-A2F8-87E0-BA880F62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229225"/>
            <a:ext cx="1439863" cy="1152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18123B-0902-433B-3710-45A73D20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4E90D3-790B-52BB-261A-0F5E55895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72760AE-4A81-CE75-58C2-73B03722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5" name="WordArt 5">
            <a:extLst>
              <a:ext uri="{FF2B5EF4-FFF2-40B4-BE49-F238E27FC236}">
                <a16:creationId xmlns:a16="http://schemas.microsoft.com/office/drawing/2014/main" id="{0BEC3F45-C0CE-A5BB-C8B2-77AE7DD381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917825"/>
            <a:ext cx="4419600" cy="4397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다시해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!!!!!!!!!!!!!!!!!!!!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582" name="Oval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6DFA195-1F83-1505-4D68-21C8681C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805488"/>
            <a:ext cx="86518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24583" name="Oval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9F386CE-4C1F-A29C-57E4-FB9459A3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994400"/>
            <a:ext cx="11525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9BDF9B-49E9-AD74-ED82-943C5F6A1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8323031-5BFF-4D93-5B71-568AA1676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1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199B332-71BC-3C5E-1B13-32C23BC6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WordArt 5">
            <a:extLst>
              <a:ext uri="{FF2B5EF4-FFF2-40B4-BE49-F238E27FC236}">
                <a16:creationId xmlns:a16="http://schemas.microsoft.com/office/drawing/2014/main" id="{E61DA721-4F62-ECE2-79C9-A535E7B224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76375" y="3141663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매우쉬움</a:t>
            </a:r>
          </a:p>
        </p:txBody>
      </p:sp>
      <p:sp>
        <p:nvSpPr>
          <p:cNvPr id="4102" name="Rectangle 7">
            <a:extLst>
              <a:ext uri="{FF2B5EF4-FFF2-40B4-BE49-F238E27FC236}">
                <a16:creationId xmlns:a16="http://schemas.microsoft.com/office/drawing/2014/main" id="{0DD5AC3F-FE62-A5D0-D2C6-A1538955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0"/>
            <a:ext cx="1331912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4" name="AutoShap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03FCE1-E9B2-E4A5-7211-3E53775E4C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18475" y="198438"/>
            <a:ext cx="900113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FB0A12-0214-C5AC-66A1-C20E1BE97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BA4D970-C853-9EA4-1421-B128C246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512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42C5431-72F0-D7A5-38B0-DC074CE6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WordArt 5">
            <a:extLst>
              <a:ext uri="{FF2B5EF4-FFF2-40B4-BE49-F238E27FC236}">
                <a16:creationId xmlns:a16="http://schemas.microsoft.com/office/drawing/2014/main" id="{2090924E-FFB1-CB23-359F-CA27D5414BE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375" y="3573463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조금쉬움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5221B66-C62E-1632-CE25-10650B55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8" name="AutoShap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ADA4D66-A726-A925-3B4F-4A9B6528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100888"/>
            <a:ext cx="792163" cy="1223962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0" name="AutoShap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0C4F2C-517D-74AB-5FA8-63511C49F6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765175"/>
            <a:ext cx="900113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-0.09184 0.00208 -0.18541 -0.05665 -0.23003 -0.15885 C -0.27465 -0.26127 -0.31528 -0.45734 -0.26823 -0.61388 C -0.22118 -0.77064 -0.05208 -1.03908 0.05243 -1.09896 C 0.15695 -1.15862 0.29271 -1.0696 0.35886 -0.97272 C 0.425 -0.87584 0.45573 -0.65064 0.44931 -0.51746 C 0.44288 -0.38428 0.39584 -0.25896 0.32066 -0.17272 C 0.24549 -0.08648 0.09184 -0.00255 -2.5E-6 -0.00023 Z " pathEditMode="relative" rAng="0" ptsTypes="aaaaaaaa">
                                      <p:cBhvr>
                                        <p:cTn id="8" dur="5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-578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187491-69CC-6E33-59AE-232EE86C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33121E-D424-2F73-BF5D-0FE6DF088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614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3D93A90-21C4-BBC6-E57C-FAF8097B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9" name="WordArt 5">
            <a:extLst>
              <a:ext uri="{FF2B5EF4-FFF2-40B4-BE49-F238E27FC236}">
                <a16:creationId xmlns:a16="http://schemas.microsoft.com/office/drawing/2014/main" id="{1B098381-F0B1-DBFC-784D-EDA1A20DA5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14800" y="2974975"/>
            <a:ext cx="914400" cy="525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쉬움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BBF5D89-FD7D-B5A6-1B08-3C14F57E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24075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1" name="AutoShap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534D4C-44EF-7BC4-67CC-5B1F3F9B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100888"/>
            <a:ext cx="792163" cy="1223962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3" name="AutoShap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C0DA4A-DCE0-89ED-0D77-81906D2B7DDE}"/>
              </a:ext>
            </a:extLst>
          </p:cNvPr>
          <p:cNvSpPr>
            <a:spLocks noChangeArrowheads="1"/>
          </p:cNvSpPr>
          <p:nvPr/>
        </p:nvSpPr>
        <p:spPr bwMode="auto">
          <a:xfrm rot="5268797">
            <a:off x="557213" y="6156325"/>
            <a:ext cx="900112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8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>
            <a:extLst>
              <a:ext uri="{FF2B5EF4-FFF2-40B4-BE49-F238E27FC236}">
                <a16:creationId xmlns:a16="http://schemas.microsoft.com/office/drawing/2014/main" id="{31AD215E-578A-F876-0EEC-0D7186955D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16238" y="1844675"/>
            <a:ext cx="2743200" cy="376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데이따저장중</a:t>
            </a:r>
          </a:p>
        </p:txBody>
      </p:sp>
      <p:sp>
        <p:nvSpPr>
          <p:cNvPr id="7171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3F0E54-D201-5296-21CA-3341CEF8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067425"/>
            <a:ext cx="7207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18EF6D69-E704-B8C0-7B95-138A3438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49938"/>
            <a:ext cx="1008063" cy="1008062"/>
          </a:xfrm>
          <a:prstGeom prst="ellipse">
            <a:avLst/>
          </a:prstGeom>
          <a:solidFill>
            <a:srgbClr val="FC4C3A">
              <a:alpha val="0"/>
            </a:srgbClr>
          </a:solidFill>
          <a:ln w="171450">
            <a:solidFill>
              <a:srgbClr val="FC4C3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AE55D9EB-E6B0-F8D2-BC6E-9F30CA4D0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" y="5994400"/>
            <a:ext cx="720725" cy="792163"/>
          </a:xfrm>
          <a:prstGeom prst="line">
            <a:avLst/>
          </a:prstGeom>
          <a:noFill/>
          <a:ln w="187325">
            <a:solidFill>
              <a:srgbClr val="FC4C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" name="Rectangle 29">
            <a:extLst>
              <a:ext uri="{FF2B5EF4-FFF2-40B4-BE49-F238E27FC236}">
                <a16:creationId xmlns:a16="http://schemas.microsoft.com/office/drawing/2014/main" id="{BFF90035-5C90-F44B-79BE-E7BD3209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492375"/>
            <a:ext cx="4679950" cy="64928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6656" name="Picture 32">
            <a:extLst>
              <a:ext uri="{FF2B5EF4-FFF2-40B4-BE49-F238E27FC236}">
                <a16:creationId xmlns:a16="http://schemas.microsoft.com/office/drawing/2014/main" id="{5A7649A7-7CBF-A31C-835D-325A9A97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41888"/>
            <a:ext cx="1803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7" name="Rectangle 33">
            <a:extLst>
              <a:ext uri="{FF2B5EF4-FFF2-40B4-BE49-F238E27FC236}">
                <a16:creationId xmlns:a16="http://schemas.microsoft.com/office/drawing/2014/main" id="{C975F2DB-D87B-98F4-84F1-A2063AF8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565400"/>
            <a:ext cx="4537075" cy="503238"/>
          </a:xfrm>
          <a:prstGeom prst="rect">
            <a:avLst/>
          </a:prstGeom>
          <a:solidFill>
            <a:srgbClr val="2D00D2"/>
          </a:solidFill>
          <a:ln w="9525">
            <a:solidFill>
              <a:srgbClr val="2D00D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DD0043-7194-37A4-CEAB-54CEE8829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105B164-D079-7B33-2661-2692ECD66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8196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ADDA42B-8CB1-ECC6-4B6D-572FACC7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C16CBBF-B76F-D56B-759D-569B1051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8500"/>
            <a:ext cx="9144000" cy="234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8" name="WordArt 6">
            <a:extLst>
              <a:ext uri="{FF2B5EF4-FFF2-40B4-BE49-F238E27FC236}">
                <a16:creationId xmlns:a16="http://schemas.microsoft.com/office/drawing/2014/main" id="{2143E584-3109-DE07-A21C-F372836D87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67175" y="2708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보통</a:t>
            </a:r>
          </a:p>
        </p:txBody>
      </p:sp>
      <p:sp>
        <p:nvSpPr>
          <p:cNvPr id="7176" name="AutoShape 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6C64C16-456A-FCFC-E754-0E911D3C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8" name="AutoShap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529750-9CC5-57D5-9EB1-EB40847F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589588"/>
            <a:ext cx="900112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9" name="AutoShap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648349E-8BCA-DD34-2EEE-DB526AB9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858000"/>
            <a:ext cx="792163" cy="1223963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8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0023 C -0.17274 0.00208 -0.28021 -0.05665 -0.33142 -0.15885 C -0.38264 -0.26127 -0.42916 -0.45734 -0.37517 -0.61388 C -0.32118 -0.77064 -0.12725 -1.03908 -0.00729 -1.09896 C 0.11268 -1.15862 0.26858 -1.0696 0.34445 -0.97272 C 0.42032 -0.87584 0.45573 -0.65064 0.44827 -0.51746 C 0.44097 -0.38428 0.38698 -0.25896 0.3007 -0.17272 C 0.21441 -0.08648 0.03802 -0.00255 -0.06736 -0.00023 Z " pathEditMode="relative" rAng="0" ptsTypes="aaaaaaaa">
                                      <p:cBhvr>
                                        <p:cTn id="17" dur="3000" spd="-100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578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6D107C-F9A7-F6BB-156D-33C1DE858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8E4E7A1-6CA0-59A6-FE47-C71E6DB5B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9220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C2805C8-8A68-48EC-4FEE-7C0E3765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DC60ECF-CE5A-EC42-D043-B61D50CD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0"/>
            <a:ext cx="2195512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8" name="AutoShap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2643C1-C5CE-A477-D6F9-EEEDD8ACF7A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613650" y="198438"/>
            <a:ext cx="900113" cy="503237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3" name="WordArt 7">
            <a:extLst>
              <a:ext uri="{FF2B5EF4-FFF2-40B4-BE49-F238E27FC236}">
                <a16:creationId xmlns:a16="http://schemas.microsoft.com/office/drawing/2014/main" id="{1EA5F733-A586-1D66-EE54-123FD057F5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63713" y="2924175"/>
            <a:ext cx="3657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보통벗어나고있음</a:t>
            </a:r>
          </a:p>
        </p:txBody>
      </p:sp>
      <p:sp>
        <p:nvSpPr>
          <p:cNvPr id="8201" name="plant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7E7004E-B9C8-BD30-FB47-D2D87EB7A20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12088" y="3644900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20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F06FD41-B235-4235-DC26-501F776DA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B581FD-9F59-9872-7B29-99BDF514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024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EDACE68-1AA8-5F5D-3104-5C3CF0EE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19BCC080-3316-F05B-DFBD-3B3AB167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2" name="AutoShap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5910A5-FA37-CF94-DB87-DB549E4305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765175"/>
            <a:ext cx="900113" cy="503238"/>
          </a:xfrm>
          <a:prstGeom prst="rightArrow">
            <a:avLst>
              <a:gd name="adj1" fmla="val 50000"/>
              <a:gd name="adj2" fmla="val 44716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47" name="Picture 10">
            <a:extLst>
              <a:ext uri="{FF2B5EF4-FFF2-40B4-BE49-F238E27FC236}">
                <a16:creationId xmlns:a16="http://schemas.microsoft.com/office/drawing/2014/main" id="{16E86573-7C87-2505-BBD1-807F8D1A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00213"/>
            <a:ext cx="289242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plant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8510F599-A340-C907-3923-C7E9F188874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08625" y="1628775"/>
            <a:ext cx="647700" cy="649288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8 h 21600"/>
              <a:gd name="T10" fmla="*/ 323850 w 21600"/>
              <a:gd name="T11" fmla="*/ 649288 h 21600"/>
              <a:gd name="T12" fmla="*/ 0 w 21600"/>
              <a:gd name="T13" fmla="*/ 649288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30" name="WordArt 14">
            <a:extLst>
              <a:ext uri="{FF2B5EF4-FFF2-40B4-BE49-F238E27FC236}">
                <a16:creationId xmlns:a16="http://schemas.microsoft.com/office/drawing/2014/main" id="{AAF9FE94-EE8B-4CCF-BC21-BF723B81F4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27088" y="3213100"/>
            <a:ext cx="11811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 eaLnBrk="1" latinLnBrk="1" hangingPunct="1">
              <a:defRPr/>
            </a:pPr>
            <a:r>
              <a:rPr lang="ko-KR" altLang="en-US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고급</a:t>
            </a:r>
            <a:r>
              <a:rPr lang="en-US" altLang="ko-KR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231" name="plant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D0638D61-4DCF-4020-33E4-2F7976D6A42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43438" y="2636838"/>
            <a:ext cx="647700" cy="649287"/>
          </a:xfrm>
          <a:custGeom>
            <a:avLst/>
            <a:gdLst>
              <a:gd name="T0" fmla="*/ 0 w 21600"/>
              <a:gd name="T1" fmla="*/ 0 h 21600"/>
              <a:gd name="T2" fmla="*/ 323850 w 21600"/>
              <a:gd name="T3" fmla="*/ 0 h 21600"/>
              <a:gd name="T4" fmla="*/ 647700 w 21600"/>
              <a:gd name="T5" fmla="*/ 0 h 21600"/>
              <a:gd name="T6" fmla="*/ 647700 w 21600"/>
              <a:gd name="T7" fmla="*/ 324644 h 21600"/>
              <a:gd name="T8" fmla="*/ 647700 w 21600"/>
              <a:gd name="T9" fmla="*/ 649287 h 21600"/>
              <a:gd name="T10" fmla="*/ 323850 w 21600"/>
              <a:gd name="T11" fmla="*/ 649287 h 21600"/>
              <a:gd name="T12" fmla="*/ 0 w 21600"/>
              <a:gd name="T13" fmla="*/ 649287 h 21600"/>
              <a:gd name="T14" fmla="*/ 0 w 21600"/>
              <a:gd name="T15" fmla="*/ 3246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22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23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58</Words>
  <Application>Microsoft Office PowerPoint</Application>
  <PresentationFormat>화면 슬라이드 쇼(4:3)</PresentationFormat>
  <Paragraphs>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Arial</vt:lpstr>
      <vt:lpstr>맑은 고딕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8</cp:revision>
  <dcterms:created xsi:type="dcterms:W3CDTF">2009-04-29T00:41:02Z</dcterms:created>
  <dcterms:modified xsi:type="dcterms:W3CDTF">2023-04-05T14:56:56Z</dcterms:modified>
</cp:coreProperties>
</file>