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0303"/>
    <a:srgbClr val="99FF66"/>
    <a:srgbClr val="673CBE"/>
    <a:srgbClr val="CCCCFF"/>
    <a:srgbClr val="FA3C3C"/>
    <a:srgbClr val="FFFF00"/>
    <a:srgbClr val="C0C0C0"/>
    <a:srgbClr val="857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CEF0F-5ED8-3208-630F-16DDF15A3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829E44-8F39-FCAB-2D03-85E05ECD9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C1A29-034A-431F-2B79-42F17D41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BD62-B3F4-9262-E213-333D5B8F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9EC9A-9195-17F3-105F-D8017C51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AA799-8993-4581-85F0-57561B11BF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40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AC661-2A4A-A35B-E011-F8E13B75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C3086-9BA2-E816-4706-79403E87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35FC8-B13B-7D08-6C62-6CD1D82B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50358-519E-BB9A-B687-8D290C28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3D4BB-DA39-FC30-96E6-7DDCB361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5003B-33FF-494F-A18E-A9854B92D7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04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2981A7-C7E6-7681-2D7F-EACAACC88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16E31-6DE9-2DE0-4D12-D30F0FFB1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4029E-61A1-216D-000F-3F4EF3EA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AB127-5061-FE93-8FC1-A8816C3A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A1293-E593-FD98-7B2A-B0EB90F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35E3C-693C-4C99-B07B-0DC4FF0E0E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80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E7689-A291-07A9-D696-3543E179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98042-29BC-8841-430E-13F18A27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6C02F-B021-C49F-9B27-8640EAB1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B6739-E266-2A4F-E342-1D064E66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108EC-51BE-2A05-56A7-D038DCA1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9C47C-AD8A-405E-B3FB-7924B527CF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900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77B5F-8CB7-8DF6-1A90-7C0D0D54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28FB0-CF1E-A83F-6F34-7F007250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9929F-DD57-C4F1-6F8D-B0838B2D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9ABA-BC64-7B75-CF08-2D8CF115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B942D-0F7E-E3DA-6BEC-757463C2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E75F8-C1E7-4ECE-A79B-949932312E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19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114E7-0BF5-F0D7-B205-5B92243F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7CEDF-C5E6-0329-7C9E-C43932944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7CC0DB-160B-9460-F514-62F44DA2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9226D8-412E-7248-58F9-D16924B3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9605F-8139-A5DB-A8DB-8ABA7E09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A1A67-6787-9D07-D0D1-CA71A575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F1DED-483D-4872-91B8-B03E1F2520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92CD3-9927-A3C8-8B87-FC44B42F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C0146-0B7E-E9D4-72B1-22E05A9E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A2E0E-1473-6DBE-978E-A617302F6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24D385-E398-E305-D71B-AC114318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82659E-822F-7D01-D105-B33631256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338B9-DE57-569D-FEBA-541D07D2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C34EF3-774D-747B-5EE4-EA5F4A1B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02F3E0-1B41-34FA-097A-2852D10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313DB-DF32-4196-9760-748564264A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991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B6FC-EC13-978A-5E01-DB54CD67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8DFC2-2DB2-4A83-A80B-8F091FEF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8D391-ACC9-E94C-767C-0B212CD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BEA01-AFB6-8EDF-5DB1-242E8789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D807-4B07-4B24-A801-49DBE67220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8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6253B3-3A0A-77BD-C873-F3E10AC0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B750D3-2880-9496-7658-5D4B3C4E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7DF69F-8115-6E86-ADE7-9D7B33F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B557A-9A78-4745-ABA2-0867D20AAA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623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B711A-3D8B-9041-A159-6FC9C85F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B7A10-9733-95A9-E883-E6C1ABC0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60AC4-79AE-F24D-C63B-7B662D86D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93EBD-A601-6693-AE7D-0D4090DC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A92CF-922A-AEBC-3D46-0D69B2A5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DDEBB-ECA9-577B-8503-A362A717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BA430-FDFB-411F-8E62-B44D19E61E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651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66F6F-2DBC-05FC-B6D2-0BDC7087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4D9D9F-8ACC-EBE9-55D3-E98B10497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5BC67-B742-FD75-7360-C61A0832B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B1A18-B292-39E2-1DFB-AE56220B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B105D-98A2-B7B7-2AB1-5A3A2D14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51CB18-DF41-B189-5FAF-900399DA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03F8E-EB7D-4D2B-9CC3-A831AF93ED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63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CD0A65-8B9A-731F-3FB4-20398E4E6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B84DEF-012A-AF9C-CB6D-14680AE09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82D585-E570-6B16-396A-F7778AE31E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BCFB27-2334-AEB1-1DC0-5B5CC036F2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813037F-F56E-7833-FE4F-51E6195518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EB1BF3-6CC5-4A01-9510-1C31D15E4D8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>
            <a:extLst>
              <a:ext uri="{FF2B5EF4-FFF2-40B4-BE49-F238E27FC236}">
                <a16:creationId xmlns:a16="http://schemas.microsoft.com/office/drawing/2014/main" id="{80DE3F87-37D8-D9C8-012A-8A94175B79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24075" y="1700213"/>
            <a:ext cx="486727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>
                <a:ln w="9525">
                  <a:solidFill>
                    <a:srgbClr val="85753B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lak5000</a:t>
            </a:r>
            <a:r>
              <a:rPr lang="ko-KR" altLang="en-US" sz="3600" kern="10">
                <a:ln w="9525">
                  <a:solidFill>
                    <a:srgbClr val="85753B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의마우스피하기</a:t>
            </a:r>
          </a:p>
        </p:txBody>
      </p:sp>
      <p:sp>
        <p:nvSpPr>
          <p:cNvPr id="2053" name="Oval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1514D2-5ABF-9780-908F-67BC613AD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229225"/>
            <a:ext cx="1152525" cy="1152525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시작</a:t>
            </a:r>
            <a:r>
              <a:rPr lang="en-US" altLang="ko-KR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05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FADA4FA-F397-D452-E49F-8B7DE6D4C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1E3246D-FEB2-7683-3B81-332932C11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126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EF41AF1-FC07-BF80-7F24-91327D1A5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C52FBE9-7789-E5C0-F8F1-4E1455F5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339975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0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E0B7926-8DFC-AD4C-13EF-2B503A306EA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94568" y="1570832"/>
            <a:ext cx="360363" cy="2349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8000">
                <a:srgbClr val="00CCCC"/>
              </a:gs>
              <a:gs pos="23500">
                <a:srgbClr val="9999FF"/>
              </a:gs>
              <a:gs pos="30001">
                <a:srgbClr val="2E6792"/>
              </a:gs>
              <a:gs pos="35501">
                <a:srgbClr val="3333CC"/>
              </a:gs>
              <a:gs pos="40500">
                <a:srgbClr val="1170FF"/>
              </a:gs>
              <a:gs pos="50000">
                <a:srgbClr val="006699"/>
              </a:gs>
              <a:gs pos="59500">
                <a:srgbClr val="1170FF"/>
              </a:gs>
              <a:gs pos="64500">
                <a:srgbClr val="3333CC"/>
              </a:gs>
              <a:gs pos="70000">
                <a:srgbClr val="2E6792"/>
              </a:gs>
              <a:gs pos="76500">
                <a:srgbClr val="9999FF"/>
              </a:gs>
              <a:gs pos="92000">
                <a:srgbClr val="00CCCC"/>
              </a:gs>
              <a:gs pos="100000">
                <a:srgbClr val="3399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2" name="Oval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33B132A-50CC-0D44-77E4-C5C5AC41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005263"/>
            <a:ext cx="863600" cy="790575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8000">
                <a:srgbClr val="00CCCC"/>
              </a:gs>
              <a:gs pos="23500">
                <a:srgbClr val="9999FF"/>
              </a:gs>
              <a:gs pos="30001">
                <a:srgbClr val="2E6792"/>
              </a:gs>
              <a:gs pos="35501">
                <a:srgbClr val="3333CC"/>
              </a:gs>
              <a:gs pos="40500">
                <a:srgbClr val="1170FF"/>
              </a:gs>
              <a:gs pos="50000">
                <a:srgbClr val="006699"/>
              </a:gs>
              <a:gs pos="59500">
                <a:srgbClr val="1170FF"/>
              </a:gs>
              <a:gs pos="64500">
                <a:srgbClr val="3333CC"/>
              </a:gs>
              <a:gs pos="70000">
                <a:srgbClr val="2E6792"/>
              </a:gs>
              <a:gs pos="76500">
                <a:srgbClr val="9999FF"/>
              </a:gs>
              <a:gs pos="92000">
                <a:srgbClr val="00CCCC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Oval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1AC40F-5A43-6E4C-AE50-E62810B7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88913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1274" name="WordArt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EC7838-D105-E7DD-2E85-6D48CFBF6A2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28675" y="476250"/>
            <a:ext cx="576263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11275" name="WordArt 11">
            <a:extLst>
              <a:ext uri="{FF2B5EF4-FFF2-40B4-BE49-F238E27FC236}">
                <a16:creationId xmlns:a16="http://schemas.microsoft.com/office/drawing/2014/main" id="{46F3885C-4AD5-60F8-FA2A-1305E33EB15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59113" y="1700213"/>
            <a:ext cx="561975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4: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공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바람개비총출동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2757 -0.00023 L -0.00017 -0.00023 Z " pathEditMode="relative" rAng="0" ptsTypes="AAA">
                                      <p:cBhvr>
                                        <p:cTn id="8" dur="5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-50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86826E7-2BA4-7CF4-A091-1FCAC48E5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0582FDF-583E-B1D2-4CB0-6FB23E84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2292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41E95D0-E882-DF77-1B4A-781B686B5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90D1083-3FC4-DC9C-C0B0-61BB2EC0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6600" cy="2492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4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1A32066-AA92-00F6-C25E-1BEA1A17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0"/>
            <a:ext cx="3024187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D38192F0-EAB2-84B6-9107-AAC611936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268413"/>
            <a:ext cx="3024187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9F97F269-B2E1-27B4-714C-BF19CD0D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0"/>
            <a:ext cx="3635375" cy="2492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7" name="WordArt 9">
            <a:extLst>
              <a:ext uri="{FF2B5EF4-FFF2-40B4-BE49-F238E27FC236}">
                <a16:creationId xmlns:a16="http://schemas.microsoft.com/office/drawing/2014/main" id="{FDFDF0BC-4550-6A93-DDF6-A6280861E14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11863" y="3860800"/>
            <a:ext cx="27051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5: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찍기</a:t>
            </a:r>
          </a:p>
        </p:txBody>
      </p:sp>
      <p:sp>
        <p:nvSpPr>
          <p:cNvPr id="12298" name="Oval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34E0D31-9E1B-9311-F280-CD54B3E6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492375"/>
            <a:ext cx="863600" cy="790575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8000">
                <a:srgbClr val="00CCCC"/>
              </a:gs>
              <a:gs pos="23500">
                <a:srgbClr val="9999FF"/>
              </a:gs>
              <a:gs pos="30001">
                <a:srgbClr val="2E6792"/>
              </a:gs>
              <a:gs pos="35501">
                <a:srgbClr val="3333CC"/>
              </a:gs>
              <a:gs pos="40500">
                <a:srgbClr val="1170FF"/>
              </a:gs>
              <a:gs pos="50000">
                <a:srgbClr val="006699"/>
              </a:gs>
              <a:gs pos="59500">
                <a:srgbClr val="1170FF"/>
              </a:gs>
              <a:gs pos="64500">
                <a:srgbClr val="3333CC"/>
              </a:gs>
              <a:gs pos="70000">
                <a:srgbClr val="2E6792"/>
              </a:gs>
              <a:gs pos="76500">
                <a:srgbClr val="9999FF"/>
              </a:gs>
              <a:gs pos="92000">
                <a:srgbClr val="00CCCC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9" name="Oval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BC8A4B-9A99-746B-6BFF-29D1EABD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620713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2300" name="WordArt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E4EFC0-9B8A-7197-808D-9E012E08B0F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58138" y="908050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532 L -1.66667E-6 -0.42058 L -1.66667E-6 0.00532 Z " pathEditMode="relative" rAng="0" ptsTypes="AAA">
                                      <p:cBhvr>
                                        <p:cTn id="6" dur="5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2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94196B3-BF8A-3E6F-BFB4-883BF6BF5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D1CFED9-36ED-8655-5EB0-C08EABCF3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B86B242-8131-95C6-7EED-2F88F92AE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7" name="WordArt 5">
            <a:extLst>
              <a:ext uri="{FF2B5EF4-FFF2-40B4-BE49-F238E27FC236}">
                <a16:creationId xmlns:a16="http://schemas.microsoft.com/office/drawing/2014/main" id="{E1923F5A-1162-B4CD-E1C1-2A3A715B7C1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1050" y="1052513"/>
            <a:ext cx="4826000" cy="3603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데이터를저장하고있습니다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5606691-AB2A-0854-5BD7-4AB5CF2BB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357563"/>
            <a:ext cx="360362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E528DF18-D439-BA59-18F5-90C7BA771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429000"/>
            <a:ext cx="217488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87E97606-D35D-B575-3AC1-DF0CAFF5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3357563"/>
            <a:ext cx="360363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B74EDE68-A4D1-CC70-53CA-9A9563EA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429000"/>
            <a:ext cx="217487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32BFD801-132E-DEFC-5A9E-169A8FD9C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357563"/>
            <a:ext cx="360363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70B69F59-B30A-9834-8D82-6C1969A4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429000"/>
            <a:ext cx="217487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DAF52995-CAC1-C042-1507-7A121A3C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7563"/>
            <a:ext cx="360363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C3EBABBA-2FE6-C628-F379-45CD238E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429000"/>
            <a:ext cx="217487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E5A9FC03-E472-CB55-5B23-9CEC79C41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357563"/>
            <a:ext cx="360362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C3B2C9EE-4D67-38F0-1A55-00DAA140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429000"/>
            <a:ext cx="217488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D559724B-6AE1-8869-3800-0AAD4201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3357563"/>
            <a:ext cx="360362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6A039A1A-336E-E56D-78BC-EEABD1ACB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429000"/>
            <a:ext cx="217488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25B57A10-954B-40E3-5C7B-C48ACC51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57563"/>
            <a:ext cx="360363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068D1B18-305D-C82C-A072-E7BEBEE3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429000"/>
            <a:ext cx="217487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2" name="Rectangle 20">
            <a:extLst>
              <a:ext uri="{FF2B5EF4-FFF2-40B4-BE49-F238E27FC236}">
                <a16:creationId xmlns:a16="http://schemas.microsoft.com/office/drawing/2014/main" id="{A4BF48CA-E2A3-065B-170E-FDA79DD60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357563"/>
            <a:ext cx="360363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3" name="Rectangle 21">
            <a:extLst>
              <a:ext uri="{FF2B5EF4-FFF2-40B4-BE49-F238E27FC236}">
                <a16:creationId xmlns:a16="http://schemas.microsoft.com/office/drawing/2014/main" id="{1D830B84-0A3B-BB83-E66E-1D308B46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429000"/>
            <a:ext cx="217487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18C59D6D-3382-11CB-7B18-69119BD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357563"/>
            <a:ext cx="360363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A1CE4AD3-B5F2-DEDF-96C3-A27F811FE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429000"/>
            <a:ext cx="217487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07101945-56C3-4F72-F302-7A32D447F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3357563"/>
            <a:ext cx="360362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AE4B6FEE-C414-FF5A-4DD8-2B183677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29000"/>
            <a:ext cx="217488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9" name="Rectangle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54DFAE-C39C-9F74-E14A-CCC3B8C5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021388"/>
            <a:ext cx="1081087" cy="4318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6C894BE-D644-0418-851F-53D12025D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531F059-6794-2D0B-E5F4-45011B53F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5364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D464202-5926-EC5E-1248-62C3C4D87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48FC89D-C9C1-7E5C-EC0A-3A4C1E15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8863"/>
            <a:ext cx="9144000" cy="198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6" name="AutoShape 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213356C-A7F6-6305-F748-3A1534A0BBE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995738" y="0"/>
            <a:ext cx="504825" cy="5762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FA3C3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7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9D58EC-881E-44EF-5FC8-879A74109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5445125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5368" name="WordArt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A33C18-7DF8-876A-5BE4-95AECCB88C8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102600" y="5732463"/>
            <a:ext cx="576263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15369" name="WordArt 9">
            <a:extLst>
              <a:ext uri="{FF2B5EF4-FFF2-40B4-BE49-F238E27FC236}">
                <a16:creationId xmlns:a16="http://schemas.microsoft.com/office/drawing/2014/main" id="{DFDA421F-C748-806F-AF06-76E7B78588E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40425" y="2060575"/>
            <a:ext cx="27051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5: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가시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24855E-7 L -2.77778E-7 0.96092 L -2.77778E-7 9.24855E-7 Z " pathEditMode="relative" rAng="0" ptsTypes="AAA">
                                      <p:cBhvr>
                                        <p:cTn id="6" dur="3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48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BE06D00-412C-B7D7-3317-3C109D902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A8DB0B4-213C-E4B7-6DAA-F7F7A8AD8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8436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B96F743-9E62-3D7B-EDF3-FED03EBA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B65AE13F-3F10-10E0-E039-9C1E33FFE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0"/>
            <a:ext cx="226695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46" name="Group 14">
            <a:extLst>
              <a:ext uri="{FF2B5EF4-FFF2-40B4-BE49-F238E27FC236}">
                <a16:creationId xmlns:a16="http://schemas.microsoft.com/office/drawing/2014/main" id="{D9098795-6386-C9D9-57BA-4DE7BB933291}"/>
              </a:ext>
            </a:extLst>
          </p:cNvPr>
          <p:cNvGrpSpPr>
            <a:grpSpLocks/>
          </p:cNvGrpSpPr>
          <p:nvPr/>
        </p:nvGrpSpPr>
        <p:grpSpPr bwMode="auto">
          <a:xfrm>
            <a:off x="0" y="1628775"/>
            <a:ext cx="1044575" cy="2520950"/>
            <a:chOff x="0" y="1026"/>
            <a:chExt cx="658" cy="1588"/>
          </a:xfrm>
        </p:grpSpPr>
        <p:sp>
          <p:nvSpPr>
            <p:cNvPr id="18438" name="AutoShape 6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930A0B24-C6F3-DBD3-63BF-F9573C1911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321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39" name="AutoShape 7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CEAA27CD-FB19-AB5A-A8CA-6AD62FDB17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638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0" name="AutoShape 8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E17C1A6F-8FBB-2C8A-7546-50D26B3670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003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1" name="AutoShape 9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8B9DCA22-0B00-7DB7-091C-BC1B804C8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956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2" name="AutoShape 10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EFA69C5C-4A77-65F9-FE43-A56A6E558D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2273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3" name="Rectangle 11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7583B346-9AC1-1036-2881-636352B5D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26"/>
              <a:ext cx="295" cy="15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444" name="Oval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F19D19-ECAB-8FD5-3DBF-4789DCC8C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0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8445" name="WordArt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366D19-EA65-7BF6-53C3-D0F23E26F5B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029575" y="287338"/>
            <a:ext cx="576263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18447" name="WordArt 15">
            <a:extLst>
              <a:ext uri="{FF2B5EF4-FFF2-40B4-BE49-F238E27FC236}">
                <a16:creationId xmlns:a16="http://schemas.microsoft.com/office/drawing/2014/main" id="{FDE8063B-1BD3-CA5D-8AF8-914071A0DB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8313" y="5589588"/>
            <a:ext cx="31623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6: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가시들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21387E-6 L 0.93021 0.00439 L -2.5E-6 1.21387E-6 Z " pathEditMode="relative" ptsTypes="AAA">
                                      <p:cBhvr>
                                        <p:cTn id="10" dur="2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FAF1926-40D6-5C27-F38A-7BD5F1748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5A12BF9-868B-5FBB-6F05-847A3F597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7412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221B6D9-EFBE-9D37-0143-82779AF1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62F24293-2D1F-6911-EE18-E056DB516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91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14" name="Group 6">
            <a:extLst>
              <a:ext uri="{FF2B5EF4-FFF2-40B4-BE49-F238E27FC236}">
                <a16:creationId xmlns:a16="http://schemas.microsoft.com/office/drawing/2014/main" id="{4CDBD3A2-6435-1E3F-CA94-16B4E63DC70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25862" y="5075238"/>
            <a:ext cx="1044575" cy="2520950"/>
            <a:chOff x="0" y="1026"/>
            <a:chExt cx="658" cy="1588"/>
          </a:xfrm>
        </p:grpSpPr>
        <p:sp>
          <p:nvSpPr>
            <p:cNvPr id="17415" name="AutoShape 7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70F08BCB-CF97-1A8B-9D8B-71435B074E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321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" name="AutoShape 8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2D154FEF-C390-815E-B943-CBA8547B6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638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7" name="AutoShape 9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CFD3BCAB-682B-D1E8-4EAA-6520C00FE5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003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8" name="AutoShape 10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685761FB-8A69-56E7-03C9-220C0880C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956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9" name="AutoShape 11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DEA06485-44E1-966B-5C75-F2507B67A6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2273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0" name="Rectangle 12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9C3493FF-B0DD-F02C-0D52-E8C37D4C2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26"/>
              <a:ext cx="295" cy="15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21" name="Group 13">
            <a:extLst>
              <a:ext uri="{FF2B5EF4-FFF2-40B4-BE49-F238E27FC236}">
                <a16:creationId xmlns:a16="http://schemas.microsoft.com/office/drawing/2014/main" id="{4069B63B-954F-1B31-0929-A9531C7A5F6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25862" y="5075238"/>
            <a:ext cx="1044575" cy="2520950"/>
            <a:chOff x="0" y="1026"/>
            <a:chExt cx="658" cy="1588"/>
          </a:xfrm>
        </p:grpSpPr>
        <p:sp>
          <p:nvSpPr>
            <p:cNvPr id="17422" name="AutoShape 14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698D597C-77C1-CE3B-A8AE-7897E30231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321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3" name="AutoShape 15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8289C14F-6DE3-F881-7CEE-925003DA15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638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4" name="AutoShape 16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01B4335F-52F6-5492-4A36-B172FE9D1D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003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5" name="AutoShape 17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A8FEE3B6-4685-D28A-5D3B-4A1FE84E86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1956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6" name="AutoShape 18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263B775D-571D-1B44-80C3-796ACA0C38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8" y="2273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7" name="Rectangle 19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DEF301DA-6F88-965F-F50B-F9D206070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26"/>
              <a:ext cx="295" cy="15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28" name="WordArt 20">
            <a:extLst>
              <a:ext uri="{FF2B5EF4-FFF2-40B4-BE49-F238E27FC236}">
                <a16:creationId xmlns:a16="http://schemas.microsoft.com/office/drawing/2014/main" id="{BD9A518C-D551-2086-62BD-214DD725852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715000" y="4221163"/>
            <a:ext cx="3429000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7: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가시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들</a:t>
            </a:r>
          </a:p>
        </p:txBody>
      </p:sp>
      <p:sp>
        <p:nvSpPr>
          <p:cNvPr id="17429" name="Oval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86425B-DA3D-270C-2ED9-A567B0B1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7430" name="WordArt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82A283-968A-366A-987A-78CF061DB5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8313" y="692150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7 -0.91745 L 0 0 Z " pathEditMode="relative" ptsTypes="AAA">
                                      <p:cBhvr>
                                        <p:cTn id="6" dur="2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7 -0.91745 L 0 0 Z " pathEditMode="relative" ptsTypes="AAA">
                                      <p:cBhvr>
                                        <p:cTn id="8" dur="3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ABE49D7-AC91-046C-8DF1-29D9C6273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5375A57-D961-C9EA-BB7A-30CCA8E21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1508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A0B4A29-4DE7-33D6-2043-865E9C070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5C843188-0A52-3C04-D5C4-490DE0787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9250" cy="2276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F0CBFD15-4F4B-7E4C-BDA7-F943A244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7338"/>
            <a:ext cx="46799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1223B56D-8ACF-6494-FF27-A929D33AB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557338"/>
            <a:ext cx="647700" cy="3743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4085B43B-F358-FE7A-C732-24D57C04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508500"/>
            <a:ext cx="26638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E1FC0C5F-3978-8B54-EAB6-2FED9A314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508500"/>
            <a:ext cx="647700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63AC649C-2754-F256-FA4E-FD70AA436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876925"/>
            <a:ext cx="6443662" cy="981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5" name="Oval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45B3A6-11EE-E735-A23B-2FAB338FD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5921375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21516" name="WordArt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DE7564-D78E-3FF9-C5C5-A9E95C2EFA4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424863" y="6208713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21517" name="AutoShape 1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FFDB227-D7AB-ADEA-1F22-8867B9CB559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603456" y="3248820"/>
            <a:ext cx="504825" cy="5762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FA3C3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8" name="WordArt 14">
            <a:extLst>
              <a:ext uri="{FF2B5EF4-FFF2-40B4-BE49-F238E27FC236}">
                <a16:creationId xmlns:a16="http://schemas.microsoft.com/office/drawing/2014/main" id="{D8F30D4D-F2CC-9D48-2F38-C063708A520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67175" y="476250"/>
            <a:ext cx="36195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8: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중급의끝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7 L -0.9526 -0.00138 L -0.00017 0.0007 Z " pathEditMode="relative" ptsTypes="AAA">
                                      <p:cBhvr>
                                        <p:cTn id="10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21ACA32-829E-D417-50FE-C1CF4ADA8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23B232A-B7CF-5715-D9BA-56A72ED96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F75222F3-0DCA-E03D-B0AA-166CDE526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56292E2-0F48-D0C0-8B20-2D5EC2E5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24175"/>
            <a:ext cx="4535487" cy="1800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A4D468F0-8F32-B745-37FB-88B996F8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97200"/>
            <a:ext cx="42227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WordArt 7">
            <a:extLst>
              <a:ext uri="{FF2B5EF4-FFF2-40B4-BE49-F238E27FC236}">
                <a16:creationId xmlns:a16="http://schemas.microsoft.com/office/drawing/2014/main" id="{AEFFF493-46FA-3E02-C766-54283D78125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76600" y="3141663"/>
            <a:ext cx="3009900" cy="2238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마피프로그램에오류가생겼습니다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536" name="WordArt 8">
            <a:extLst>
              <a:ext uri="{FF2B5EF4-FFF2-40B4-BE49-F238E27FC236}">
                <a16:creationId xmlns:a16="http://schemas.microsoft.com/office/drawing/2014/main" id="{B4C5ED3C-FC90-9C25-8F7F-1CBC1A1CDA6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55875" y="3933825"/>
            <a:ext cx="4392613" cy="287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오류번호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:cts.153tggh542t4ifnnocontrol42721</a:t>
            </a:r>
            <a:endParaRPr lang="ko-KR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D65C3BB0-9D9F-6C96-194A-A13F1CA4C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636838"/>
            <a:ext cx="4175125" cy="28733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B71EA645-2F6D-557D-DE33-17F9EADB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636838"/>
            <a:ext cx="360362" cy="287337"/>
          </a:xfrm>
          <a:prstGeom prst="rect">
            <a:avLst/>
          </a:prstGeom>
          <a:solidFill>
            <a:srgbClr val="FA3C3C"/>
          </a:solidFill>
          <a:ln w="9525">
            <a:solidFill>
              <a:srgbClr val="FA3C3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D26BC1A4-6EA7-8C12-5B81-D0BD8E91B0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2588" y="2708275"/>
            <a:ext cx="215900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A57A6C84-1D48-3D62-B5CE-F31D72CCE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2708275"/>
            <a:ext cx="215900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1" name="Rectangle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2953D4-2798-CCE0-B090-F3DE28F2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021388"/>
            <a:ext cx="1943100" cy="576262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치료하러가기</a:t>
            </a:r>
            <a:r>
              <a:rPr lang="en-US" altLang="ko-KR"/>
              <a:t>!!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BDB77BC-39CF-D63F-659C-2608F585B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7E1785-8135-E9A8-0E5E-49A7A9D91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3556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F842E59C-DC76-E329-C70C-D8813F4A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6E1F02D-A5E2-A4D6-4FF3-6C62BF59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8863"/>
            <a:ext cx="9144000" cy="198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7FF67B6B-05B4-9E83-C76D-B184754EB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0"/>
            <a:ext cx="140335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0A5C83D0-B9E5-0083-4674-AFBCAD6F9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76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3561" name="Picture 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65459CDC-7F2D-9D12-7908-4F731EDF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5857" y="2543969"/>
            <a:ext cx="823912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6013C8B7-E7AE-A9B1-53CC-F3D381DF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5856" y="3552032"/>
            <a:ext cx="82391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8E4AB45-07A6-786E-10F4-0734C28B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82391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5" name="Picture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03F1A1-2644-D27A-68E7-6C410247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6250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6" name="WordArt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3C717C-3E50-2A3F-54A6-B87AEC5744A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8313" y="1484313"/>
            <a:ext cx="719137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백신</a:t>
            </a:r>
          </a:p>
        </p:txBody>
      </p:sp>
      <p:pic>
        <p:nvPicPr>
          <p:cNvPr id="23567" name="Picture 1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4C86343-3C5D-A154-477F-504B11B9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860800"/>
            <a:ext cx="82391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8" name="Picture 1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ADBDDB9-B901-D4BA-A784-62631593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860800"/>
            <a:ext cx="823912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9.24855E-7 L 0.81441 -0.00208 L -3.33333E-6 -9.24855E-7 Z " pathEditMode="relative" ptsTypes="AAA">
                                      <p:cBhvr>
                                        <p:cTn id="6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9.24855E-7 L 0.81441 -0.00208 L -3.33333E-6 -9.24855E-7 Z " pathEditMode="relative" ptsTypes="AAA">
                                      <p:cBhvr>
                                        <p:cTn id="8" dur="2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4971E-6 L -2.5E-6 -0.63584 L -2.5E-6 1.84971E-6 Z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3179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4971E-6 L -2.5E-6 -0.63584 L -2.5E-6 1.84971E-6 Z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3179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4971E-6 L -2.5E-6 -0.63584 L -2.5E-6 1.84971E-6 Z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31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74A0125-48DD-A24C-02DF-93E26E7EC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D315BB-00C4-1B2A-C2E3-4BA662515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AAD99FD0-23AC-1591-7C6A-45C58D00F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6" name="Oval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AEF00B-9B68-A325-7016-16327A5B5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1375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25607" name="WordArt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520440-FA09-4774-9D3E-759018AEA5F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7488" y="6208713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25608" name="WordArt 8">
            <a:extLst>
              <a:ext uri="{FF2B5EF4-FFF2-40B4-BE49-F238E27FC236}">
                <a16:creationId xmlns:a16="http://schemas.microsoft.com/office/drawing/2014/main" id="{E86F284D-746C-AC97-20F8-815DD6B09F6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92500" y="1341438"/>
            <a:ext cx="1885950" cy="582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저장중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...</a:t>
            </a:r>
            <a:endParaRPr lang="ko-KR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287CCC11-D33A-CEB9-DF09-217C06DF3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492375"/>
            <a:ext cx="5832475" cy="7921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8AE6801B-5928-65C3-F635-99BC0338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565400"/>
            <a:ext cx="1511300" cy="647700"/>
          </a:xfrm>
          <a:prstGeom prst="rect">
            <a:avLst/>
          </a:prstGeom>
          <a:solidFill>
            <a:srgbClr val="673C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986A85CF-F455-3269-B63A-3845B2EA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565400"/>
            <a:ext cx="4178300" cy="647700"/>
          </a:xfrm>
          <a:prstGeom prst="rect">
            <a:avLst/>
          </a:prstGeom>
          <a:solidFill>
            <a:srgbClr val="673C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10"/>
                            </p:stCondLst>
                            <p:childTnLst>
                              <p:par>
                                <p:cTn id="2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  <p:bldP spid="2560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459DDEE-0EA9-7CA6-9D0A-AD90ED900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2B276CE-3511-CCB3-BD43-33EA1AD70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F8D83B1-C084-9B9E-7CD3-8ED746B7E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32168BB-068F-09EB-0CA9-0DF6252CF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68638"/>
            <a:ext cx="42481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난이도를선택하시오</a:t>
            </a:r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BAAE9DDC-6A95-F1FC-D712-AE6AF83CD011}"/>
              </a:ext>
            </a:extLst>
          </p:cNvPr>
          <p:cNvSpPr>
            <a:spLocks/>
          </p:cNvSpPr>
          <p:nvPr/>
        </p:nvSpPr>
        <p:spPr bwMode="auto">
          <a:xfrm>
            <a:off x="5219700" y="1989138"/>
            <a:ext cx="2305050" cy="1079500"/>
          </a:xfrm>
          <a:custGeom>
            <a:avLst/>
            <a:gdLst>
              <a:gd name="T0" fmla="*/ 0 w 1452"/>
              <a:gd name="T1" fmla="*/ 680 h 680"/>
              <a:gd name="T2" fmla="*/ 726 w 1452"/>
              <a:gd name="T3" fmla="*/ 0 h 680"/>
              <a:gd name="T4" fmla="*/ 1452 w 1452"/>
              <a:gd name="T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2" h="680">
                <a:moveTo>
                  <a:pt x="0" y="680"/>
                </a:moveTo>
                <a:cubicBezTo>
                  <a:pt x="242" y="340"/>
                  <a:pt x="484" y="0"/>
                  <a:pt x="726" y="0"/>
                </a:cubicBezTo>
                <a:cubicBezTo>
                  <a:pt x="968" y="0"/>
                  <a:pt x="1452" y="468"/>
                  <a:pt x="1452" y="6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7351288B-B10C-964B-5D01-E043A18F4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989138"/>
            <a:ext cx="288925" cy="28733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" name="Line 10">
            <a:extLst>
              <a:ext uri="{FF2B5EF4-FFF2-40B4-BE49-F238E27FC236}">
                <a16:creationId xmlns:a16="http://schemas.microsoft.com/office/drawing/2014/main" id="{B38F3FE0-2FA0-31B9-71E7-E834AD8A20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750" y="404813"/>
            <a:ext cx="3887788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3" name="Line 11">
            <a:extLst>
              <a:ext uri="{FF2B5EF4-FFF2-40B4-BE49-F238E27FC236}">
                <a16:creationId xmlns:a16="http://schemas.microsoft.com/office/drawing/2014/main" id="{5E031839-8845-64BB-38CB-254962CFE5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5650" y="3644900"/>
            <a:ext cx="3744913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61DA6AAF-38E6-A6CD-7B73-202381F837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088" y="4005263"/>
            <a:ext cx="381635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5" name="Rectangle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F06061-041D-E75E-D835-EE4E6A11A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76263" cy="287338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초급</a:t>
            </a:r>
          </a:p>
        </p:txBody>
      </p:sp>
      <p:sp>
        <p:nvSpPr>
          <p:cNvPr id="3086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2FD33C22-EEC1-F106-0B85-D937CED55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6570663"/>
            <a:ext cx="720725" cy="287337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중급</a:t>
            </a:r>
          </a:p>
        </p:txBody>
      </p:sp>
      <p:sp>
        <p:nvSpPr>
          <p:cNvPr id="3087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68980841-70FB-7AED-609A-8DA7B96D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2825"/>
            <a:ext cx="647700" cy="36036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고급</a:t>
            </a: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05A46788-D24B-A096-5BC6-A7922068F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005263"/>
            <a:ext cx="2159000" cy="2519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9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E6273809-CAEE-D548-075B-E8887F04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42088"/>
            <a:ext cx="647700" cy="315912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극악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EDB2795-9F28-9531-514A-DFAE5E518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643EC44-B8EF-3BAD-7F82-83B444601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6628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029212F-A1ED-4F4D-FB34-C23C574BD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7387AC3-FE06-C0FB-A56E-CD2FF9E67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8863"/>
            <a:ext cx="9144000" cy="198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0" name="WordArt 6">
            <a:extLst>
              <a:ext uri="{FF2B5EF4-FFF2-40B4-BE49-F238E27FC236}">
                <a16:creationId xmlns:a16="http://schemas.microsoft.com/office/drawing/2014/main" id="{C8FC7613-5E9E-5414-146E-3CC1EA8301F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32138" y="4581525"/>
            <a:ext cx="158432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9: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고급</a:t>
            </a:r>
          </a:p>
        </p:txBody>
      </p:sp>
      <p:grpSp>
        <p:nvGrpSpPr>
          <p:cNvPr id="26643" name="Group 19">
            <a:extLst>
              <a:ext uri="{FF2B5EF4-FFF2-40B4-BE49-F238E27FC236}">
                <a16:creationId xmlns:a16="http://schemas.microsoft.com/office/drawing/2014/main" id="{EA9071FD-F850-FDCC-F05F-78745AB035F4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0"/>
            <a:ext cx="2520950" cy="1052513"/>
            <a:chOff x="1882" y="0"/>
            <a:chExt cx="1588" cy="663"/>
          </a:xfrm>
        </p:grpSpPr>
        <p:grpSp>
          <p:nvGrpSpPr>
            <p:cNvPr id="26642" name="Group 18">
              <a:extLst>
                <a:ext uri="{FF2B5EF4-FFF2-40B4-BE49-F238E27FC236}">
                  <a16:creationId xmlns:a16="http://schemas.microsoft.com/office/drawing/2014/main" id="{572F74E4-8E08-95D2-5FC1-FBC868322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0"/>
              <a:ext cx="1588" cy="658"/>
              <a:chOff x="1882" y="0"/>
              <a:chExt cx="1588" cy="658"/>
            </a:xfrm>
          </p:grpSpPr>
          <p:sp>
            <p:nvSpPr>
              <p:cNvPr id="26634" name="AutoShape 10">
                <a:hlinkClick r:id="rId2" action="ppaction://hlinksldjump"/>
                <a:hlinkHover r:id="rId2" action="ppaction://hlinksldjump"/>
                <a:extLst>
                  <a:ext uri="{FF2B5EF4-FFF2-40B4-BE49-F238E27FC236}">
                    <a16:creationId xmlns:a16="http://schemas.microsoft.com/office/drawing/2014/main" id="{1159208E-9186-09E2-5BFD-D1F5990DE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52" y="295"/>
                <a:ext cx="318" cy="363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FA3C3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37" name="Rectangle 13">
                <a:hlinkClick r:id="rId2" action="ppaction://hlinksldjump"/>
                <a:hlinkHover r:id="rId2" action="ppaction://hlinksldjump"/>
                <a:extLst>
                  <a:ext uri="{FF2B5EF4-FFF2-40B4-BE49-F238E27FC236}">
                    <a16:creationId xmlns:a16="http://schemas.microsoft.com/office/drawing/2014/main" id="{EC83D00E-E12F-7870-A7BF-00DF86C15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528" y="-646"/>
                <a:ext cx="295" cy="1588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A3C3C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6638" name="AutoShape 14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DF3753D0-C264-3C04-876D-CE9E8B1754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35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9" name="AutoShape 15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4441F0CF-389B-968F-4903-0BC34E63B9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517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0" name="AutoShape 16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D5C767DD-4AE3-23AE-8EAF-5D19253E73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200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1" name="AutoShape 17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A3EBCF79-A4D6-55E4-8840-7F17727CD3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882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644" name="AutoShape 20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15211CA-E7F2-A8C3-82D4-F9DC245C16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87450" y="0"/>
            <a:ext cx="504825" cy="5762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FA3C3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AutoShape 2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7AF42AC-1D89-D517-CE2A-6C0DC82E36F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92275" y="0"/>
            <a:ext cx="504825" cy="5762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FA3C3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AutoShape 2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46F64FFF-F0E4-AE01-D61A-5E4A2C4F08B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195513" y="0"/>
            <a:ext cx="504825" cy="5762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FA3C3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7" name="AutoShape 2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AFEA4EB-E65F-24CA-E9AF-907AB302ED7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3938" y="0"/>
            <a:ext cx="504825" cy="5762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FA3C3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8" name="Oval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709AF8-2FA6-0DE7-C7E7-23BFC75D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5589588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26649" name="WordArt 2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79277F-6563-1971-2C5D-082C682EC59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174038" y="5876925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526E-6 L 1.66667E-6 0.8941 L 1.66667E-6 3.3526E-6 Z " pathEditMode="relative" ptsTypes="AAA">
                                      <p:cBhvr>
                                        <p:cTn id="6" dur="20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9.24855E-7 L 2.77556E-17 0.96092 L 2.77556E-17 9.24855E-7 Z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480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9.24855E-7 L 2.77556E-17 0.96092 L 2.77556E-17 9.24855E-7 Z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480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9.24855E-7 L 2.77556E-17 0.96092 L 2.77556E-17 9.24855E-7 Z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480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9.24855E-7 L 2.77556E-17 0.96092 L 2.77556E-17 9.24855E-7 Z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480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603DF9A-7B80-AD10-EE83-F32E5D4C3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D666D8F-EBDC-4A9E-8FBA-468AF76D3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8676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018B8B1-94E8-FD0C-57A0-F41E0EFF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432CB3D1-8908-A3A9-DA55-89F9CA899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0"/>
            <a:ext cx="2627312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8" name="Oval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BDF347-560D-6DC0-BDF7-11016C5C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0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28679" name="WordArt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00C3F6-AF20-EE56-67C5-69AD2130838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742238" y="287338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grpSp>
        <p:nvGrpSpPr>
          <p:cNvPr id="28680" name="Group 8">
            <a:extLst>
              <a:ext uri="{FF2B5EF4-FFF2-40B4-BE49-F238E27FC236}">
                <a16:creationId xmlns:a16="http://schemas.microsoft.com/office/drawing/2014/main" id="{08820AB1-3C7B-26CC-C3F7-356C7479B83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-734218" y="3299618"/>
            <a:ext cx="2520950" cy="1052513"/>
            <a:chOff x="1882" y="0"/>
            <a:chExt cx="1588" cy="663"/>
          </a:xfrm>
        </p:grpSpPr>
        <p:grpSp>
          <p:nvGrpSpPr>
            <p:cNvPr id="28681" name="Group 9">
              <a:extLst>
                <a:ext uri="{FF2B5EF4-FFF2-40B4-BE49-F238E27FC236}">
                  <a16:creationId xmlns:a16="http://schemas.microsoft.com/office/drawing/2014/main" id="{A0F22E23-12F8-696E-F716-16BA92ED9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0"/>
              <a:ext cx="1588" cy="658"/>
              <a:chOff x="1882" y="0"/>
              <a:chExt cx="1588" cy="658"/>
            </a:xfrm>
          </p:grpSpPr>
          <p:sp>
            <p:nvSpPr>
              <p:cNvPr id="28682" name="AutoShape 10">
                <a:hlinkClick r:id="rId2" action="ppaction://hlinksldjump"/>
                <a:hlinkHover r:id="rId2" action="ppaction://hlinksldjump"/>
                <a:extLst>
                  <a:ext uri="{FF2B5EF4-FFF2-40B4-BE49-F238E27FC236}">
                    <a16:creationId xmlns:a16="http://schemas.microsoft.com/office/drawing/2014/main" id="{D121D50A-9428-49FD-F933-2A1FC3C61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52" y="295"/>
                <a:ext cx="318" cy="363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FA3C3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3" name="Rectangle 11">
                <a:hlinkClick r:id="rId2" action="ppaction://hlinksldjump"/>
                <a:hlinkHover r:id="rId2" action="ppaction://hlinksldjump"/>
                <a:extLst>
                  <a:ext uri="{FF2B5EF4-FFF2-40B4-BE49-F238E27FC236}">
                    <a16:creationId xmlns:a16="http://schemas.microsoft.com/office/drawing/2014/main" id="{0E060ED3-D5F5-10F0-9DF3-C73A281CC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528" y="-646"/>
                <a:ext cx="295" cy="1588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A3C3C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684" name="AutoShape 12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174164B6-DA5B-DCDD-F763-51051955A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35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5" name="AutoShape 13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E118B05B-2188-81BC-9F8C-BE88A237D4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517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6" name="AutoShape 14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32940B05-4C38-5A04-99C1-D6978C5214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200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7" name="AutoShape 15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DC628286-F515-CCAC-2530-391C5DA6E7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882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88" name="AutoShape 1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75B40F6-E470-6473-B741-30C41EA2BC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19" y="872331"/>
            <a:ext cx="504825" cy="5762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FA3C3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0" name="Oval 1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A57BCE5-5E28-B888-A5CB-19178FC0F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508500"/>
            <a:ext cx="647700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1" name="Rectangle 19">
            <a:extLst>
              <a:ext uri="{FF2B5EF4-FFF2-40B4-BE49-F238E27FC236}">
                <a16:creationId xmlns:a16="http://schemas.microsoft.com/office/drawing/2014/main" id="{601DB48C-01F9-E723-7E0C-E57BB4D00E68}"/>
              </a:ext>
            </a:extLst>
          </p:cNvPr>
          <p:cNvSpPr>
            <a:spLocks noChangeArrowheads="1"/>
          </p:cNvSpPr>
          <p:nvPr/>
        </p:nvSpPr>
        <p:spPr bwMode="auto">
          <a:xfrm rot="2443838">
            <a:off x="827088" y="4265613"/>
            <a:ext cx="720725" cy="2592387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WordArt 20">
            <a:extLst>
              <a:ext uri="{FF2B5EF4-FFF2-40B4-BE49-F238E27FC236}">
                <a16:creationId xmlns:a16="http://schemas.microsoft.com/office/drawing/2014/main" id="{75040612-958E-6491-09B3-5E1E86267AF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47813" y="0"/>
            <a:ext cx="3671887" cy="7540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10: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대포출현</a:t>
            </a:r>
          </a:p>
          <a:p>
            <a:pPr algn="ctr"/>
            <a:endParaRPr lang="ko-KR" altLang="en-US" sz="3600" kern="1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5.78035E-6 L -5.27778E-6 -0.40163 L 0.946 -0.40163 L 0.65711 -0.40163 L 0.65711 -0.21365 L 0.94287 -0.21365 L 0.65867 -0.21365 L 0.65867 -0.05088 L 0.94912 -0.05088 L 0.66023 -0.05088 L 0.65867 0.10149 L 0.946 0.10149 L -5.27778E-6 0.09941 L -5.27778E-6 -5.78035E-6 Z " pathEditMode="relative" ptsTypes="AAAAAAAAAAAAAA">
                                      <p:cBhvr>
                                        <p:cTn id="10" dur="5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2.65896E-6 L 0.96858 0.00231 L 0.00035 2.65896E-6 Z " pathEditMode="relative" ptsTypes="AAA">
                                      <p:cBhvr>
                                        <p:cTn id="12" dur="1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 0.00208 C 0.0151 -0.01226 0.02413 -0.02382 0.03055 -0.03584 C 0.0434 -0.05989 0.02465 -0.03076 0.04305 -0.06105 C 0.04496 -0.06405 0.04757 -0.06613 0.0493 -0.06937 C 0.06007 -0.08995 0.04774 -0.07561 0.06024 -0.08833 C 0.06753 -0.10752 0.08038 -0.12162 0.0901 -0.13896 C 0.09566 -0.14914 0.09948 -0.16139 0.10729 -0.16833 C 0.10972 -0.17781 0.11389 -0.18151 0.11979 -0.18729 C 0.12396 -0.19584 0.12864 -0.19908 0.13385 -0.20602 C 0.14271 -0.21781 0.13403 -0.21272 0.1434 -0.21665 C 0.14965 -0.2222 0.15417 -0.22983 0.16042 -0.23561 C 0.17239 -0.24648 0.18628 -0.25758 0.1967 -0.27145 C 0.20469 -0.28232 0.21667 -0.29411 0.22795 -0.29896 C 0.23941 -0.30891 0.22413 -0.29665 0.24045 -0.30498 C 0.25017 -0.31006 0.25851 -0.31839 0.26858 -0.32185 C 0.27951 -0.3318 0.2901 -0.33573 0.30295 -0.33873 C 0.31545 -0.34451 0.32795 -0.34868 0.3408 -0.35122 C 0.36319 -0.35006 0.38576 -0.35076 0.40816 -0.34729 C 0.41371 -0.34636 0.41823 -0.34058 0.42361 -0.33873 C 0.43802 -0.33388 0.44896 -0.32209 0.46146 -0.31145 C 0.46198 -0.31076 0.48455 -0.30151 0.48646 -0.30105 C 0.48976 -0.29804 0.49358 -0.29457 0.49739 -0.29249 C 0.50052 -0.29087 0.50677 -0.28833 0.50677 -0.2881 C 0.5125 -0.28278 0.51736 -0.27862 0.52413 -0.27561 C 0.53489 -0.26105 0.54861 -0.2511 0.56007 -0.23792 C 0.56927 -0.22683 0.56233 -0.23099 0.57101 -0.22729 C 0.57517 -0.2229 0.58125 -0.21758 0.58507 -0.21249 C 0.59132 -0.20417 0.59444 -0.19353 0.60087 -0.18521 C 0.60417 -0.17226 0.59983 -0.1859 0.60851 -0.17249 C 0.61146 -0.16787 0.61389 -0.16255 0.61649 -0.15769 C 0.62135 -0.14821 0.62656 -0.13943 0.63212 -0.13041 C 0.6408 -0.11631 0.62934 -0.13318 0.63837 -0.11561 C 0.6434 -0.10613 0.64948 -0.09665 0.65573 -0.08833 C 0.65799 -0.07931 0.66233 -0.07191 0.66493 -0.06313 C 0.66736 -0.05503 0.66944 -0.04532 0.67292 -0.03792 C 0.67587 -0.03122 0.68177 -0.02544 0.68542 -0.01896 C 0.69114 -0.00856 0.6967 0.00208 0.7026 0.01248 C 0.70555 0.02497 0.70208 0.01341 0.71059 0.02728 C 0.71805 0.03953 0.72378 0.0541 0.73246 0.0652 C 0.73437 0.07838 0.73819 0.08855 0.74167 0.10104 C 0.74479 0.11167 0.74635 0.12416 0.74965 0.13479 C 0.75451 0.15075 0.76128 0.1667 0.76545 0.18312 C 0.76858 0.1963 0.77187 0.20971 0.77465 0.22312 C 0.77691 0.23421 0.77708 0.24208 0.78403 0.24832 C 0.79236 0.26497 0.79844 0.28231 0.8092 0.29687 C 0.81198 0.30774 0.81823 0.31514 0.82326 0.32416 C 0.83385 0.34242 0.81996 0.31907 0.82795 0.33664 C 0.82882 0.33849 0.83021 0.33942 0.83125 0.34104 C 0.83229 0.34289 0.83333 0.3452 0.8342 0.34728 C 0.83733 0.35445 0.83906 0.36023 0.84375 0.36601 C 0.8467 0.37872 0.84653 0.37895 0.85312 0.38728 C 0.85538 0.39606 0.85989 0.40138 0.86406 0.40809 C 0.86528 0.41017 0.86632 0.41225 0.86719 0.41456 C 0.8684 0.41734 0.86892 0.42034 0.87031 0.42289 C 0.87239 0.42682 0.87812 0.43352 0.87812 0.43375 C 0.8816 0.44716 0.89045 0.45618 0.89705 0.46705 C 0.90243 0.4763 0.90417 0.48462 0.90799 0.49456 C 0.91146 0.50358 0.91111 0.49803 0.91111 0.50312 " pathEditMode="relative" rAng="0" ptsTypes="fffffffffffffffffffffffffffffffffffffffffffffffffffffffffA">
                                      <p:cBhvr>
                                        <p:cTn id="14" dur="10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83" y="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4A01719-EE6C-17C7-B1E8-994C33AE3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5483F36-2849-4A86-AFBE-BDC47DAFB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9700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0C20958F-F9FA-B5C5-DDBC-9467FB334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40C9B05A-7D97-A584-7D0F-5785A1393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0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7" name="Oval 1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362C911-FECF-FC60-00C6-9B55BEF8D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437063"/>
            <a:ext cx="647700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3549D38E-F1A2-B623-37DA-5688B847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265613"/>
            <a:ext cx="720725" cy="2592387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720" name="Group 24">
            <a:extLst>
              <a:ext uri="{FF2B5EF4-FFF2-40B4-BE49-F238E27FC236}">
                <a16:creationId xmlns:a16="http://schemas.microsoft.com/office/drawing/2014/main" id="{599C0C50-5E1C-D685-39C7-3D4D96AE9E33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-1052513"/>
            <a:ext cx="2520950" cy="1052513"/>
            <a:chOff x="1882" y="0"/>
            <a:chExt cx="1588" cy="663"/>
          </a:xfrm>
        </p:grpSpPr>
        <p:grpSp>
          <p:nvGrpSpPr>
            <p:cNvPr id="29721" name="Group 25">
              <a:extLst>
                <a:ext uri="{FF2B5EF4-FFF2-40B4-BE49-F238E27FC236}">
                  <a16:creationId xmlns:a16="http://schemas.microsoft.com/office/drawing/2014/main" id="{371CCF4B-60B3-BD88-05D3-8C107C811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0"/>
              <a:ext cx="1588" cy="658"/>
              <a:chOff x="1882" y="0"/>
              <a:chExt cx="1588" cy="658"/>
            </a:xfrm>
          </p:grpSpPr>
          <p:sp>
            <p:nvSpPr>
              <p:cNvPr id="29722" name="AutoShape 26">
                <a:hlinkClick r:id="rId2" action="ppaction://hlinksldjump"/>
                <a:hlinkHover r:id="rId2" action="ppaction://hlinksldjump"/>
                <a:extLst>
                  <a:ext uri="{FF2B5EF4-FFF2-40B4-BE49-F238E27FC236}">
                    <a16:creationId xmlns:a16="http://schemas.microsoft.com/office/drawing/2014/main" id="{06A0B0FF-A781-D8D4-4900-25520475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52" y="295"/>
                <a:ext cx="318" cy="363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FA3C3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23" name="Rectangle 27">
                <a:hlinkClick r:id="rId2" action="ppaction://hlinksldjump"/>
                <a:hlinkHover r:id="rId2" action="ppaction://hlinksldjump"/>
                <a:extLst>
                  <a:ext uri="{FF2B5EF4-FFF2-40B4-BE49-F238E27FC236}">
                    <a16:creationId xmlns:a16="http://schemas.microsoft.com/office/drawing/2014/main" id="{9F3AB9D9-BD29-3351-4B31-D50F4673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528" y="-646"/>
                <a:ext cx="295" cy="1588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A3C3C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724" name="AutoShape 28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E81B7C2A-F149-8D22-4960-6B3E219596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35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5" name="AutoShape 29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788F2920-C4A5-3434-CB89-08B545DB14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517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6" name="AutoShape 30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47C96CB7-55B0-05F3-81CD-D29E042FBF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200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7" name="AutoShape 31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414882F5-65B2-A751-1232-5323E840FE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882" y="30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729" name="AutoShape 3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85A65656-0FDB-81DC-7760-B7F1AC658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6281738"/>
            <a:ext cx="504825" cy="5762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FA3C3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0" name="AutoShape 3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65F169CF-724C-43A6-40DE-BD0293D6B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81738"/>
            <a:ext cx="504825" cy="5762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FA3C3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1" name="Oval 3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5EACC7-1479-8C6F-8B52-EB2324222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29732" name="WordArt 3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190966-5EDA-61B2-4D7A-A645E69331C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7488" y="908050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29733" name="WordArt 37">
            <a:extLst>
              <a:ext uri="{FF2B5EF4-FFF2-40B4-BE49-F238E27FC236}">
                <a16:creationId xmlns:a16="http://schemas.microsoft.com/office/drawing/2014/main" id="{FD0EC32C-71BF-DA3D-BB0A-5BFD9874F29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202363" y="2276475"/>
            <a:ext cx="2941637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11: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극악에다가오고있음</a:t>
            </a:r>
          </a:p>
        </p:txBody>
      </p:sp>
      <p:sp>
        <p:nvSpPr>
          <p:cNvPr id="29734" name="Oval 3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F7FB2FB-99BE-30AA-D92B-03D45F1D0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437063"/>
            <a:ext cx="647700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5" name="Oval 3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8C1D611-4B01-BAA8-5111-8F7594D00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437063"/>
            <a:ext cx="647700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6" name="Oval 40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A696EAD-55F3-9934-B9D3-5686EE12C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437063"/>
            <a:ext cx="647700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7" name="Rectangle 41">
            <a:extLst>
              <a:ext uri="{FF2B5EF4-FFF2-40B4-BE49-F238E27FC236}">
                <a16:creationId xmlns:a16="http://schemas.microsoft.com/office/drawing/2014/main" id="{02DB62DC-A3FA-247B-691D-9DE9067B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65613"/>
            <a:ext cx="720725" cy="2592387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60C94217-55E8-F5CE-5C56-45529785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265613"/>
            <a:ext cx="720725" cy="2592387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9" name="Rectangle 43">
            <a:extLst>
              <a:ext uri="{FF2B5EF4-FFF2-40B4-BE49-F238E27FC236}">
                <a16:creationId xmlns:a16="http://schemas.microsoft.com/office/drawing/2014/main" id="{CACB6F72-9F2D-C81E-2EDE-00ED222A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265613"/>
            <a:ext cx="720725" cy="2592387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50289E-6 L -5.55556E-7 -0.73133 L -5.55556E-7 -0.76948 " pathEditMode="relative" rAng="0" ptsTypes="AAA">
                                      <p:cBhvr>
                                        <p:cTn id="6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4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-0.06382 L -0.0118 1.07537 L -0.0118 -0.06382 Z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569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00578E-6 L -0.00399 -0.9567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7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00578E-6 L -0.00399 -0.956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78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50289E-6 L -5.55556E-7 -0.73133 L -5.55556E-7 -0.76948 " pathEditMode="relative" rAng="0" ptsTypes="AAA">
                                      <p:cBhvr>
                                        <p:cTn id="18" dur="5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4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50289E-6 L -5.55556E-7 -0.73133 L -5.55556E-7 -0.76948 " pathEditMode="relative" rAng="0" ptsTypes="AAA">
                                      <p:cBhvr>
                                        <p:cTn id="20" dur="10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4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50289E-6 L -5.55556E-7 -0.73133 L -5.55556E-7 -0.76948 " pathEditMode="relative" rAng="0" ptsTypes="AAA">
                                      <p:cBhvr>
                                        <p:cTn id="22" dur="1000" fill="hold"/>
                                        <p:tgtEl>
                                          <p:spTgt spid="29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4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7682B92-7A64-0974-F516-BEF9B3E50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453D8DD-6161-12AB-5929-99B910A68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C7B0FFA5-C3A0-21DC-899E-BCFE67FD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730E5323-5DAA-1883-B47F-940179F3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2689225"/>
            <a:ext cx="1819275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7" name="WordArt 7">
            <a:extLst>
              <a:ext uri="{FF2B5EF4-FFF2-40B4-BE49-F238E27FC236}">
                <a16:creationId xmlns:a16="http://schemas.microsoft.com/office/drawing/2014/main" id="{30E7F955-FAE6-7FD4-BF6E-4FC502985F7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1050" y="1557338"/>
            <a:ext cx="5029200" cy="5111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어쩌구저쩌구칩에저장중</a:t>
            </a:r>
          </a:p>
        </p:txBody>
      </p:sp>
      <p:sp>
        <p:nvSpPr>
          <p:cNvPr id="30733" name="AutoShape 13">
            <a:extLst>
              <a:ext uri="{FF2B5EF4-FFF2-40B4-BE49-F238E27FC236}">
                <a16:creationId xmlns:a16="http://schemas.microsoft.com/office/drawing/2014/main" id="{E44798E7-B6EA-C985-FAD2-267A166DE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437063"/>
            <a:ext cx="792163" cy="720725"/>
          </a:xfrm>
          <a:prstGeom prst="star5">
            <a:avLst/>
          </a:prstGeom>
          <a:solidFill>
            <a:srgbClr val="FA3C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4" name="AutoShape 14">
            <a:extLst>
              <a:ext uri="{FF2B5EF4-FFF2-40B4-BE49-F238E27FC236}">
                <a16:creationId xmlns:a16="http://schemas.microsoft.com/office/drawing/2014/main" id="{7A6292B6-79FC-E1E7-162E-08682E9B6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97425"/>
            <a:ext cx="431800" cy="431800"/>
          </a:xfrm>
          <a:prstGeom prst="star5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5" name="AutoShape 15">
            <a:extLst>
              <a:ext uri="{FF2B5EF4-FFF2-40B4-BE49-F238E27FC236}">
                <a16:creationId xmlns:a16="http://schemas.microsoft.com/office/drawing/2014/main" id="{3675FC4E-6389-B9F9-723B-EFBA2BA9A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508500"/>
            <a:ext cx="503238" cy="503238"/>
          </a:xfrm>
          <a:prstGeom prst="star5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6" name="Rectangle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430B6A-874B-3A34-95FA-890D9EED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37288"/>
            <a:ext cx="1008063" cy="4318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1A9AED6-43EE-A3B2-401D-B973CAD37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2340DF6-3490-9754-23C2-8AC4DDC9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1748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05EF8DCD-8100-2C9E-9C74-4573DF25B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8CD670EE-7B97-7AAB-95B4-F3DC075FC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21163"/>
            <a:ext cx="9144000" cy="2636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0" name="WordArt 6">
            <a:extLst>
              <a:ext uri="{FF2B5EF4-FFF2-40B4-BE49-F238E27FC236}">
                <a16:creationId xmlns:a16="http://schemas.microsoft.com/office/drawing/2014/main" id="{49DE5BEF-29C9-80F1-1999-92A61775AB6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705600" y="2708275"/>
            <a:ext cx="2438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13: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극악</a:t>
            </a:r>
          </a:p>
        </p:txBody>
      </p:sp>
      <p:sp>
        <p:nvSpPr>
          <p:cNvPr id="31759" name="Rectangle 15">
            <a:extLst>
              <a:ext uri="{FF2B5EF4-FFF2-40B4-BE49-F238E27FC236}">
                <a16:creationId xmlns:a16="http://schemas.microsoft.com/office/drawing/2014/main" id="{0A217008-C957-ADB6-DF1B-9BF26EBDF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0"/>
            <a:ext cx="431800" cy="6858000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1770" name="Group 26">
            <a:extLst>
              <a:ext uri="{FF2B5EF4-FFF2-40B4-BE49-F238E27FC236}">
                <a16:creationId xmlns:a16="http://schemas.microsoft.com/office/drawing/2014/main" id="{6EAF5F6E-5A10-1685-5DE7-E44597B71FDA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0"/>
            <a:ext cx="1800225" cy="647700"/>
            <a:chOff x="2109" y="1389"/>
            <a:chExt cx="1134" cy="408"/>
          </a:xfrm>
        </p:grpSpPr>
        <p:sp>
          <p:nvSpPr>
            <p:cNvPr id="31771" name="AutoShape 27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221DF687-1085-87E2-311E-31B11CEEF7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09" y="1389"/>
              <a:ext cx="113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2" name="Rectangle 28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E5892A93-2A2C-12FA-C57D-7333B08C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570"/>
              <a:ext cx="1134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3" name="AutoShape 29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CA9DC756-4252-0B3C-E2D9-62FDCA600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4" name="AutoShape 30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9487FC0C-7705-8DA5-47C1-434379F4D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5" name="AutoShape 31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AE8B42AB-92D5-6323-2B20-AB2C96DFD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6" name="AutoShape 32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51928C08-3A88-1437-96A4-C465996A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777" name="AutoShape 3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85D2A888-E8CA-AFF2-3165-B783BEB1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52513"/>
            <a:ext cx="1008062" cy="863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8" name="Rectangle 34">
            <a:extLst>
              <a:ext uri="{FF2B5EF4-FFF2-40B4-BE49-F238E27FC236}">
                <a16:creationId xmlns:a16="http://schemas.microsoft.com/office/drawing/2014/main" id="{4C29943D-83BE-BCE0-0C23-C41AF533B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2051050" cy="1152525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grpSp>
        <p:nvGrpSpPr>
          <p:cNvPr id="31779" name="Group 35">
            <a:extLst>
              <a:ext uri="{FF2B5EF4-FFF2-40B4-BE49-F238E27FC236}">
                <a16:creationId xmlns:a16="http://schemas.microsoft.com/office/drawing/2014/main" id="{08B8925D-D85A-3E8B-CC98-CB84B55101A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276600" y="6210300"/>
            <a:ext cx="1800225" cy="647700"/>
            <a:chOff x="2109" y="1389"/>
            <a:chExt cx="1134" cy="408"/>
          </a:xfrm>
        </p:grpSpPr>
        <p:sp>
          <p:nvSpPr>
            <p:cNvPr id="31780" name="AutoShape 36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AF919413-D73C-F481-5553-0078F970E6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09" y="1389"/>
              <a:ext cx="113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81" name="Rectangle 37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6B9E0E26-BDC4-6419-56B2-07201DC9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570"/>
              <a:ext cx="1134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82" name="AutoShape 38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B74089B4-5412-00C2-96AF-6D589B88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83" name="AutoShape 39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C45438A3-3A81-1DA1-4E1A-A42E2384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84" name="AutoShape 40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74B2959A-16CC-087A-3528-9B0A60E72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85" name="AutoShape 41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B2316D6D-7A47-98AB-FB69-59E975C9E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787" name="AutoShape 4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FA30F75D-863F-D129-DBDC-8AC1D528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341438"/>
            <a:ext cx="1008063" cy="863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88" name="Rectangle 44">
            <a:extLst>
              <a:ext uri="{FF2B5EF4-FFF2-40B4-BE49-F238E27FC236}">
                <a16:creationId xmlns:a16="http://schemas.microsoft.com/office/drawing/2014/main" id="{BEEECA78-59E1-0836-106A-DD8603B2A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125538"/>
            <a:ext cx="2051050" cy="1152525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1789" name="Oval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895BD0-0D80-D7F9-6404-07469AF5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5373688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1790" name="WordArt 4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3C6228-1DD5-224D-DF92-67550D8C269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424863" y="5661025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36994E-6 L -1.66667E-6 0.95167 L -1.66667E-6 2.36994E-6 Z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475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56647E-6 C 0.03681 0.00601 0.07413 0.00416 0.11111 0.00647 C 0.12344 0.00924 0.13542 0.01294 0.14757 0.01687 C 0.15417 0.0215 0.16111 0.02635 0.16823 0.02959 C 0.16979 0.03098 0.17118 0.03283 0.17292 0.03398 C 0.17448 0.03491 0.17639 0.03468 0.17778 0.03606 C 0.18333 0.04115 0.18733 0.04971 0.19358 0.05294 C 0.2033 0.05803 0.21198 0.06635 0.22049 0.07398 C 0.23264 0.08462 0.24271 0.09826 0.25399 0.11005 C 0.2559 0.1119 0.25833 0.11237 0.26024 0.11422 C 0.26684 0.12092 0.27083 0.13156 0.27622 0.13965 C 0.28472 0.15237 0.29184 0.16647 0.3 0.17965 C 0.30313 0.1926 0.29931 0.17988 0.30625 0.19237 C 0.31945 0.21595 0.31007 0.2067 0.32066 0.21572 C 0.32431 0.23052 0.32813 0.24716 0.3349 0.26011 C 0.34497 0.27953 0.35816 0.29595 0.36823 0.31514 C 0.37309 0.32439 0.37691 0.33364 0.38247 0.34242 C 0.38681 0.34936 0.39497 0.36369 0.39497 0.36393 C 0.39844 0.37572 0.40729 0.3845 0.41267 0.39537 C 0.41684 0.40369 0.41719 0.40855 0.42379 0.41433 C 0.43767 0.4615 0.45504 0.50543 0.46163 0.55606 C 0.46441 0.59861 0.46858 0.64346 0.47622 0.68508 C 0.47778 0.7045 0.48142 0.72277 0.48403 0.74196 C 0.48646 0.76115 0.4875 0.78011 0.49045 0.79907 C 0.49167 0.81942 0.49219 0.84 0.49358 0.86034 C 0.49445 0.87583 0.49688 0.88092 0.49688 0.89849 " pathEditMode="relative" rAng="0" ptsTypes="fffffffffffffffffffffffffA">
                                      <p:cBhvr>
                                        <p:cTn id="10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449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6.35838E-7 L 0.00486 -0.95977 L 2.77778E-6 -6.35838E-7 Z " pathEditMode="relative" ptsTypes="AAA">
                                      <p:cBhvr>
                                        <p:cTn id="12" dur="10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12139E-6 C -0.00954 -0.00208 -0.02065 0.00093 -0.02864 -0.00624 C -0.03368 -0.01063 -0.03854 -0.01503 -0.04444 -0.01688 C -0.05572 -0.02057 -0.06267 -0.01988 -0.07621 -0.02104 C -0.08732 -0.02474 -0.09843 -0.02797 -0.10954 -0.03167 C -0.19548 -0.02358 -0.2 -0.03375 -0.25243 -0.00624 C -0.26788 0.00185 -0.28298 0.01133 -0.29843 0.01919 C -0.30312 0.02151 -0.30798 0.02336 -0.31267 0.02544 C -0.31579 0.02682 -0.32222 0.0296 -0.32222 0.02983 C -0.32795 0.03492 -0.33177 0.04023 -0.33819 0.0444 C -0.34045 0.04763 -0.34201 0.0518 -0.34444 0.05503 C -0.35572 0.07006 -0.34913 0.05734 -0.36197 0.07191 C -0.36649 0.077 -0.37048 0.08324 -0.37465 0.08879 C -0.3894 0.10844 -0.37881 0.08948 -0.39045 0.10151 C -0.39513 0.10636 -0.39895 0.11284 -0.40312 0.11838 C -0.40607 0.12232 -0.41059 0.12393 -0.41423 0.12694 C -0.42118 0.13249 -0.42847 0.13943 -0.43489 0.1459 C -0.44427 0.15538 -0.45468 0.16486 -0.46354 0.17549 C -0.46753 0.18058 -0.48229 0.20463 -0.48732 0.20948 C -0.48958 0.21573 -0.49357 0.22521 -0.49687 0.23052 C -0.50069 0.23677 -0.50607 0.24093 -0.50954 0.2474 C -0.51909 0.26497 -0.51388 0.2585 -0.52378 0.26867 C -0.52673 0.2763 -0.53055 0.28324 -0.53489 0.28971 C -0.53784 0.29411 -0.54236 0.29711 -0.54444 0.30243 C -0.55277 0.3244 -0.5592 0.34775 -0.56666 0.36995 C -0.57118 0.38336 -0.58003 0.39284 -0.5842 0.40601 C -0.59166 0.4296 -0.58715 0.41596 -0.59843 0.44625 C -0.60572 0.46544 -0.59756 0.45341 -0.60486 0.46312 C -0.60815 0.47422 -0.61093 0.48694 -0.61597 0.49688 C -0.62065 0.51954 -0.62881 0.54636 -0.63819 0.56671 C -0.64097 0.58336 -0.64444 0.6037 -0.65243 0.61734 C -0.6559 0.63653 -0.65121 0.61411 -0.65868 0.6363 C -0.66093 0.64301 -0.66302 0.65226 -0.6651 0.65943 C -0.66684 0.6659 -0.66979 0.67862 -0.66979 0.67885 C -0.67204 0.69758 -0.67187 0.72162 -0.6809 0.73781 C -0.68038 0.76116 -0.6802 0.78428 -0.67934 0.80763 C -0.67812 0.84093 -0.67152 0.87168 -0.67152 0.90497 " pathEditMode="relative" rAng="0" ptsTypes="ffffffffffffffffffffffffffffffffffffA">
                                      <p:cBhvr>
                                        <p:cTn id="14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5" y="435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8FC6915-5BA3-F678-F0A8-FD71AEA06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BBCEE4F-A21D-10A2-4343-E56A2E675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2772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7CB1810-2C87-C03F-C5E7-FB445FEE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D3D530AF-2F03-3C75-C90B-A5B66B10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0"/>
            <a:ext cx="2987675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042939EC-99BA-4D58-E2B6-B2945AAB8C4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56100" y="-1071562"/>
            <a:ext cx="431800" cy="9144000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2782" name="Group 14">
            <a:extLst>
              <a:ext uri="{FF2B5EF4-FFF2-40B4-BE49-F238E27FC236}">
                <a16:creationId xmlns:a16="http://schemas.microsoft.com/office/drawing/2014/main" id="{578E47AA-3BDE-0991-9CBF-DA8B08ACD06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-576263" y="3213101"/>
            <a:ext cx="1800225" cy="647700"/>
            <a:chOff x="2109" y="1389"/>
            <a:chExt cx="1134" cy="408"/>
          </a:xfrm>
        </p:grpSpPr>
        <p:sp>
          <p:nvSpPr>
            <p:cNvPr id="32783" name="AutoShape 15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30DAA36F-F523-A7AD-DAA0-3ACAA31033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09" y="1389"/>
              <a:ext cx="113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4" name="Rectangle 16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21CB137A-BCAC-F834-C6C8-3F78073A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570"/>
              <a:ext cx="1134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5" name="AutoShape 17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FF815A6F-3B9D-EA44-2A92-CE326E9A9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6" name="AutoShape 18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068348EB-FB81-212E-C54F-64DA54199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7" name="AutoShape 19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B4575045-F40E-11ED-690B-586EF286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8" name="AutoShape 20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3C8F53B5-83E3-BDE1-57CE-662F93082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570"/>
              <a:ext cx="227" cy="227"/>
            </a:xfrm>
            <a:prstGeom prst="parallelogram">
              <a:avLst>
                <a:gd name="adj" fmla="val 51981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791" name="Oval 2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21E34BC-2C95-ACBE-3816-31E37F44246F}"/>
              </a:ext>
            </a:extLst>
          </p:cNvPr>
          <p:cNvSpPr>
            <a:spLocks noChangeArrowheads="1"/>
          </p:cNvSpPr>
          <p:nvPr/>
        </p:nvSpPr>
        <p:spPr bwMode="auto">
          <a:xfrm rot="2461651">
            <a:off x="1331913" y="4581525"/>
            <a:ext cx="647700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2" name="Rectangle 24">
            <a:extLst>
              <a:ext uri="{FF2B5EF4-FFF2-40B4-BE49-F238E27FC236}">
                <a16:creationId xmlns:a16="http://schemas.microsoft.com/office/drawing/2014/main" id="{424D4CBC-D62B-80A9-522D-E58C0CFCA460}"/>
              </a:ext>
            </a:extLst>
          </p:cNvPr>
          <p:cNvSpPr>
            <a:spLocks noChangeArrowheads="1"/>
          </p:cNvSpPr>
          <p:nvPr/>
        </p:nvSpPr>
        <p:spPr bwMode="auto">
          <a:xfrm rot="2476697">
            <a:off x="755650" y="4265613"/>
            <a:ext cx="720725" cy="2592387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3" name="Oval 2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47B017C-AF23-6937-54E6-A7A7F3B2A2C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63713" y="981075"/>
            <a:ext cx="647700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4" name="Rectangle 26">
            <a:extLst>
              <a:ext uri="{FF2B5EF4-FFF2-40B4-BE49-F238E27FC236}">
                <a16:creationId xmlns:a16="http://schemas.microsoft.com/office/drawing/2014/main" id="{E3ABFF78-AFE3-6CFF-CAD0-58083502BB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5831" y="45244"/>
            <a:ext cx="720725" cy="2592388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5" name="WordArt 27">
            <a:extLst>
              <a:ext uri="{FF2B5EF4-FFF2-40B4-BE49-F238E27FC236}">
                <a16:creationId xmlns:a16="http://schemas.microsoft.com/office/drawing/2014/main" id="{465612A2-992E-DA45-8DC8-73615FC4468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68538" y="5876925"/>
            <a:ext cx="2160587" cy="287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20: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완전극악</a:t>
            </a:r>
          </a:p>
        </p:txBody>
      </p:sp>
      <p:grpSp>
        <p:nvGrpSpPr>
          <p:cNvPr id="32808" name="Group 40">
            <a:extLst>
              <a:ext uri="{FF2B5EF4-FFF2-40B4-BE49-F238E27FC236}">
                <a16:creationId xmlns:a16="http://schemas.microsoft.com/office/drawing/2014/main" id="{962E5C81-761B-CD46-DCAC-12AB0B56F2C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79500" cy="2524125"/>
            <a:chOff x="3107" y="2566"/>
            <a:chExt cx="680" cy="1590"/>
          </a:xfrm>
        </p:grpSpPr>
        <p:sp>
          <p:nvSpPr>
            <p:cNvPr id="32798" name="AutoShape 30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EB79C953-9602-4F5C-2700-7FABE4E74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435" y="2555"/>
              <a:ext cx="318" cy="34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9" name="Rectangle 31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A1BC8A4A-2982-990F-FACB-C4E7EDAD65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>
              <a:off x="3107" y="2566"/>
              <a:ext cx="295" cy="15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4" name="AutoShape 36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5A2BED85-D5D0-3C3F-8420-58AD4F5420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447" y="3498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5" name="AutoShape 37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E578F835-5709-C0B6-D09F-BCF79B7AD3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447" y="318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6" name="AutoShape 38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479CDD75-3086-5476-04D8-2C674A7C77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447" y="2863"/>
              <a:ext cx="318" cy="363"/>
            </a:xfrm>
            <a:prstGeom prst="triangle">
              <a:avLst>
                <a:gd name="adj" fmla="val 48741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7" name="AutoShape 39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7D0001D4-52D3-2A26-EBBE-F92B5B4348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447" y="3815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809" name="Group 41">
            <a:extLst>
              <a:ext uri="{FF2B5EF4-FFF2-40B4-BE49-F238E27FC236}">
                <a16:creationId xmlns:a16="http://schemas.microsoft.com/office/drawing/2014/main" id="{4EED4E5E-D364-8C70-73EE-07D87031F5A4}"/>
              </a:ext>
            </a:extLst>
          </p:cNvPr>
          <p:cNvGrpSpPr>
            <a:grpSpLocks/>
          </p:cNvGrpSpPr>
          <p:nvPr/>
        </p:nvGrpSpPr>
        <p:grpSpPr bwMode="auto">
          <a:xfrm>
            <a:off x="0" y="4333875"/>
            <a:ext cx="1079500" cy="2524125"/>
            <a:chOff x="3107" y="2566"/>
            <a:chExt cx="680" cy="1590"/>
          </a:xfrm>
        </p:grpSpPr>
        <p:sp>
          <p:nvSpPr>
            <p:cNvPr id="32810" name="AutoShape 42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2F603AF0-916D-3349-BDCB-84C4E2C5EF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435" y="2555"/>
              <a:ext cx="318" cy="34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1" name="Rectangle 43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ED6A4E0A-F8FD-513D-A9BF-3F05B2C39F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>
              <a:off x="3107" y="2566"/>
              <a:ext cx="295" cy="15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2" name="AutoShape 44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E47C52A0-50C4-25FB-9EF2-514B907C9D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447" y="3498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3" name="AutoShape 45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8781ED39-3675-3A8D-A98D-F6F52A8652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447" y="3180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4" name="AutoShape 46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1D6278F5-38C3-A811-F707-CD0152AFDF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447" y="2863"/>
              <a:ext cx="318" cy="363"/>
            </a:xfrm>
            <a:prstGeom prst="triangle">
              <a:avLst>
                <a:gd name="adj" fmla="val 48741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5" name="AutoShape 47">
              <a:hlinkClick r:id="rId2" action="ppaction://hlinksldjump"/>
              <a:hlinkHover r:id="rId2" action="ppaction://hlinksldjump"/>
              <a:extLst>
                <a:ext uri="{FF2B5EF4-FFF2-40B4-BE49-F238E27FC236}">
                  <a16:creationId xmlns:a16="http://schemas.microsoft.com/office/drawing/2014/main" id="{4F708118-BE58-2E20-C2BB-AA78E4C782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447" y="3815"/>
              <a:ext cx="318" cy="3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A3C3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816" name="AutoShape 4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AAE9E019-42DE-3260-AB5A-5FDB10F31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708275"/>
            <a:ext cx="1655763" cy="1512888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17" name="Oval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FA23E7-29E8-1CFB-B956-483E34C3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0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2818" name="WordArt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B9A4DB-7419-AE84-7BE9-E9A335E7D45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26338" y="287338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43353E-6 L 0.96354 5.43353E-6 L 8.33333E-7 5.43353E-6 Z " pathEditMode="relative" ptsTypes="AAA">
                                      <p:cBhvr>
                                        <p:cTn id="6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00763 C 0.00573 0.00208 0.00573 -0.00462 0.00868 -0.00902 C 0.01041 -0.01202 0.01319 -0.01272 0.0151 -0.01526 C 0.02309 -0.0259 0.01996 -0.02358 0.02465 -0.03445 C 0.02656 -0.03861 0.02847 -0.043 0.0309 -0.04717 C 0.0342 -0.05225 0.04201 -0.06196 0.04201 -0.06196 C 0.04687 -0.07977 0.06007 -0.0941 0.06909 -0.10821 C 0.07152 -0.11214 0.07309 -0.11676 0.07534 -0.12092 C 0.07882 -0.1274 0.08246 -0.1341 0.08645 -0.14011 C 0.1 -0.16092 0.11371 -0.1815 0.12621 -0.20347 C 0.13889 -0.2259 0.15104 -0.24971 0.16267 -0.27329 C 0.16562 -0.27907 0.16996 -0.28393 0.17378 -0.28809 C 0.18732 -0.30451 0.20156 -0.32023 0.2151 -0.33665 C 0.21944 -0.34196 0.22326 -0.34844 0.22777 -0.35353 C 0.23784 -0.36532 0.23958 -0.36116 0.25156 -0.37248 C 0.25468 -0.37549 0.25659 -0.38011 0.25955 -0.38312 C 0.27899 -0.40324 0.29965 -0.4215 0.31979 -0.44023 C 0.33003 -0.44971 0.33871 -0.46173 0.34843 -0.47191 C 0.35764 -0.48162 0.36892 -0.49017 0.37864 -0.49942 C 0.39305 -0.51283 0.40607 -0.53017 0.42152 -0.54173 C 0.43194 -0.54959 0.44375 -0.55329 0.45486 -0.55861 C 0.47882 -0.56994 0.50017 -0.5889 0.52465 -0.59884 C 0.54618 -0.60763 0.57066 -0.60832 0.59288 -0.61364 C 0.62604 -0.60971 0.6559 -0.60485 0.68819 -0.59884 C 0.70642 -0.58474 0.72777 -0.5778 0.74375 -0.55861 C 0.76215 -0.53642 0.77222 -0.5052 0.78975 -0.48254 C 0.79236 -0.46196 0.80277 -0.44509 0.80868 -0.42543 C 0.81718 -0.39746 0.82413 -0.36809 0.8342 -0.34081 C 0.83819 -0.33017 0.84357 -0.32023 0.84687 -0.30913 C 0.85034 -0.29757 0.85069 -0.28485 0.85486 -0.27329 C 0.86076 -0.25711 0.86475 -0.24 0.86753 -0.22243 C 0.87118 -0.19977 0.87309 -0.17757 0.87708 -0.15491 C 0.88073 -0.10474 0.88802 -0.05526 0.89132 -0.00462 C 0.89045 0.11815 0.89201 0.24948 0.88645 0.37364 C 0.88541 0.39676 0.87482 0.42058 0.87066 0.44347 C 0.87239 0.45249 0.87014 0.45179 0.87378 0.45179 " pathEditMode="relative" rAng="0" ptsTypes="fffffffffffffffffffffffffffffffffffA">
                                      <p:cBhvr>
                                        <p:cTn id="8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92" y="-88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1.10035 0.00046 " pathEditMode="relative" ptsTypes="AA">
                                      <p:cBhvr>
                                        <p:cTn id="10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4.9711E-6 L 0.93801 4.9711E-6 L 0.61735 4.9711E-6 L 0.61735 0.74843 L 0.94131 0.74843 L 0.61735 0.74843 L 0.61909 -0.00209 L -5.27778E-6 4.9711E-6 Z " pathEditMode="relative" ptsTypes="AAAAAAAA">
                                      <p:cBhvr>
                                        <p:cTn id="12" dur="30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3.2948E-6 L 0.94913 0.00231 L 0.61892 0.00231 L 0.62065 -0.63839 L 0.95242 -0.63839 L 0.62065 -0.63839 L 0.62065 0.00439 L -5.27778E-6 3.2948E-6 Z " pathEditMode="relative" ptsTypes="AAAAAAAA">
                                      <p:cBhvr>
                                        <p:cTn id="14" dur="3000" fill="hold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7 L 0.56372 -0.44971 L 0.27153 -0.00138 L 0.55261 0.42983 L 0.00018 0.0007 Z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28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472C068-AF45-0A21-42BD-9F9AF1467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87220CD-BDD1-FA17-5AC6-75424BEC4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22D8DA16-E1D3-935A-C232-4C1C29A7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7" name="WordArt 5">
            <a:extLst>
              <a:ext uri="{FF2B5EF4-FFF2-40B4-BE49-F238E27FC236}">
                <a16:creationId xmlns:a16="http://schemas.microsoft.com/office/drawing/2014/main" id="{7D283AF5-F771-CB25-499A-06F419AC654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0" y="2997200"/>
            <a:ext cx="9144000" cy="431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당신은진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~~~~~</a:t>
            </a:r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짜로대단한마피고수입니다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!!!!!</a:t>
            </a:r>
            <a:endParaRPr lang="ko-KR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798" name="Oval 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FEC9A9D-D6A7-BDA5-CAE9-A3C4FF66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734050"/>
            <a:ext cx="1008063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리</a:t>
            </a:r>
            <a:r>
              <a:rPr lang="en-US" altLang="ko-KR"/>
              <a:t>?</a:t>
            </a:r>
          </a:p>
        </p:txBody>
      </p:sp>
      <p:sp>
        <p:nvSpPr>
          <p:cNvPr id="33799" name="Oval 7">
            <a:extLst>
              <a:ext uri="{FF2B5EF4-FFF2-40B4-BE49-F238E27FC236}">
                <a16:creationId xmlns:a16="http://schemas.microsoft.com/office/drawing/2014/main" id="{89524BC9-9A92-792D-D305-B9178246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300663"/>
            <a:ext cx="1800225" cy="155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끝</a:t>
            </a:r>
            <a:r>
              <a:rPr lang="en-US" altLang="ko-KR"/>
              <a:t>?</a:t>
            </a:r>
          </a:p>
          <a:p>
            <a:pPr algn="ctr"/>
            <a:r>
              <a:rPr lang="en-US" altLang="ko-KR"/>
              <a:t>Esc</a:t>
            </a:r>
            <a:r>
              <a:rPr lang="ko-KR" altLang="en-US"/>
              <a:t>키눌러</a:t>
            </a:r>
            <a:r>
              <a:rPr lang="en-US" altLang="ko-KR"/>
              <a:t>!!!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B60E18B-3E50-92DB-0A75-2E827A143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145B49D-AB9E-4364-8138-79691139E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8394360D-7BCC-DD59-B88F-B297D07FE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1" name="WordArt 5">
            <a:extLst>
              <a:ext uri="{FF2B5EF4-FFF2-40B4-BE49-F238E27FC236}">
                <a16:creationId xmlns:a16="http://schemas.microsoft.com/office/drawing/2014/main" id="{D63B4C73-2ED3-1DAD-7085-9B27725C45E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79613" y="2708275"/>
            <a:ext cx="50292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마피실력키워서다시와</a:t>
            </a:r>
            <a:r>
              <a:rPr lang="en-US" altLang="ko-KR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돋움" panose="020B0600000101010101" pitchFamily="50" charset="-127"/>
                <a:ea typeface="돋움" panose="020B0600000101010101" pitchFamily="50" charset="-127"/>
              </a:rPr>
              <a:t>!!!</a:t>
            </a:r>
            <a:endParaRPr lang="ko-KR" altLang="en-US" sz="3600" kern="10" spc="720">
              <a:ln w="9525">
                <a:solidFill>
                  <a:schemeClr val="tx1"/>
                </a:solidFill>
                <a:round/>
                <a:headEnd/>
                <a:tailEnd/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822" name="Oval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BBA6CE3-1DEB-E05E-9707-170781D3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589588"/>
            <a:ext cx="936625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리</a:t>
            </a:r>
            <a:r>
              <a:rPr lang="en-US" altLang="ko-KR"/>
              <a:t>?</a:t>
            </a:r>
          </a:p>
        </p:txBody>
      </p:sp>
      <p:sp>
        <p:nvSpPr>
          <p:cNvPr id="34823" name="Oval 7">
            <a:extLst>
              <a:ext uri="{FF2B5EF4-FFF2-40B4-BE49-F238E27FC236}">
                <a16:creationId xmlns:a16="http://schemas.microsoft.com/office/drawing/2014/main" id="{A4A3D789-1E58-496C-6AB9-3F7058C71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84763"/>
            <a:ext cx="1944687" cy="177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끝</a:t>
            </a:r>
            <a:r>
              <a:rPr lang="en-US" altLang="ko-KR"/>
              <a:t>?</a:t>
            </a:r>
          </a:p>
          <a:p>
            <a:pPr algn="ctr"/>
            <a:r>
              <a:rPr lang="en-US" altLang="ko-KR"/>
              <a:t>Esc</a:t>
            </a:r>
            <a:r>
              <a:rPr lang="ko-KR" altLang="en-US"/>
              <a:t>키눌러</a:t>
            </a:r>
            <a:r>
              <a:rPr lang="en-US" altLang="ko-KR"/>
              <a:t>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D0EEFF8-EE42-2AD4-7C2D-A6E8F0D58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61F5CE0-1210-1BEF-D0EC-76FCA8325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410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6B67C5C-06BE-3BB9-958C-17EF62391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WordArt 5">
            <a:extLst>
              <a:ext uri="{FF2B5EF4-FFF2-40B4-BE49-F238E27FC236}">
                <a16:creationId xmlns:a16="http://schemas.microsoft.com/office/drawing/2014/main" id="{82BC00CC-B88D-70D0-1BFA-BAAB12F5345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48038" y="4292600"/>
            <a:ext cx="22479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1: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초급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C2CB618-88DD-F6D0-3C52-BA503A65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3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81D36A-5252-9BDC-81E6-A7A9825D3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692150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4105" name="WordArt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72B0BA-F301-DF58-136E-04684024EDC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812088" y="981075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988C65-AFD6-56FD-60DE-1EF1215D4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D08C083-2193-1FE1-8CCD-7C0E8BE5D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12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B70497A-1D46-0298-C3D7-22B9F9BD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75D4796-904C-B8CF-1D61-2A43CE102C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507163" y="4221162"/>
            <a:ext cx="2781300" cy="2492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8" name="Oval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C5CC5F-4722-F9A1-D351-5C15EA96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300663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5129" name="WordArt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790EAE-1773-2480-7C56-EA3A09C1C2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56550" y="5589588"/>
            <a:ext cx="576263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5130" name="WordArt 10">
            <a:extLst>
              <a:ext uri="{FF2B5EF4-FFF2-40B4-BE49-F238E27FC236}">
                <a16:creationId xmlns:a16="http://schemas.microsoft.com/office/drawing/2014/main" id="{94D2C63C-4811-FB0A-6F4D-49A8523BC26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62250" y="3203575"/>
            <a:ext cx="36195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1: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좁아진길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4B1915EC-498E-6EDE-1880-DA777D705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0"/>
            <a:ext cx="2484437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FEA341E5-5B32-FA65-04B6-9103DEAA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773238"/>
            <a:ext cx="2233612" cy="2592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5BDE3A-387D-1F70-F77B-830578880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219B493-A180-02F9-2D87-8F2574661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14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A3ACF54-92EB-73F3-C7E8-F286F032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2E86FA1-1FAC-09B9-DAA3-1C6F7C5D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29225"/>
            <a:ext cx="9144000" cy="162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" name="Oval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4F809D-7AE9-4A10-73A3-2ADFACFD5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589588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6151" name="WordArt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3CC095-D793-95AC-3698-0C527B2AA2F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8313" y="5876925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6152" name="WordArt 8">
            <a:extLst>
              <a:ext uri="{FF2B5EF4-FFF2-40B4-BE49-F238E27FC236}">
                <a16:creationId xmlns:a16="http://schemas.microsoft.com/office/drawing/2014/main" id="{30A3845D-92B1-F115-606F-A140840999F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84438" y="2636838"/>
            <a:ext cx="40767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1: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다좁아진길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54E6943-16D1-AED0-1366-E38801641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DE6F5BF-1005-8DC1-B927-4557C7B17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172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C97143A-AC6A-B68C-4E29-7C6B06D70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EDB5A5F-3F8C-7BA1-046E-A4D499C0A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05105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5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984881-EAD6-0F22-E383-7A67F795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76" name="WordArt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2854F8-50C5-9838-F363-FA417A86056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547688"/>
            <a:ext cx="576263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7177" name="Oval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332C6BB-0D52-FFE5-2274-A2495B6A0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076700"/>
            <a:ext cx="863600" cy="790575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8000">
                <a:srgbClr val="00CCCC"/>
              </a:gs>
              <a:gs pos="23500">
                <a:srgbClr val="9999FF"/>
              </a:gs>
              <a:gs pos="30001">
                <a:srgbClr val="2E6792"/>
              </a:gs>
              <a:gs pos="35501">
                <a:srgbClr val="3333CC"/>
              </a:gs>
              <a:gs pos="40500">
                <a:srgbClr val="1170FF"/>
              </a:gs>
              <a:gs pos="50000">
                <a:srgbClr val="006699"/>
              </a:gs>
              <a:gs pos="59500">
                <a:srgbClr val="1170FF"/>
              </a:gs>
              <a:gs pos="64500">
                <a:srgbClr val="3333CC"/>
              </a:gs>
              <a:gs pos="70000">
                <a:srgbClr val="2E6792"/>
              </a:gs>
              <a:gs pos="76500">
                <a:srgbClr val="9999FF"/>
              </a:gs>
              <a:gs pos="92000">
                <a:srgbClr val="00CCCC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8" name="WordArt 10">
            <a:extLst>
              <a:ext uri="{FF2B5EF4-FFF2-40B4-BE49-F238E27FC236}">
                <a16:creationId xmlns:a16="http://schemas.microsoft.com/office/drawing/2014/main" id="{9387764E-0904-F7C2-2A5E-371B85CCD1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67175" y="2997200"/>
            <a:ext cx="31623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2: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장애물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3 L -0.25886 -0.00023 L -0.00018 -0.00023 Z " pathEditMode="relative" ptsTypes="AAA">
                                      <p:cBhvr>
                                        <p:cTn id="10" dur="5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7016E2F-40B9-710C-06DE-81EF24D54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307704B-3313-E883-ECA0-0E533A602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819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8538F00-5D2C-E83B-A96A-F3E339E8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F75D4615-6E22-1163-E253-557AEB5C70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46475" y="-3546475"/>
            <a:ext cx="2051050" cy="914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0" name="Oval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4FFF9AE-7B65-B7FA-1062-3750FAAC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060575"/>
            <a:ext cx="863600" cy="790575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8000">
                <a:srgbClr val="00CCCC"/>
              </a:gs>
              <a:gs pos="23500">
                <a:srgbClr val="9999FF"/>
              </a:gs>
              <a:gs pos="30001">
                <a:srgbClr val="2E6792"/>
              </a:gs>
              <a:gs pos="35501">
                <a:srgbClr val="3333CC"/>
              </a:gs>
              <a:gs pos="40500">
                <a:srgbClr val="1170FF"/>
              </a:gs>
              <a:gs pos="50000">
                <a:srgbClr val="006699"/>
              </a:gs>
              <a:gs pos="59500">
                <a:srgbClr val="1170FF"/>
              </a:gs>
              <a:gs pos="64500">
                <a:srgbClr val="3333CC"/>
              </a:gs>
              <a:gs pos="70000">
                <a:srgbClr val="2E6792"/>
              </a:gs>
              <a:gs pos="76500">
                <a:srgbClr val="9999FF"/>
              </a:gs>
              <a:gs pos="92000">
                <a:srgbClr val="00CCCC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2" name="Oval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BE54C7-738C-53A3-B778-1B15429B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76250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8203" name="WordArt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77CB14-E962-9C05-D13C-4230C3B241C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174038" y="763588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8204" name="WordArt 12">
            <a:extLst>
              <a:ext uri="{FF2B5EF4-FFF2-40B4-BE49-F238E27FC236}">
                <a16:creationId xmlns:a16="http://schemas.microsoft.com/office/drawing/2014/main" id="{7BD55349-4CF8-B395-DCDB-F9C854D0D5F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76650" y="3203575"/>
            <a:ext cx="3271838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2: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장애물들</a:t>
            </a:r>
          </a:p>
        </p:txBody>
      </p:sp>
      <p:sp>
        <p:nvSpPr>
          <p:cNvPr id="8206" name="Oval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A6F0F0C-62FD-438A-72C2-28CFF1FF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060575"/>
            <a:ext cx="863600" cy="790575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8000">
                <a:srgbClr val="00CCCC"/>
              </a:gs>
              <a:gs pos="23500">
                <a:srgbClr val="9999FF"/>
              </a:gs>
              <a:gs pos="30001">
                <a:srgbClr val="2E6792"/>
              </a:gs>
              <a:gs pos="35501">
                <a:srgbClr val="3333CC"/>
              </a:gs>
              <a:gs pos="40500">
                <a:srgbClr val="1170FF"/>
              </a:gs>
              <a:gs pos="50000">
                <a:srgbClr val="006699"/>
              </a:gs>
              <a:gs pos="59500">
                <a:srgbClr val="1170FF"/>
              </a:gs>
              <a:gs pos="64500">
                <a:srgbClr val="3333CC"/>
              </a:gs>
              <a:gs pos="70000">
                <a:srgbClr val="2E6792"/>
              </a:gs>
              <a:gs pos="76500">
                <a:srgbClr val="9999FF"/>
              </a:gs>
              <a:gs pos="92000">
                <a:srgbClr val="00CCCC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L -0.00069 -0.33434 L -0.00069 -0.00023 Z " pathEditMode="relative" ptsTypes="AAA">
                                      <p:cBhvr>
                                        <p:cTn id="10" dur="5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L -0.00069 -0.33434 L -0.00069 -0.00023 Z " pathEditMode="relative" ptsTypes="AAA">
                                      <p:cBhvr>
                                        <p:cTn id="12" dur="5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E5BD830-E6DF-B96E-3521-0B244079F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5EC5E9B-B1F9-2F13-BB28-8A80A9E54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024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647D5C9-1E9D-0C66-0D10-93BE0D27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61E7CD8C-C87D-04FA-8C45-A4C9AE49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0"/>
            <a:ext cx="2916237" cy="184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67D865E-7312-28AF-5EC0-592906B7F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868863"/>
            <a:ext cx="2916237" cy="198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F195FBB-A418-BF59-7540-1CAE00786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1412875"/>
            <a:ext cx="1331912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3F4ADB98-0E21-A61B-5FEF-8E3116C19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068638"/>
            <a:ext cx="284321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E11EA7FF-763C-FA00-0285-741AD74E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068638"/>
            <a:ext cx="1439862" cy="2665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" name="WordArt 10">
            <a:extLst>
              <a:ext uri="{FF2B5EF4-FFF2-40B4-BE49-F238E27FC236}">
                <a16:creationId xmlns:a16="http://schemas.microsoft.com/office/drawing/2014/main" id="{E6BA2637-EC0B-8D0B-EDC0-20786599C15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350" y="2852738"/>
            <a:ext cx="36195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3: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초급의끝</a:t>
            </a:r>
          </a:p>
        </p:txBody>
      </p:sp>
      <p:sp>
        <p:nvSpPr>
          <p:cNvPr id="10251" name="Oval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C8C36D-8665-74F2-8893-D240E16A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963" y="5589588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0252" name="WordArt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689B18-3042-2A32-80E6-7C729E8010F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172450" y="5876925"/>
            <a:ext cx="576263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108CEF5-1E5B-1856-E5F9-AA980DAA8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0A574BF-1221-7D59-6A64-5F2A30B2F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922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D4C63EE-619F-CD4F-8C88-7A24701C4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7A4106A-93F4-0B1E-60F6-51A1853B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08500"/>
            <a:ext cx="9144000" cy="234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7E149A2-6197-3D1E-A317-CEDC960FC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508500"/>
            <a:ext cx="360363" cy="2349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8000">
                <a:srgbClr val="00CCCC"/>
              </a:gs>
              <a:gs pos="23500">
                <a:srgbClr val="9999FF"/>
              </a:gs>
              <a:gs pos="30001">
                <a:srgbClr val="2E6792"/>
              </a:gs>
              <a:gs pos="35501">
                <a:srgbClr val="3333CC"/>
              </a:gs>
              <a:gs pos="40500">
                <a:srgbClr val="1170FF"/>
              </a:gs>
              <a:gs pos="50000">
                <a:srgbClr val="006699"/>
              </a:gs>
              <a:gs pos="59500">
                <a:srgbClr val="1170FF"/>
              </a:gs>
              <a:gs pos="64500">
                <a:srgbClr val="3333CC"/>
              </a:gs>
              <a:gs pos="70000">
                <a:srgbClr val="2E6792"/>
              </a:gs>
              <a:gs pos="76500">
                <a:srgbClr val="9999FF"/>
              </a:gs>
              <a:gs pos="92000">
                <a:srgbClr val="00CCCC"/>
              </a:gs>
              <a:gs pos="100000">
                <a:srgbClr val="3399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3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385857-3272-08F0-CA12-EF41AB48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661025"/>
            <a:ext cx="936625" cy="936625"/>
          </a:xfrm>
          <a:prstGeom prst="ellipse">
            <a:avLst/>
          </a:prstGeom>
          <a:gradFill rotWithShape="1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9224" name="WordArt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8FA661-2AA9-4CF4-30CD-9D0408C3D24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8313" y="5949950"/>
            <a:ext cx="576262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다음</a:t>
            </a:r>
          </a:p>
        </p:txBody>
      </p:sp>
      <p:sp>
        <p:nvSpPr>
          <p:cNvPr id="9225" name="WordArt 9">
            <a:extLst>
              <a:ext uri="{FF2B5EF4-FFF2-40B4-BE49-F238E27FC236}">
                <a16:creationId xmlns:a16="http://schemas.microsoft.com/office/drawing/2014/main" id="{51B32A9A-904E-3721-AD76-15C231D0B03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19450" y="3203575"/>
            <a:ext cx="27051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난이도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3: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중급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141</Words>
  <Application>Microsoft Office PowerPoint</Application>
  <PresentationFormat>화면 슬라이드 쇼(4:3)</PresentationFormat>
  <Paragraphs>61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</dc:creator>
  <cp:lastModifiedBy>김 락형</cp:lastModifiedBy>
  <cp:revision>5</cp:revision>
  <dcterms:created xsi:type="dcterms:W3CDTF">2009-04-26T01:53:09Z</dcterms:created>
  <dcterms:modified xsi:type="dcterms:W3CDTF">2023-04-05T14:57:55Z</dcterms:modified>
</cp:coreProperties>
</file>