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D42B8"/>
    <a:srgbClr val="CFCFCF"/>
    <a:srgbClr val="A4E4B8"/>
    <a:srgbClr val="FF3300"/>
    <a:srgbClr val="FFFF00"/>
    <a:srgbClr val="E4F6FC"/>
    <a:srgbClr val="C3C1F5"/>
    <a:srgbClr val="8A4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4" autoAdjust="0"/>
    <p:restoredTop sz="94660"/>
  </p:normalViewPr>
  <p:slideViewPr>
    <p:cSldViewPr>
      <p:cViewPr varScale="1">
        <p:scale>
          <a:sx n="104" d="100"/>
          <a:sy n="104" d="100"/>
        </p:scale>
        <p:origin x="181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4038D-E751-7A46-0C1B-8111D8D75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4D726C-568E-C21C-8141-C33CD70F8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C51A1A-B200-06CC-E68B-3D14734F4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11031-BA40-7161-BCD7-4CEF00C67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2C50B1-5341-C393-58B9-7BF30130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4754C-8DD2-4982-A0D6-E2BB9EC91CA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460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4CD2E-9C60-6727-1D2B-085216FA3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61385-9F76-7101-E6A5-BF512DFDF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D16A70-9887-BEF4-B7EE-B99FC7F4A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087222-BB5D-30DC-7A47-F9AC451F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CA4C1-2BA4-3E8B-5D72-34DD0781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B30C3-4D8F-4866-8B29-C790C0644AF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555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173F25-64B9-1049-32C2-15F90CA64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4837EB-5369-7D29-5C20-D68B5FE56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71CDA3-9384-8A38-79ED-C7C4F363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DEDBB9-04FB-0222-2DBE-7C9F8E69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3DCB6-A0A2-079E-0E5B-3C836411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419E43-6EEE-4BAF-885B-5625CF21C4D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522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37571-1CD1-9A99-2486-180194198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657FB4-001C-78D1-EB13-06DB5D88A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FF0AE-0423-83D2-C350-BF8016570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89CF3-74CC-3B3C-6043-E392CD22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0368BA-0F1A-93A7-5F42-7274E658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B4C9E6-3F8D-4A62-B641-6D64C147F3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217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53BCE-AEC9-1DD6-012A-41A6461B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D97E1F-24E7-F36C-8557-20B422227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748DCC-C40B-85BA-B50C-3F10D9DC6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60C327-6E56-F655-636D-A3E8FD57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1CF2EA-DAFB-22DA-A315-2C60F44F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4D0A96-EC15-4FB9-BC19-37718BE2A79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444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40858-D560-D0C7-0C14-6809BF73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518F1-5C18-2C80-D101-4BE9980DA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C6531E-7867-AA1F-B912-F4A29BD0C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3457E-B6C0-ACBB-B0F9-FDC0DC58E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34776F-BBF4-7007-2B7F-436A9A03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C4A467-7A1D-0D24-5015-4CB1B957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AF2261-81B1-4313-A582-4FE88E26333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202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9D16D-AF8E-5AD8-9F81-86375F4BF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ACAA56-4C03-4BCF-680A-40ED6DF98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CB2F15-9E08-65ED-9DB2-61C5119E4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A16B75-EC2E-9FB4-73BC-24BC6EC5F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E1C2E9-9C8D-ACE5-F718-36640C1D0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F17E61-7195-4EF2-ACCF-B8A617C9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B5D563-2197-EE00-491A-88EC09136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60AEFE-4D47-DF9E-32C9-894E1C62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1ACB55-E746-4658-B1CB-7CEDCC1FA24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875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95E55-C237-B3B9-4F54-68B1167A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8500D2-F096-399F-10D4-ADBDC41B2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0BA02-503E-78D6-E7F0-9C9DBEC5E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9FF770-A5B1-FA7F-A25A-0D67851E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A90B40-E8EF-4D09-A75C-66761F91705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981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3FCCF-A86E-593E-8049-6686529C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97CD7B-4B4C-0B82-23BB-9C52E240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C1B03B-BC01-12EE-407D-1270BF1F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B15827-9A9B-46BC-9866-25BBAC30F91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270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86CA3-2D3B-D8AB-234A-99932571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4DB41-80AE-2136-CD8E-0773CC1F4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FC2234-5C2D-E75D-D300-79A2A60FB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31A666-1A08-3F3C-DBDF-718067F5A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104578-AA89-D71F-A50C-3036B782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FB4844-C8CE-C1E8-878D-615B5C57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6A8D70-5326-4482-93E6-6DDE46325A5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928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5A555-1712-DEDB-8F3F-844C9D19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D290AB-D448-D292-C19C-6D55373E3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96B57F-B803-F05E-638A-37F26CF8A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E779FA-4E93-4FD6-B04B-46107A3EE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1C2DA1-4732-B0CE-002D-9DB79D3A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321E04-3B89-D4D6-832D-6516D25DF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4A71F2-DFE1-42CE-AC99-C93CC4E292D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4185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A67BEA9-2BC6-5B46-DB68-2625703D6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BFF85A1-6B00-02BC-2EA0-4F6E00FF0A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A99A9C0-D8AE-9BD1-7617-4543CEF0C98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0AB72E4-C3F0-2DA7-B06E-A03D3536573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3979139-1F96-C239-CA11-6E05E069CFD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2164094-9E56-41AE-A2A8-1F0DC70B1B9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>
            <a:extLst>
              <a:ext uri="{FF2B5EF4-FFF2-40B4-BE49-F238E27FC236}">
                <a16:creationId xmlns:a16="http://schemas.microsoft.com/office/drawing/2014/main" id="{5696BC05-800D-CFA4-6B64-720E6EDB2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3" name="WordArt 11">
            <a:extLst>
              <a:ext uri="{FF2B5EF4-FFF2-40B4-BE49-F238E27FC236}">
                <a16:creationId xmlns:a16="http://schemas.microsoft.com/office/drawing/2014/main" id="{F8573CBE-230D-0092-48EB-976853F5DFE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258888" y="1125538"/>
            <a:ext cx="7000875" cy="80486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ko-KR" sz="36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</a:rPr>
              <a:t>lak5000</a:t>
            </a:r>
            <a:r>
              <a:rPr lang="ko-KR" altLang="en-US" sz="36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</a:rPr>
              <a:t>의마우스피하기</a:t>
            </a:r>
          </a:p>
        </p:txBody>
      </p:sp>
      <p:sp>
        <p:nvSpPr>
          <p:cNvPr id="13324" name="Oval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4D532B4-8BDD-E74E-6314-AEDD4A900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445125"/>
            <a:ext cx="935037" cy="863600"/>
          </a:xfrm>
          <a:prstGeom prst="ellipse">
            <a:avLst/>
          </a:prstGeom>
          <a:gradFill rotWithShape="1">
            <a:gsLst>
              <a:gs pos="0">
                <a:srgbClr val="FAE3B7"/>
              </a:gs>
              <a:gs pos="17999">
                <a:srgbClr val="A28949"/>
              </a:gs>
              <a:gs pos="31000">
                <a:srgbClr val="835E17"/>
              </a:gs>
              <a:gs pos="33000">
                <a:srgbClr val="BD922A"/>
              </a:gs>
              <a:gs pos="37000">
                <a:srgbClr val="FBE4AE"/>
              </a:gs>
              <a:gs pos="78999">
                <a:srgbClr val="BD922A"/>
              </a:gs>
              <a:gs pos="87000">
                <a:srgbClr val="BD922A"/>
              </a:gs>
              <a:gs pos="100000">
                <a:srgbClr val="FBE4AE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다음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E5DE380E-9E69-667D-688E-B72E07789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679A2252-8CA1-6DDD-42F8-61AFFE318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13325"/>
            <a:ext cx="9144000" cy="184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5" name="AutoShape 7">
            <a:hlinkClick r:id="rId2" action="ppaction://hlinksldjump"/>
            <a:extLst>
              <a:ext uri="{FF2B5EF4-FFF2-40B4-BE49-F238E27FC236}">
                <a16:creationId xmlns:a16="http://schemas.microsoft.com/office/drawing/2014/main" id="{AF3CB827-DED0-AB47-A9F0-51303F3CA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805488"/>
            <a:ext cx="790575" cy="576262"/>
          </a:xfrm>
          <a:prstGeom prst="rightArrow">
            <a:avLst>
              <a:gd name="adj1" fmla="val 50000"/>
              <a:gd name="adj2" fmla="val 342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6" name="Rectangle 8">
            <a:extLst>
              <a:ext uri="{FF2B5EF4-FFF2-40B4-BE49-F238E27FC236}">
                <a16:creationId xmlns:a16="http://schemas.microsoft.com/office/drawing/2014/main" id="{858DAC30-0F56-9B14-0568-714C1B7B5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0"/>
            <a:ext cx="1081088" cy="51577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7" name="Rectangle 9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495FF72-B92D-DB89-CB82-F4EEAEC2D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013325"/>
            <a:ext cx="576263" cy="1844675"/>
          </a:xfrm>
          <a:prstGeom prst="rect">
            <a:avLst/>
          </a:prstGeom>
          <a:gradFill rotWithShape="1">
            <a:gsLst>
              <a:gs pos="0">
                <a:srgbClr val="7F7F7F"/>
              </a:gs>
              <a:gs pos="10501">
                <a:srgbClr val="FFFFFF"/>
              </a:gs>
              <a:gs pos="12001">
                <a:srgbClr val="1F1F1F"/>
              </a:gs>
              <a:gs pos="17000">
                <a:srgbClr val="CFCFCF"/>
              </a:gs>
              <a:gs pos="23500">
                <a:srgbClr val="CFCFCF"/>
              </a:gs>
              <a:gs pos="29000">
                <a:srgbClr val="636363"/>
              </a:gs>
              <a:gs pos="41001">
                <a:srgbClr val="FFFFFF"/>
              </a:gs>
              <a:gs pos="42000">
                <a:srgbClr val="1F1F1F"/>
              </a:gs>
              <a:gs pos="50000">
                <a:srgbClr val="FFFFFF"/>
              </a:gs>
              <a:gs pos="58000">
                <a:srgbClr val="1F1F1F"/>
              </a:gs>
              <a:gs pos="59000">
                <a:srgbClr val="FFFFFF"/>
              </a:gs>
              <a:gs pos="71000">
                <a:srgbClr val="636363"/>
              </a:gs>
              <a:gs pos="76500">
                <a:srgbClr val="CFCFCF"/>
              </a:gs>
              <a:gs pos="83000">
                <a:srgbClr val="CFCFCF"/>
              </a:gs>
              <a:gs pos="88000">
                <a:srgbClr val="1F1F1F"/>
              </a:gs>
              <a:gs pos="89500">
                <a:srgbClr val="FFFFFF"/>
              </a:gs>
              <a:gs pos="100000">
                <a:srgbClr val="7F7F7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8" name="Rectangle 10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704C727F-A70C-9041-B8CF-9BE7ACCDA4E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360362" y="3284537"/>
            <a:ext cx="1081088" cy="360363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8999">
                <a:srgbClr val="99CCFF"/>
              </a:gs>
              <a:gs pos="19500">
                <a:srgbClr val="CC99FF"/>
              </a:gs>
              <a:gs pos="32000">
                <a:srgbClr val="9966FF"/>
              </a:gs>
              <a:gs pos="41001">
                <a:srgbClr val="99CCFF"/>
              </a:gs>
              <a:gs pos="50000">
                <a:srgbClr val="CCCCFF"/>
              </a:gs>
              <a:gs pos="59000">
                <a:srgbClr val="99CCFF"/>
              </a:gs>
              <a:gs pos="68000">
                <a:srgbClr val="9966FF"/>
              </a:gs>
              <a:gs pos="80500">
                <a:srgbClr val="CC99FF"/>
              </a:gs>
              <a:gs pos="91001">
                <a:srgbClr val="99CCFF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9" name="Rectangle 11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CF5F6BE3-8DE9-549A-E36B-9574B28BF27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423275" y="1557338"/>
            <a:ext cx="1081088" cy="360362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8999">
                <a:srgbClr val="99CCFF"/>
              </a:gs>
              <a:gs pos="19500">
                <a:srgbClr val="CC99FF"/>
              </a:gs>
              <a:gs pos="32000">
                <a:srgbClr val="9966FF"/>
              </a:gs>
              <a:gs pos="41001">
                <a:srgbClr val="99CCFF"/>
              </a:gs>
              <a:gs pos="50000">
                <a:srgbClr val="CCCCFF"/>
              </a:gs>
              <a:gs pos="59000">
                <a:srgbClr val="99CCFF"/>
              </a:gs>
              <a:gs pos="68000">
                <a:srgbClr val="9966FF"/>
              </a:gs>
              <a:gs pos="80500">
                <a:srgbClr val="CC99FF"/>
              </a:gs>
              <a:gs pos="91001">
                <a:srgbClr val="99CCFF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60" name="Rectangle 12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74BC481-529F-C640-666D-C82F7E7E9EC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910012" y="1714501"/>
            <a:ext cx="360363" cy="1484312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8999">
                <a:srgbClr val="99CCFF"/>
              </a:gs>
              <a:gs pos="19500">
                <a:srgbClr val="CC99FF"/>
              </a:gs>
              <a:gs pos="32000">
                <a:srgbClr val="9966FF"/>
              </a:gs>
              <a:gs pos="41001">
                <a:srgbClr val="99CCFF"/>
              </a:gs>
              <a:gs pos="50000">
                <a:srgbClr val="CCCCFF"/>
              </a:gs>
              <a:gs pos="59000">
                <a:srgbClr val="99CCFF"/>
              </a:gs>
              <a:gs pos="68000">
                <a:srgbClr val="9966FF"/>
              </a:gs>
              <a:gs pos="80500">
                <a:srgbClr val="CC99FF"/>
              </a:gs>
              <a:gs pos="91001">
                <a:srgbClr val="99CCFF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27664" name="Picture 1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2DC6535-63DE-4AA2-52A5-C568E7A61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0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27658"/>
                                        </p:tgtEl>
                                      </p:cBhvr>
                                      <p:by x="60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27659"/>
                                        </p:tgtEl>
                                      </p:cBhvr>
                                      <p:by x="60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3" dur="10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724745A-AB34-49D7-4D1F-83DE060CD8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799171D-959B-4035-8564-55F1C0DE71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28685" name="Rectangle 13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B5ADDE88-ACFB-219F-7C6A-4EE1C02F6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6" name="Rectangle 14">
            <a:extLst>
              <a:ext uri="{FF2B5EF4-FFF2-40B4-BE49-F238E27FC236}">
                <a16:creationId xmlns:a16="http://schemas.microsoft.com/office/drawing/2014/main" id="{1138C2F1-5586-D7AB-EDB6-DF8B41410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13325"/>
            <a:ext cx="9144000" cy="184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7" name="AutoShape 1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2B1D962-288F-ED86-4E61-8B2666F77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805488"/>
            <a:ext cx="790575" cy="576262"/>
          </a:xfrm>
          <a:prstGeom prst="rightArrow">
            <a:avLst>
              <a:gd name="adj1" fmla="val 50000"/>
              <a:gd name="adj2" fmla="val 342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8" name="Rectangle 16">
            <a:extLst>
              <a:ext uri="{FF2B5EF4-FFF2-40B4-BE49-F238E27FC236}">
                <a16:creationId xmlns:a16="http://schemas.microsoft.com/office/drawing/2014/main" id="{69C05631-9FF5-FB55-8616-59EDF1C34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0"/>
            <a:ext cx="1081088" cy="51577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0" name="Rectangle 18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535D0DA3-936B-08CB-D5BC-F2497F8461A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360362" y="3284537"/>
            <a:ext cx="1081088" cy="360363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8999">
                <a:srgbClr val="99CCFF"/>
              </a:gs>
              <a:gs pos="19500">
                <a:srgbClr val="CC99FF"/>
              </a:gs>
              <a:gs pos="32000">
                <a:srgbClr val="9966FF"/>
              </a:gs>
              <a:gs pos="41001">
                <a:srgbClr val="99CCFF"/>
              </a:gs>
              <a:gs pos="50000">
                <a:srgbClr val="CCCCFF"/>
              </a:gs>
              <a:gs pos="59000">
                <a:srgbClr val="99CCFF"/>
              </a:gs>
              <a:gs pos="68000">
                <a:srgbClr val="9966FF"/>
              </a:gs>
              <a:gs pos="80500">
                <a:srgbClr val="CC99FF"/>
              </a:gs>
              <a:gs pos="91001">
                <a:srgbClr val="99CCFF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1" name="Rectangle 19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B82796BC-FACD-ABAB-6428-2EBB150D8A2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423275" y="1557338"/>
            <a:ext cx="1081088" cy="360362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8999">
                <a:srgbClr val="99CCFF"/>
              </a:gs>
              <a:gs pos="19500">
                <a:srgbClr val="CC99FF"/>
              </a:gs>
              <a:gs pos="32000">
                <a:srgbClr val="9966FF"/>
              </a:gs>
              <a:gs pos="41001">
                <a:srgbClr val="99CCFF"/>
              </a:gs>
              <a:gs pos="50000">
                <a:srgbClr val="CCCCFF"/>
              </a:gs>
              <a:gs pos="59000">
                <a:srgbClr val="99CCFF"/>
              </a:gs>
              <a:gs pos="68000">
                <a:srgbClr val="9966FF"/>
              </a:gs>
              <a:gs pos="80500">
                <a:srgbClr val="CC99FF"/>
              </a:gs>
              <a:gs pos="91001">
                <a:srgbClr val="99CCFF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2" name="Rectangle 20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E962587F-6B4E-63B7-3C84-6C78A9384CA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910012" y="1714501"/>
            <a:ext cx="360363" cy="1484312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8999">
                <a:srgbClr val="99CCFF"/>
              </a:gs>
              <a:gs pos="19500">
                <a:srgbClr val="CC99FF"/>
              </a:gs>
              <a:gs pos="32000">
                <a:srgbClr val="9966FF"/>
              </a:gs>
              <a:gs pos="41001">
                <a:srgbClr val="99CCFF"/>
              </a:gs>
              <a:gs pos="50000">
                <a:srgbClr val="CCCCFF"/>
              </a:gs>
              <a:gs pos="59000">
                <a:srgbClr val="99CCFF"/>
              </a:gs>
              <a:gs pos="68000">
                <a:srgbClr val="9966FF"/>
              </a:gs>
              <a:gs pos="80500">
                <a:srgbClr val="CC99FF"/>
              </a:gs>
              <a:gs pos="91001">
                <a:srgbClr val="99CCFF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28690"/>
                                        </p:tgtEl>
                                      </p:cBhvr>
                                      <p:by x="60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28691"/>
                                        </p:tgtEl>
                                      </p:cBhvr>
                                      <p:by x="60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3" dur="1000" fill="hold"/>
                                        <p:tgtEl>
                                          <p:spTgt spid="286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C7004F66-25D2-1895-2216-86C9D7D96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A043690E-2469-CF8D-DFC5-C62917E81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84763"/>
            <a:ext cx="9144000" cy="177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581A65CC-AE69-B0AB-71B2-3613E0543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0"/>
            <a:ext cx="1008063" cy="5229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6F3A875D-FDDC-C230-5318-B96F937C8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0"/>
            <a:ext cx="1152525" cy="5229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4" name="Rectangle 8">
            <a:extLst>
              <a:ext uri="{FF2B5EF4-FFF2-40B4-BE49-F238E27FC236}">
                <a16:creationId xmlns:a16="http://schemas.microsoft.com/office/drawing/2014/main" id="{25E24DEB-B9A5-4598-6801-1DBFF3D27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0"/>
            <a:ext cx="935037" cy="5229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6" name="Rectangle 10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B1DF9DC8-DCEF-9A04-E211-FE96C94EC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5084763"/>
            <a:ext cx="576263" cy="1773237"/>
          </a:xfrm>
          <a:prstGeom prst="rect">
            <a:avLst/>
          </a:prstGeom>
          <a:gradFill rotWithShape="1">
            <a:gsLst>
              <a:gs pos="0">
                <a:srgbClr val="7F7F7F"/>
              </a:gs>
              <a:gs pos="10501">
                <a:srgbClr val="FFFFFF"/>
              </a:gs>
              <a:gs pos="12001">
                <a:srgbClr val="1F1F1F"/>
              </a:gs>
              <a:gs pos="17000">
                <a:srgbClr val="CFCFCF"/>
              </a:gs>
              <a:gs pos="23500">
                <a:srgbClr val="CFCFCF"/>
              </a:gs>
              <a:gs pos="29000">
                <a:srgbClr val="636363"/>
              </a:gs>
              <a:gs pos="41001">
                <a:srgbClr val="FFFFFF"/>
              </a:gs>
              <a:gs pos="42000">
                <a:srgbClr val="1F1F1F"/>
              </a:gs>
              <a:gs pos="50000">
                <a:srgbClr val="FFFFFF"/>
              </a:gs>
              <a:gs pos="58000">
                <a:srgbClr val="1F1F1F"/>
              </a:gs>
              <a:gs pos="59000">
                <a:srgbClr val="FFFFFF"/>
              </a:gs>
              <a:gs pos="71000">
                <a:srgbClr val="636363"/>
              </a:gs>
              <a:gs pos="76500">
                <a:srgbClr val="CFCFCF"/>
              </a:gs>
              <a:gs pos="83000">
                <a:srgbClr val="CFCFCF"/>
              </a:gs>
              <a:gs pos="88000">
                <a:srgbClr val="1F1F1F"/>
              </a:gs>
              <a:gs pos="89500">
                <a:srgbClr val="FFFFFF"/>
              </a:gs>
              <a:gs pos="100000">
                <a:srgbClr val="7F7F7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7" name="Rectangle 11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9F56C45-0C3D-CEEF-CEFB-5F7CA9176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5084763"/>
            <a:ext cx="576263" cy="1773237"/>
          </a:xfrm>
          <a:prstGeom prst="rect">
            <a:avLst/>
          </a:prstGeom>
          <a:gradFill rotWithShape="1">
            <a:gsLst>
              <a:gs pos="0">
                <a:srgbClr val="7F7F7F"/>
              </a:gs>
              <a:gs pos="10501">
                <a:srgbClr val="FFFFFF"/>
              </a:gs>
              <a:gs pos="12001">
                <a:srgbClr val="1F1F1F"/>
              </a:gs>
              <a:gs pos="17000">
                <a:srgbClr val="CFCFCF"/>
              </a:gs>
              <a:gs pos="23500">
                <a:srgbClr val="CFCFCF"/>
              </a:gs>
              <a:gs pos="29000">
                <a:srgbClr val="636363"/>
              </a:gs>
              <a:gs pos="41001">
                <a:srgbClr val="FFFFFF"/>
              </a:gs>
              <a:gs pos="42000">
                <a:srgbClr val="1F1F1F"/>
              </a:gs>
              <a:gs pos="50000">
                <a:srgbClr val="FFFFFF"/>
              </a:gs>
              <a:gs pos="58000">
                <a:srgbClr val="1F1F1F"/>
              </a:gs>
              <a:gs pos="59000">
                <a:srgbClr val="FFFFFF"/>
              </a:gs>
              <a:gs pos="71000">
                <a:srgbClr val="636363"/>
              </a:gs>
              <a:gs pos="76500">
                <a:srgbClr val="CFCFCF"/>
              </a:gs>
              <a:gs pos="83000">
                <a:srgbClr val="CFCFCF"/>
              </a:gs>
              <a:gs pos="88000">
                <a:srgbClr val="1F1F1F"/>
              </a:gs>
              <a:gs pos="89500">
                <a:srgbClr val="FFFFFF"/>
              </a:gs>
              <a:gs pos="100000">
                <a:srgbClr val="7F7F7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8" name="Rectangle 12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08E0608-36C3-9760-4A12-BC04DEB1F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5084763"/>
            <a:ext cx="576262" cy="1773237"/>
          </a:xfrm>
          <a:prstGeom prst="rect">
            <a:avLst/>
          </a:prstGeom>
          <a:gradFill rotWithShape="1">
            <a:gsLst>
              <a:gs pos="0">
                <a:srgbClr val="7F7F7F"/>
              </a:gs>
              <a:gs pos="10501">
                <a:srgbClr val="FFFFFF"/>
              </a:gs>
              <a:gs pos="12001">
                <a:srgbClr val="1F1F1F"/>
              </a:gs>
              <a:gs pos="17000">
                <a:srgbClr val="CFCFCF"/>
              </a:gs>
              <a:gs pos="23500">
                <a:srgbClr val="CFCFCF"/>
              </a:gs>
              <a:gs pos="29000">
                <a:srgbClr val="636363"/>
              </a:gs>
              <a:gs pos="41001">
                <a:srgbClr val="FFFFFF"/>
              </a:gs>
              <a:gs pos="42000">
                <a:srgbClr val="1F1F1F"/>
              </a:gs>
              <a:gs pos="50000">
                <a:srgbClr val="FFFFFF"/>
              </a:gs>
              <a:gs pos="58000">
                <a:srgbClr val="1F1F1F"/>
              </a:gs>
              <a:gs pos="59000">
                <a:srgbClr val="FFFFFF"/>
              </a:gs>
              <a:gs pos="71000">
                <a:srgbClr val="636363"/>
              </a:gs>
              <a:gs pos="76500">
                <a:srgbClr val="CFCFCF"/>
              </a:gs>
              <a:gs pos="83000">
                <a:srgbClr val="CFCFCF"/>
              </a:gs>
              <a:gs pos="88000">
                <a:srgbClr val="1F1F1F"/>
              </a:gs>
              <a:gs pos="89500">
                <a:srgbClr val="FFFFFF"/>
              </a:gs>
              <a:gs pos="100000">
                <a:srgbClr val="7F7F7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29709" name="Picture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1E9FE15-3386-87E6-47AD-63BD39AE0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0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10" name="Picture 1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F17341C-7212-2F16-F439-44DCE1A23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0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11" name="Picture 1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50DE3EC-E560-92F2-C1F0-AF0C62BA2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0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12" name="Rectangle 16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6D665BA5-DA19-2AFC-2859-0E7E880B0A1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289801" y="927100"/>
            <a:ext cx="360362" cy="3348037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8999">
                <a:srgbClr val="99CCFF"/>
              </a:gs>
              <a:gs pos="19500">
                <a:srgbClr val="CC99FF"/>
              </a:gs>
              <a:gs pos="32000">
                <a:srgbClr val="9966FF"/>
              </a:gs>
              <a:gs pos="41001">
                <a:srgbClr val="99CCFF"/>
              </a:gs>
              <a:gs pos="50000">
                <a:srgbClr val="CCCCFF"/>
              </a:gs>
              <a:gs pos="59000">
                <a:srgbClr val="99CCFF"/>
              </a:gs>
              <a:gs pos="68000">
                <a:srgbClr val="9966FF"/>
              </a:gs>
              <a:gs pos="80500">
                <a:srgbClr val="CC99FF"/>
              </a:gs>
              <a:gs pos="91001">
                <a:srgbClr val="99CCFF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13" name="Rectangle 17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58CE44D5-5DC0-0C4B-FC20-DE70071FF33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72231" y="4148931"/>
            <a:ext cx="504825" cy="360363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8999">
                <a:srgbClr val="99CCFF"/>
              </a:gs>
              <a:gs pos="19500">
                <a:srgbClr val="CC99FF"/>
              </a:gs>
              <a:gs pos="32000">
                <a:srgbClr val="9966FF"/>
              </a:gs>
              <a:gs pos="41001">
                <a:srgbClr val="99CCFF"/>
              </a:gs>
              <a:gs pos="50000">
                <a:srgbClr val="CCCCFF"/>
              </a:gs>
              <a:gs pos="59000">
                <a:srgbClr val="99CCFF"/>
              </a:gs>
              <a:gs pos="68000">
                <a:srgbClr val="9966FF"/>
              </a:gs>
              <a:gs pos="80500">
                <a:srgbClr val="CC99FF"/>
              </a:gs>
              <a:gs pos="91001">
                <a:srgbClr val="99CCFF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14" name="Rectangle 18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EFF3DDA2-F17B-F40E-D2D0-DC6DD9042E3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72231" y="3501231"/>
            <a:ext cx="504825" cy="360363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8999">
                <a:srgbClr val="99CCFF"/>
              </a:gs>
              <a:gs pos="19500">
                <a:srgbClr val="CC99FF"/>
              </a:gs>
              <a:gs pos="32000">
                <a:srgbClr val="9966FF"/>
              </a:gs>
              <a:gs pos="41001">
                <a:srgbClr val="99CCFF"/>
              </a:gs>
              <a:gs pos="50000">
                <a:srgbClr val="CCCCFF"/>
              </a:gs>
              <a:gs pos="59000">
                <a:srgbClr val="99CCFF"/>
              </a:gs>
              <a:gs pos="68000">
                <a:srgbClr val="9966FF"/>
              </a:gs>
              <a:gs pos="80500">
                <a:srgbClr val="CC99FF"/>
              </a:gs>
              <a:gs pos="91001">
                <a:srgbClr val="99CCFF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16" name="Rectangle 20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89E58221-A037-D739-A13F-F835A13F830B}"/>
              </a:ext>
            </a:extLst>
          </p:cNvPr>
          <p:cNvSpPr>
            <a:spLocks noChangeArrowheads="1"/>
          </p:cNvSpPr>
          <p:nvPr/>
        </p:nvSpPr>
        <p:spPr bwMode="auto">
          <a:xfrm rot="14741486">
            <a:off x="3960019" y="2743994"/>
            <a:ext cx="431800" cy="2665412"/>
          </a:xfrm>
          <a:prstGeom prst="rect">
            <a:avLst/>
          </a:prstGeom>
          <a:gradFill rotWithShape="1">
            <a:gsLst>
              <a:gs pos="0">
                <a:srgbClr val="7F7F7F"/>
              </a:gs>
              <a:gs pos="10501">
                <a:srgbClr val="FFFFFF"/>
              </a:gs>
              <a:gs pos="12001">
                <a:srgbClr val="1F1F1F"/>
              </a:gs>
              <a:gs pos="17000">
                <a:srgbClr val="CFCFCF"/>
              </a:gs>
              <a:gs pos="23500">
                <a:srgbClr val="CFCFCF"/>
              </a:gs>
              <a:gs pos="29000">
                <a:srgbClr val="636363"/>
              </a:gs>
              <a:gs pos="41001">
                <a:srgbClr val="FFFFFF"/>
              </a:gs>
              <a:gs pos="42000">
                <a:srgbClr val="1F1F1F"/>
              </a:gs>
              <a:gs pos="50000">
                <a:srgbClr val="FFFFFF"/>
              </a:gs>
              <a:gs pos="58000">
                <a:srgbClr val="1F1F1F"/>
              </a:gs>
              <a:gs pos="59000">
                <a:srgbClr val="FFFFFF"/>
              </a:gs>
              <a:gs pos="71000">
                <a:srgbClr val="636363"/>
              </a:gs>
              <a:gs pos="76500">
                <a:srgbClr val="CFCFCF"/>
              </a:gs>
              <a:gs pos="83000">
                <a:srgbClr val="CFCFCF"/>
              </a:gs>
              <a:gs pos="88000">
                <a:srgbClr val="1F1F1F"/>
              </a:gs>
              <a:gs pos="89500">
                <a:srgbClr val="FFFFFF"/>
              </a:gs>
              <a:gs pos="100000">
                <a:srgbClr val="7F7F7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17" name="Rectangle 21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BA87D54C-B6AA-3315-3AEA-64342F63F664}"/>
              </a:ext>
            </a:extLst>
          </p:cNvPr>
          <p:cNvSpPr>
            <a:spLocks noChangeArrowheads="1"/>
          </p:cNvSpPr>
          <p:nvPr/>
        </p:nvSpPr>
        <p:spPr bwMode="auto">
          <a:xfrm rot="-3462685">
            <a:off x="3888582" y="2599531"/>
            <a:ext cx="431800" cy="2665413"/>
          </a:xfrm>
          <a:prstGeom prst="rect">
            <a:avLst/>
          </a:prstGeom>
          <a:gradFill rotWithShape="1">
            <a:gsLst>
              <a:gs pos="0">
                <a:srgbClr val="7F7F7F"/>
              </a:gs>
              <a:gs pos="10501">
                <a:srgbClr val="FFFFFF"/>
              </a:gs>
              <a:gs pos="12001">
                <a:srgbClr val="1F1F1F"/>
              </a:gs>
              <a:gs pos="17000">
                <a:srgbClr val="CFCFCF"/>
              </a:gs>
              <a:gs pos="23500">
                <a:srgbClr val="CFCFCF"/>
              </a:gs>
              <a:gs pos="29000">
                <a:srgbClr val="636363"/>
              </a:gs>
              <a:gs pos="41001">
                <a:srgbClr val="FFFFFF"/>
              </a:gs>
              <a:gs pos="42000">
                <a:srgbClr val="1F1F1F"/>
              </a:gs>
              <a:gs pos="50000">
                <a:srgbClr val="FFFFFF"/>
              </a:gs>
              <a:gs pos="58000">
                <a:srgbClr val="1F1F1F"/>
              </a:gs>
              <a:gs pos="59000">
                <a:srgbClr val="FFFFFF"/>
              </a:gs>
              <a:gs pos="71000">
                <a:srgbClr val="636363"/>
              </a:gs>
              <a:gs pos="76500">
                <a:srgbClr val="CFCFCF"/>
              </a:gs>
              <a:gs pos="83000">
                <a:srgbClr val="CFCFCF"/>
              </a:gs>
              <a:gs pos="88000">
                <a:srgbClr val="1F1F1F"/>
              </a:gs>
              <a:gs pos="89500">
                <a:srgbClr val="FFFFFF"/>
              </a:gs>
              <a:gs pos="100000">
                <a:srgbClr val="7F7F7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18" name="AutoShape 2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F76AFC4-6EE0-548B-6F10-666298FA905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956550" y="5734050"/>
            <a:ext cx="790575" cy="576263"/>
          </a:xfrm>
          <a:prstGeom prst="rightArrow">
            <a:avLst>
              <a:gd name="adj1" fmla="val 50000"/>
              <a:gd name="adj2" fmla="val 342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6.6474E-6 L -0.81111 0.00231 L -4.44444E-6 -6.6474E-6 Z " pathEditMode="relative" ptsTypes="AAA">
                                      <p:cBhvr>
                                        <p:cTn id="8" dur="20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29713"/>
                                        </p:tgtEl>
                                      </p:cBhvr>
                                      <p:by x="60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29714"/>
                                        </p:tgtEl>
                                      </p:cBhvr>
                                      <p:by x="60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B809286-108E-5B1E-C1CD-50F7B6391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92BECD9-9549-0364-6C61-BAA712CE5F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30724" name="Rectangle 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E228EBE-54C7-2027-C247-2DB25309D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E5B606DE-12AC-621C-2A6F-726079BCA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84763"/>
            <a:ext cx="9144000" cy="177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602FF296-56BA-1212-C693-B35FF0DBB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0"/>
            <a:ext cx="1008063" cy="5229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69390014-F327-2669-E456-6DDCC6A76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0"/>
            <a:ext cx="1152525" cy="5229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28" name="Rectangle 8">
            <a:extLst>
              <a:ext uri="{FF2B5EF4-FFF2-40B4-BE49-F238E27FC236}">
                <a16:creationId xmlns:a16="http://schemas.microsoft.com/office/drawing/2014/main" id="{671F5765-3E17-5F7B-C800-F5D1CF7DB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0"/>
            <a:ext cx="935037" cy="5229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30" name="Rectangle 10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E4250B86-8900-DC7C-92C9-CBCBDDFA1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5084763"/>
            <a:ext cx="576263" cy="1773237"/>
          </a:xfrm>
          <a:prstGeom prst="rect">
            <a:avLst/>
          </a:prstGeom>
          <a:gradFill rotWithShape="1">
            <a:gsLst>
              <a:gs pos="0">
                <a:srgbClr val="7F7F7F"/>
              </a:gs>
              <a:gs pos="10501">
                <a:srgbClr val="FFFFFF"/>
              </a:gs>
              <a:gs pos="12001">
                <a:srgbClr val="1F1F1F"/>
              </a:gs>
              <a:gs pos="17000">
                <a:srgbClr val="CFCFCF"/>
              </a:gs>
              <a:gs pos="23500">
                <a:srgbClr val="CFCFCF"/>
              </a:gs>
              <a:gs pos="29000">
                <a:srgbClr val="636363"/>
              </a:gs>
              <a:gs pos="41001">
                <a:srgbClr val="FFFFFF"/>
              </a:gs>
              <a:gs pos="42000">
                <a:srgbClr val="1F1F1F"/>
              </a:gs>
              <a:gs pos="50000">
                <a:srgbClr val="FFFFFF"/>
              </a:gs>
              <a:gs pos="58000">
                <a:srgbClr val="1F1F1F"/>
              </a:gs>
              <a:gs pos="59000">
                <a:srgbClr val="FFFFFF"/>
              </a:gs>
              <a:gs pos="71000">
                <a:srgbClr val="636363"/>
              </a:gs>
              <a:gs pos="76500">
                <a:srgbClr val="CFCFCF"/>
              </a:gs>
              <a:gs pos="83000">
                <a:srgbClr val="CFCFCF"/>
              </a:gs>
              <a:gs pos="88000">
                <a:srgbClr val="1F1F1F"/>
              </a:gs>
              <a:gs pos="89500">
                <a:srgbClr val="FFFFFF"/>
              </a:gs>
              <a:gs pos="100000">
                <a:srgbClr val="7F7F7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31" name="Rectangle 11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8BB375AB-507B-C9BC-3B3D-B5915F0BD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5084763"/>
            <a:ext cx="576262" cy="1773237"/>
          </a:xfrm>
          <a:prstGeom prst="rect">
            <a:avLst/>
          </a:prstGeom>
          <a:gradFill rotWithShape="1">
            <a:gsLst>
              <a:gs pos="0">
                <a:srgbClr val="7F7F7F"/>
              </a:gs>
              <a:gs pos="10501">
                <a:srgbClr val="FFFFFF"/>
              </a:gs>
              <a:gs pos="12001">
                <a:srgbClr val="1F1F1F"/>
              </a:gs>
              <a:gs pos="17000">
                <a:srgbClr val="CFCFCF"/>
              </a:gs>
              <a:gs pos="23500">
                <a:srgbClr val="CFCFCF"/>
              </a:gs>
              <a:gs pos="29000">
                <a:srgbClr val="636363"/>
              </a:gs>
              <a:gs pos="41001">
                <a:srgbClr val="FFFFFF"/>
              </a:gs>
              <a:gs pos="42000">
                <a:srgbClr val="1F1F1F"/>
              </a:gs>
              <a:gs pos="50000">
                <a:srgbClr val="FFFFFF"/>
              </a:gs>
              <a:gs pos="58000">
                <a:srgbClr val="1F1F1F"/>
              </a:gs>
              <a:gs pos="59000">
                <a:srgbClr val="FFFFFF"/>
              </a:gs>
              <a:gs pos="71000">
                <a:srgbClr val="636363"/>
              </a:gs>
              <a:gs pos="76500">
                <a:srgbClr val="CFCFCF"/>
              </a:gs>
              <a:gs pos="83000">
                <a:srgbClr val="CFCFCF"/>
              </a:gs>
              <a:gs pos="88000">
                <a:srgbClr val="1F1F1F"/>
              </a:gs>
              <a:gs pos="89500">
                <a:srgbClr val="FFFFFF"/>
              </a:gs>
              <a:gs pos="100000">
                <a:srgbClr val="7F7F7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30733" name="Picture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15F82C4-078F-AB55-DE76-D016CA45E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0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4" name="Picture 1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BC32455-7A16-4A44-ABF9-D413F43E3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0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35" name="Rectangle 15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CAF17623-CC39-82DB-BFF4-EE1194460FF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289801" y="927100"/>
            <a:ext cx="360362" cy="3348037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8999">
                <a:srgbClr val="99CCFF"/>
              </a:gs>
              <a:gs pos="19500">
                <a:srgbClr val="CC99FF"/>
              </a:gs>
              <a:gs pos="32000">
                <a:srgbClr val="9966FF"/>
              </a:gs>
              <a:gs pos="41001">
                <a:srgbClr val="99CCFF"/>
              </a:gs>
              <a:gs pos="50000">
                <a:srgbClr val="CCCCFF"/>
              </a:gs>
              <a:gs pos="59000">
                <a:srgbClr val="99CCFF"/>
              </a:gs>
              <a:gs pos="68000">
                <a:srgbClr val="9966FF"/>
              </a:gs>
              <a:gs pos="80500">
                <a:srgbClr val="CC99FF"/>
              </a:gs>
              <a:gs pos="91001">
                <a:srgbClr val="99CCFF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36" name="Rectangle 16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A941E78C-D873-B870-93A6-4931C277EC1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72231" y="4148931"/>
            <a:ext cx="504825" cy="360363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8999">
                <a:srgbClr val="99CCFF"/>
              </a:gs>
              <a:gs pos="19500">
                <a:srgbClr val="CC99FF"/>
              </a:gs>
              <a:gs pos="32000">
                <a:srgbClr val="9966FF"/>
              </a:gs>
              <a:gs pos="41001">
                <a:srgbClr val="99CCFF"/>
              </a:gs>
              <a:gs pos="50000">
                <a:srgbClr val="CCCCFF"/>
              </a:gs>
              <a:gs pos="59000">
                <a:srgbClr val="99CCFF"/>
              </a:gs>
              <a:gs pos="68000">
                <a:srgbClr val="9966FF"/>
              </a:gs>
              <a:gs pos="80500">
                <a:srgbClr val="CC99FF"/>
              </a:gs>
              <a:gs pos="91001">
                <a:srgbClr val="99CCFF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37" name="Rectangle 17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3948C87-F184-E0D1-1611-29759F8C4AA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72231" y="3501231"/>
            <a:ext cx="504825" cy="360363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8999">
                <a:srgbClr val="99CCFF"/>
              </a:gs>
              <a:gs pos="19500">
                <a:srgbClr val="CC99FF"/>
              </a:gs>
              <a:gs pos="32000">
                <a:srgbClr val="9966FF"/>
              </a:gs>
              <a:gs pos="41001">
                <a:srgbClr val="99CCFF"/>
              </a:gs>
              <a:gs pos="50000">
                <a:srgbClr val="CCCCFF"/>
              </a:gs>
              <a:gs pos="59000">
                <a:srgbClr val="99CCFF"/>
              </a:gs>
              <a:gs pos="68000">
                <a:srgbClr val="9966FF"/>
              </a:gs>
              <a:gs pos="80500">
                <a:srgbClr val="CC99FF"/>
              </a:gs>
              <a:gs pos="91001">
                <a:srgbClr val="99CCFF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38" name="Rectangle 18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71CB5BA3-2D9A-0A46-649F-474BEE6EAAC8}"/>
              </a:ext>
            </a:extLst>
          </p:cNvPr>
          <p:cNvSpPr>
            <a:spLocks noChangeArrowheads="1"/>
          </p:cNvSpPr>
          <p:nvPr/>
        </p:nvSpPr>
        <p:spPr bwMode="auto">
          <a:xfrm rot="13590746">
            <a:off x="4535488" y="3825875"/>
            <a:ext cx="431800" cy="1079500"/>
          </a:xfrm>
          <a:prstGeom prst="rect">
            <a:avLst/>
          </a:prstGeom>
          <a:gradFill rotWithShape="1">
            <a:gsLst>
              <a:gs pos="0">
                <a:srgbClr val="7F7F7F"/>
              </a:gs>
              <a:gs pos="10501">
                <a:srgbClr val="FFFFFF"/>
              </a:gs>
              <a:gs pos="12001">
                <a:srgbClr val="1F1F1F"/>
              </a:gs>
              <a:gs pos="17000">
                <a:srgbClr val="CFCFCF"/>
              </a:gs>
              <a:gs pos="23500">
                <a:srgbClr val="CFCFCF"/>
              </a:gs>
              <a:gs pos="29000">
                <a:srgbClr val="636363"/>
              </a:gs>
              <a:gs pos="41001">
                <a:srgbClr val="FFFFFF"/>
              </a:gs>
              <a:gs pos="42000">
                <a:srgbClr val="1F1F1F"/>
              </a:gs>
              <a:gs pos="50000">
                <a:srgbClr val="FFFFFF"/>
              </a:gs>
              <a:gs pos="58000">
                <a:srgbClr val="1F1F1F"/>
              </a:gs>
              <a:gs pos="59000">
                <a:srgbClr val="FFFFFF"/>
              </a:gs>
              <a:gs pos="71000">
                <a:srgbClr val="636363"/>
              </a:gs>
              <a:gs pos="76500">
                <a:srgbClr val="CFCFCF"/>
              </a:gs>
              <a:gs pos="83000">
                <a:srgbClr val="CFCFCF"/>
              </a:gs>
              <a:gs pos="88000">
                <a:srgbClr val="1F1F1F"/>
              </a:gs>
              <a:gs pos="89500">
                <a:srgbClr val="FFFFFF"/>
              </a:gs>
              <a:gs pos="100000">
                <a:srgbClr val="7F7F7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39" name="Rectangle 19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13E43351-62AF-DA80-AC2F-8876375BAF46}"/>
              </a:ext>
            </a:extLst>
          </p:cNvPr>
          <p:cNvSpPr>
            <a:spLocks noChangeArrowheads="1"/>
          </p:cNvSpPr>
          <p:nvPr/>
        </p:nvSpPr>
        <p:spPr bwMode="auto">
          <a:xfrm rot="-24240029">
            <a:off x="4572000" y="3789363"/>
            <a:ext cx="431800" cy="1081087"/>
          </a:xfrm>
          <a:prstGeom prst="rect">
            <a:avLst/>
          </a:prstGeom>
          <a:gradFill rotWithShape="1">
            <a:gsLst>
              <a:gs pos="0">
                <a:srgbClr val="7F7F7F"/>
              </a:gs>
              <a:gs pos="10501">
                <a:srgbClr val="FFFFFF"/>
              </a:gs>
              <a:gs pos="12001">
                <a:srgbClr val="1F1F1F"/>
              </a:gs>
              <a:gs pos="17000">
                <a:srgbClr val="CFCFCF"/>
              </a:gs>
              <a:gs pos="23500">
                <a:srgbClr val="CFCFCF"/>
              </a:gs>
              <a:gs pos="29000">
                <a:srgbClr val="636363"/>
              </a:gs>
              <a:gs pos="41001">
                <a:srgbClr val="FFFFFF"/>
              </a:gs>
              <a:gs pos="42000">
                <a:srgbClr val="1F1F1F"/>
              </a:gs>
              <a:gs pos="50000">
                <a:srgbClr val="FFFFFF"/>
              </a:gs>
              <a:gs pos="58000">
                <a:srgbClr val="1F1F1F"/>
              </a:gs>
              <a:gs pos="59000">
                <a:srgbClr val="FFFFFF"/>
              </a:gs>
              <a:gs pos="71000">
                <a:srgbClr val="636363"/>
              </a:gs>
              <a:gs pos="76500">
                <a:srgbClr val="CFCFCF"/>
              </a:gs>
              <a:gs pos="83000">
                <a:srgbClr val="CFCFCF"/>
              </a:gs>
              <a:gs pos="88000">
                <a:srgbClr val="1F1F1F"/>
              </a:gs>
              <a:gs pos="89500">
                <a:srgbClr val="FFFFFF"/>
              </a:gs>
              <a:gs pos="100000">
                <a:srgbClr val="7F7F7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40" name="AutoShape 2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D7B5078-8B71-E778-9D6F-AF675BA9730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956550" y="5734050"/>
            <a:ext cx="790575" cy="576263"/>
          </a:xfrm>
          <a:prstGeom prst="rightArrow">
            <a:avLst>
              <a:gd name="adj1" fmla="val 50000"/>
              <a:gd name="adj2" fmla="val 342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6.6474E-6 L -0.81111 0.00231 L -4.44444E-6 -6.6474E-6 Z " pathEditMode="relative" ptsTypes="AAA">
                                      <p:cBhvr>
                                        <p:cTn id="8" dur="20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30736"/>
                                        </p:tgtEl>
                                      </p:cBhvr>
                                      <p:by x="60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30737"/>
                                        </p:tgtEl>
                                      </p:cBhvr>
                                      <p:by x="60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5" name="Rectangle 21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C8DF286-C460-4241-3537-7BD322408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66" name="Rectangle 22">
            <a:extLst>
              <a:ext uri="{FF2B5EF4-FFF2-40B4-BE49-F238E27FC236}">
                <a16:creationId xmlns:a16="http://schemas.microsoft.com/office/drawing/2014/main" id="{6C65C619-B389-E192-114A-22419E223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84763"/>
            <a:ext cx="9144000" cy="177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67" name="Rectangle 23">
            <a:extLst>
              <a:ext uri="{FF2B5EF4-FFF2-40B4-BE49-F238E27FC236}">
                <a16:creationId xmlns:a16="http://schemas.microsoft.com/office/drawing/2014/main" id="{E3132110-F0FE-C12E-E8C1-AF939B62D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0"/>
            <a:ext cx="1008063" cy="5229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68" name="Rectangle 24">
            <a:extLst>
              <a:ext uri="{FF2B5EF4-FFF2-40B4-BE49-F238E27FC236}">
                <a16:creationId xmlns:a16="http://schemas.microsoft.com/office/drawing/2014/main" id="{0E560F68-6351-AB2D-399A-A6B8AB6DE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0"/>
            <a:ext cx="1152525" cy="5229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69" name="Rectangle 25">
            <a:extLst>
              <a:ext uri="{FF2B5EF4-FFF2-40B4-BE49-F238E27FC236}">
                <a16:creationId xmlns:a16="http://schemas.microsoft.com/office/drawing/2014/main" id="{DF037ECB-97C1-FE68-ED07-6EC6B4567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0"/>
            <a:ext cx="935037" cy="5229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71" name="Rectangle 27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B0F3A7AF-D7A7-B7B2-1116-858FF9245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5084763"/>
            <a:ext cx="576263" cy="1773237"/>
          </a:xfrm>
          <a:prstGeom prst="rect">
            <a:avLst/>
          </a:prstGeom>
          <a:gradFill rotWithShape="1">
            <a:gsLst>
              <a:gs pos="0">
                <a:srgbClr val="7F7F7F"/>
              </a:gs>
              <a:gs pos="10501">
                <a:srgbClr val="FFFFFF"/>
              </a:gs>
              <a:gs pos="12001">
                <a:srgbClr val="1F1F1F"/>
              </a:gs>
              <a:gs pos="17000">
                <a:srgbClr val="CFCFCF"/>
              </a:gs>
              <a:gs pos="23500">
                <a:srgbClr val="CFCFCF"/>
              </a:gs>
              <a:gs pos="29000">
                <a:srgbClr val="636363"/>
              </a:gs>
              <a:gs pos="41001">
                <a:srgbClr val="FFFFFF"/>
              </a:gs>
              <a:gs pos="42000">
                <a:srgbClr val="1F1F1F"/>
              </a:gs>
              <a:gs pos="50000">
                <a:srgbClr val="FFFFFF"/>
              </a:gs>
              <a:gs pos="58000">
                <a:srgbClr val="1F1F1F"/>
              </a:gs>
              <a:gs pos="59000">
                <a:srgbClr val="FFFFFF"/>
              </a:gs>
              <a:gs pos="71000">
                <a:srgbClr val="636363"/>
              </a:gs>
              <a:gs pos="76500">
                <a:srgbClr val="CFCFCF"/>
              </a:gs>
              <a:gs pos="83000">
                <a:srgbClr val="CFCFCF"/>
              </a:gs>
              <a:gs pos="88000">
                <a:srgbClr val="1F1F1F"/>
              </a:gs>
              <a:gs pos="89500">
                <a:srgbClr val="FFFFFF"/>
              </a:gs>
              <a:gs pos="100000">
                <a:srgbClr val="7F7F7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31774" name="Picture 3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375783E-738A-2868-9549-70630FA5F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0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76" name="Rectangle 32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BC604927-66FD-8F7B-7F17-6A38B5CC2CF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289801" y="927100"/>
            <a:ext cx="360362" cy="3348037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8999">
                <a:srgbClr val="99CCFF"/>
              </a:gs>
              <a:gs pos="19500">
                <a:srgbClr val="CC99FF"/>
              </a:gs>
              <a:gs pos="32000">
                <a:srgbClr val="9966FF"/>
              </a:gs>
              <a:gs pos="41001">
                <a:srgbClr val="99CCFF"/>
              </a:gs>
              <a:gs pos="50000">
                <a:srgbClr val="CCCCFF"/>
              </a:gs>
              <a:gs pos="59000">
                <a:srgbClr val="99CCFF"/>
              </a:gs>
              <a:gs pos="68000">
                <a:srgbClr val="9966FF"/>
              </a:gs>
              <a:gs pos="80500">
                <a:srgbClr val="CC99FF"/>
              </a:gs>
              <a:gs pos="91001">
                <a:srgbClr val="99CCFF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77" name="Rectangle 33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E11B6919-02C5-9690-2E28-CBCC4F00E21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72231" y="4148931"/>
            <a:ext cx="504825" cy="360363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8999">
                <a:srgbClr val="99CCFF"/>
              </a:gs>
              <a:gs pos="19500">
                <a:srgbClr val="CC99FF"/>
              </a:gs>
              <a:gs pos="32000">
                <a:srgbClr val="9966FF"/>
              </a:gs>
              <a:gs pos="41001">
                <a:srgbClr val="99CCFF"/>
              </a:gs>
              <a:gs pos="50000">
                <a:srgbClr val="CCCCFF"/>
              </a:gs>
              <a:gs pos="59000">
                <a:srgbClr val="99CCFF"/>
              </a:gs>
              <a:gs pos="68000">
                <a:srgbClr val="9966FF"/>
              </a:gs>
              <a:gs pos="80500">
                <a:srgbClr val="CC99FF"/>
              </a:gs>
              <a:gs pos="91001">
                <a:srgbClr val="99CCFF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78" name="Rectangle 3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A0962154-10B2-7CB1-D19F-88017A184D3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72231" y="3501231"/>
            <a:ext cx="504825" cy="360363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8999">
                <a:srgbClr val="99CCFF"/>
              </a:gs>
              <a:gs pos="19500">
                <a:srgbClr val="CC99FF"/>
              </a:gs>
              <a:gs pos="32000">
                <a:srgbClr val="9966FF"/>
              </a:gs>
              <a:gs pos="41001">
                <a:srgbClr val="99CCFF"/>
              </a:gs>
              <a:gs pos="50000">
                <a:srgbClr val="CCCCFF"/>
              </a:gs>
              <a:gs pos="59000">
                <a:srgbClr val="99CCFF"/>
              </a:gs>
              <a:gs pos="68000">
                <a:srgbClr val="9966FF"/>
              </a:gs>
              <a:gs pos="80500">
                <a:srgbClr val="CC99FF"/>
              </a:gs>
              <a:gs pos="91001">
                <a:srgbClr val="99CCFF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81" name="AutoShape 3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549A813-BB00-655E-C02E-200FACB638C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956550" y="5734050"/>
            <a:ext cx="790575" cy="576263"/>
          </a:xfrm>
          <a:prstGeom prst="rightArrow">
            <a:avLst>
              <a:gd name="adj1" fmla="val 50000"/>
              <a:gd name="adj2" fmla="val 342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317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6.6474E-6 L -0.81111 0.00231 L -4.44444E-6 -6.6474E-6 Z " pathEditMode="relative" ptsTypes="AAA">
                                      <p:cBhvr>
                                        <p:cTn id="8" dur="2000" fill="hold"/>
                                        <p:tgtEl>
                                          <p:spTgt spid="317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31777"/>
                                        </p:tgtEl>
                                      </p:cBhvr>
                                      <p:by x="60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31778"/>
                                        </p:tgtEl>
                                      </p:cBhvr>
                                      <p:by x="60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EB31BCE7-F33C-467F-6BFD-0F043EF728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F7FE30A5-06BF-0848-703A-CC82193AE9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32772" name="Rectangle 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13C611CA-1CD4-8FA6-E6A0-8794E4062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7A064699-1C88-FF20-401A-E1CEFDB64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84763"/>
            <a:ext cx="9144000" cy="177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B0204172-304E-9DF7-D51C-1F5E60DC8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0"/>
            <a:ext cx="1008063" cy="5229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D646C3D6-0E54-2AEC-0528-3A7E4664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0"/>
            <a:ext cx="1152525" cy="5229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76" name="Rectangle 8">
            <a:extLst>
              <a:ext uri="{FF2B5EF4-FFF2-40B4-BE49-F238E27FC236}">
                <a16:creationId xmlns:a16="http://schemas.microsoft.com/office/drawing/2014/main" id="{9F83F7AE-400D-78B1-A26A-6020FA284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0"/>
            <a:ext cx="935037" cy="5229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79" name="Rectangle 11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D676D956-FCEC-5C4B-D43D-C74B45EFDB0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289801" y="927100"/>
            <a:ext cx="360362" cy="3348037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8999">
                <a:srgbClr val="99CCFF"/>
              </a:gs>
              <a:gs pos="19500">
                <a:srgbClr val="CC99FF"/>
              </a:gs>
              <a:gs pos="32000">
                <a:srgbClr val="9966FF"/>
              </a:gs>
              <a:gs pos="41001">
                <a:srgbClr val="99CCFF"/>
              </a:gs>
              <a:gs pos="50000">
                <a:srgbClr val="CCCCFF"/>
              </a:gs>
              <a:gs pos="59000">
                <a:srgbClr val="99CCFF"/>
              </a:gs>
              <a:gs pos="68000">
                <a:srgbClr val="9966FF"/>
              </a:gs>
              <a:gs pos="80500">
                <a:srgbClr val="CC99FF"/>
              </a:gs>
              <a:gs pos="91001">
                <a:srgbClr val="99CCFF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80" name="Rectangle 12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A67824A-AE56-C186-3751-DDFB7F6C1BF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72231" y="4148931"/>
            <a:ext cx="504825" cy="360363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8999">
                <a:srgbClr val="99CCFF"/>
              </a:gs>
              <a:gs pos="19500">
                <a:srgbClr val="CC99FF"/>
              </a:gs>
              <a:gs pos="32000">
                <a:srgbClr val="9966FF"/>
              </a:gs>
              <a:gs pos="41001">
                <a:srgbClr val="99CCFF"/>
              </a:gs>
              <a:gs pos="50000">
                <a:srgbClr val="CCCCFF"/>
              </a:gs>
              <a:gs pos="59000">
                <a:srgbClr val="99CCFF"/>
              </a:gs>
              <a:gs pos="68000">
                <a:srgbClr val="9966FF"/>
              </a:gs>
              <a:gs pos="80500">
                <a:srgbClr val="CC99FF"/>
              </a:gs>
              <a:gs pos="91001">
                <a:srgbClr val="99CCFF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81" name="Rectangle 13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47411CB-B9F1-0C89-6A0E-2D753DCB7A3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72231" y="3501231"/>
            <a:ext cx="504825" cy="360363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8999">
                <a:srgbClr val="99CCFF"/>
              </a:gs>
              <a:gs pos="19500">
                <a:srgbClr val="CC99FF"/>
              </a:gs>
              <a:gs pos="32000">
                <a:srgbClr val="9966FF"/>
              </a:gs>
              <a:gs pos="41001">
                <a:srgbClr val="99CCFF"/>
              </a:gs>
              <a:gs pos="50000">
                <a:srgbClr val="CCCCFF"/>
              </a:gs>
              <a:gs pos="59000">
                <a:srgbClr val="99CCFF"/>
              </a:gs>
              <a:gs pos="68000">
                <a:srgbClr val="9966FF"/>
              </a:gs>
              <a:gs pos="80500">
                <a:srgbClr val="CC99FF"/>
              </a:gs>
              <a:gs pos="91001">
                <a:srgbClr val="99CCFF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82" name="AutoShape 1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DD36E69-06DF-B0D9-22A0-D2F5472FC87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956550" y="5734050"/>
            <a:ext cx="790575" cy="576263"/>
          </a:xfrm>
          <a:prstGeom prst="rightArrow">
            <a:avLst>
              <a:gd name="adj1" fmla="val 50000"/>
              <a:gd name="adj2" fmla="val 342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6.6474E-6 L -0.81111 0.00231 L -4.44444E-6 -6.6474E-6 Z " pathEditMode="relative" ptsTypes="AAA">
                                      <p:cBhvr>
                                        <p:cTn id="8" dur="2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32780"/>
                                        </p:tgtEl>
                                      </p:cBhvr>
                                      <p:by x="60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32781"/>
                                        </p:tgtEl>
                                      </p:cBhvr>
                                      <p:by x="60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EBBB42D-460A-98B2-C5B2-93E0DC601C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78BA8FA-3199-7D78-EE23-9B7866E5A9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82ACCF7F-FF9F-24A0-6CA1-69AE2ED7A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797" name="WordArt 5">
            <a:extLst>
              <a:ext uri="{FF2B5EF4-FFF2-40B4-BE49-F238E27FC236}">
                <a16:creationId xmlns:a16="http://schemas.microsoft.com/office/drawing/2014/main" id="{9A2F7CB1-3AE6-2A96-EE93-41553544274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5650" y="1196975"/>
            <a:ext cx="73152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</a:rPr>
              <a:t>버그안쓰고깬거면당신은마피천재</a:t>
            </a:r>
            <a:r>
              <a:rPr lang="en-US" altLang="ko-KR" sz="36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</a:rPr>
              <a:t>!!!</a:t>
            </a:r>
            <a:endParaRPr lang="ko-KR" altLang="en-US" sz="3600" kern="1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</a:endParaRPr>
          </a:p>
        </p:txBody>
      </p:sp>
      <p:sp>
        <p:nvSpPr>
          <p:cNvPr id="33798" name="Oval 6">
            <a:hlinkClick r:id="rId2" action="ppaction://hlinksldjump"/>
            <a:extLst>
              <a:ext uri="{FF2B5EF4-FFF2-40B4-BE49-F238E27FC236}">
                <a16:creationId xmlns:a16="http://schemas.microsoft.com/office/drawing/2014/main" id="{75828429-50D8-3A25-92A8-53FD83CB2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661025"/>
            <a:ext cx="1150937" cy="1196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리플</a:t>
            </a:r>
            <a:r>
              <a:rPr lang="en-US" altLang="ko-KR"/>
              <a:t>?</a:t>
            </a:r>
          </a:p>
        </p:txBody>
      </p:sp>
      <p:sp>
        <p:nvSpPr>
          <p:cNvPr id="33800" name="Oval 8">
            <a:hlinkClick r:id="" action="ppaction://hlinkshowjump?jump=endshow"/>
            <a:extLst>
              <a:ext uri="{FF2B5EF4-FFF2-40B4-BE49-F238E27FC236}">
                <a16:creationId xmlns:a16="http://schemas.microsoft.com/office/drawing/2014/main" id="{96138DC6-067A-8A1D-DF2B-96DB6223C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5661025"/>
            <a:ext cx="1150937" cy="1196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끝</a:t>
            </a:r>
            <a:r>
              <a:rPr lang="en-US" altLang="ko-KR"/>
              <a:t>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67E1FB1-05BE-9189-CF6F-FE3130A5D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0DE4099-A335-BFBA-B379-6A71BF738E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84491CA5-9081-0F76-E700-DCB2AB5EF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21" name="Oval 5">
            <a:hlinkClick r:id="rId2" action="ppaction://hlinksldjump"/>
            <a:extLst>
              <a:ext uri="{FF2B5EF4-FFF2-40B4-BE49-F238E27FC236}">
                <a16:creationId xmlns:a16="http://schemas.microsoft.com/office/drawing/2014/main" id="{91778694-3A87-C0E9-676B-3965C82AF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5805488"/>
            <a:ext cx="1081087" cy="10525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리플</a:t>
            </a:r>
            <a:r>
              <a:rPr lang="en-US" altLang="ko-KR"/>
              <a:t>?</a:t>
            </a:r>
          </a:p>
        </p:txBody>
      </p:sp>
      <p:sp>
        <p:nvSpPr>
          <p:cNvPr id="34822" name="WordArt 6">
            <a:extLst>
              <a:ext uri="{FF2B5EF4-FFF2-40B4-BE49-F238E27FC236}">
                <a16:creationId xmlns:a16="http://schemas.microsoft.com/office/drawing/2014/main" id="{0D12441F-8B12-191D-C61D-DC4B101D513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339975" y="1700213"/>
            <a:ext cx="45720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실패ㅠㅠㅠㅠㅠㅠㅠㅠ</a:t>
            </a:r>
          </a:p>
        </p:txBody>
      </p:sp>
      <p:sp>
        <p:nvSpPr>
          <p:cNvPr id="34823" name="Oval 7">
            <a:hlinkClick r:id="" action="ppaction://hlinkshowjump?jump=endshow"/>
            <a:extLst>
              <a:ext uri="{FF2B5EF4-FFF2-40B4-BE49-F238E27FC236}">
                <a16:creationId xmlns:a16="http://schemas.microsoft.com/office/drawing/2014/main" id="{4EAFB96C-4D46-5775-BE98-4F01EED98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5805488"/>
            <a:ext cx="1081088" cy="10525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끝</a:t>
            </a:r>
            <a:r>
              <a:rPr lang="en-US" altLang="ko-KR"/>
              <a:t>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0A4BF88-02A7-9BF3-D3F5-CE3FDE3A7B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E181224-290D-B4A7-2441-86ECEBD6D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37B5FD08-8037-A3DC-AD5D-3FF6057C2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37" name="WordArt 5">
            <a:extLst>
              <a:ext uri="{FF2B5EF4-FFF2-40B4-BE49-F238E27FC236}">
                <a16:creationId xmlns:a16="http://schemas.microsoft.com/office/drawing/2014/main" id="{3702178E-7C5B-D297-0DD3-1A3CE398589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627313" y="4724400"/>
            <a:ext cx="3786187" cy="6556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마피설치가안돼있음</a:t>
            </a:r>
          </a:p>
        </p:txBody>
      </p:sp>
      <p:sp>
        <p:nvSpPr>
          <p:cNvPr id="18438" name="Rectangle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BF6BC6B-FEDF-7958-CED5-472464E07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1989138"/>
            <a:ext cx="4321175" cy="1223962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설치설치설치설치설치설치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FB13C9B-19EB-DABA-F1CD-9F2FC6CD2D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0D80834-5478-1CF8-02C0-8B67D2E00D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63A67555-3333-FD30-9BB6-403389336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D4896322-88D6-720F-4C5D-4A2A8D82B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141663"/>
            <a:ext cx="8642350" cy="720725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91088BBF-E0F4-0382-72E5-45567B177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213100"/>
            <a:ext cx="2735263" cy="576263"/>
          </a:xfrm>
          <a:prstGeom prst="rect">
            <a:avLst/>
          </a:prstGeom>
          <a:solidFill>
            <a:srgbClr val="7D42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32F5AB87-13EB-FF74-743C-56E4EAF19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3213100"/>
            <a:ext cx="3384550" cy="576263"/>
          </a:xfrm>
          <a:prstGeom prst="rect">
            <a:avLst/>
          </a:prstGeom>
          <a:solidFill>
            <a:srgbClr val="7D42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4" name="Rectangle 8">
            <a:extLst>
              <a:ext uri="{FF2B5EF4-FFF2-40B4-BE49-F238E27FC236}">
                <a16:creationId xmlns:a16="http://schemas.microsoft.com/office/drawing/2014/main" id="{C2DB5915-411F-0018-C141-E53A7F391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213100"/>
            <a:ext cx="2735263" cy="576263"/>
          </a:xfrm>
          <a:prstGeom prst="rect">
            <a:avLst/>
          </a:prstGeom>
          <a:solidFill>
            <a:srgbClr val="7D42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5" name="Rectangle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EEFEAB3-08D8-385A-E039-2340D2605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5157788"/>
            <a:ext cx="1584325" cy="576262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0">
                <a:srgbClr val="C4D6EB"/>
              </a:gs>
              <a:gs pos="50000">
                <a:srgbClr val="FFEBFA"/>
              </a:gs>
              <a:gs pos="65000">
                <a:srgbClr val="C4D6EB"/>
              </a:gs>
              <a:gs pos="80001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다음</a:t>
            </a:r>
          </a:p>
        </p:txBody>
      </p:sp>
      <p:sp>
        <p:nvSpPr>
          <p:cNvPr id="19466" name="Rectangle 10">
            <a:extLst>
              <a:ext uri="{FF2B5EF4-FFF2-40B4-BE49-F238E27FC236}">
                <a16:creationId xmlns:a16="http://schemas.microsoft.com/office/drawing/2014/main" id="{B9551C50-C619-8DD2-7D65-A36532D04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3213100"/>
            <a:ext cx="3384550" cy="576263"/>
          </a:xfrm>
          <a:prstGeom prst="rect">
            <a:avLst/>
          </a:prstGeom>
          <a:solidFill>
            <a:srgbClr val="7D42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7" name="Rectangle 11">
            <a:extLst>
              <a:ext uri="{FF2B5EF4-FFF2-40B4-BE49-F238E27FC236}">
                <a16:creationId xmlns:a16="http://schemas.microsoft.com/office/drawing/2014/main" id="{98CD68A7-3A81-A8EE-EFDF-BFBD48F8D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3213100"/>
            <a:ext cx="2376487" cy="576263"/>
          </a:xfrm>
          <a:prstGeom prst="rect">
            <a:avLst/>
          </a:prstGeom>
          <a:solidFill>
            <a:srgbClr val="7D42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1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2D0FCDB-F725-4104-DB5A-5A31878221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0C9281A-C668-BCFD-587E-61AA2D340E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680335A1-4726-A617-40E1-D086A8866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85" name="AutoShape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A07991C-AC0D-588D-DCED-317D2BA6D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805488"/>
            <a:ext cx="790575" cy="576262"/>
          </a:xfrm>
          <a:prstGeom prst="rightArrow">
            <a:avLst>
              <a:gd name="adj1" fmla="val 50000"/>
              <a:gd name="adj2" fmla="val 342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879D7B4-83E3-4DD9-E1D8-D40E3F7C01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57C87DF-DFE0-7310-1286-F3AB809437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21508" name="Rectangle 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D159E748-26AD-0226-DB0A-21FDE3B96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5E91B549-06B5-8E58-3FDA-B5BC54627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08500"/>
            <a:ext cx="9144000" cy="2349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0" name="Rectangle 6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5EBCD103-59E0-677A-9045-8A6225042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0"/>
            <a:ext cx="1081087" cy="360363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8999">
                <a:srgbClr val="99CCFF"/>
              </a:gs>
              <a:gs pos="19500">
                <a:srgbClr val="CC99FF"/>
              </a:gs>
              <a:gs pos="32000">
                <a:srgbClr val="9966FF"/>
              </a:gs>
              <a:gs pos="41001">
                <a:srgbClr val="99CCFF"/>
              </a:gs>
              <a:gs pos="50000">
                <a:srgbClr val="CCCCFF"/>
              </a:gs>
              <a:gs pos="59000">
                <a:srgbClr val="99CCFF"/>
              </a:gs>
              <a:gs pos="68000">
                <a:srgbClr val="9966FF"/>
              </a:gs>
              <a:gs pos="80500">
                <a:srgbClr val="CC99FF"/>
              </a:gs>
              <a:gs pos="91001">
                <a:srgbClr val="99CCFF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1" name="AutoShape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B277219-1FB7-F6E2-05E9-021761F8312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956550" y="5734050"/>
            <a:ext cx="790575" cy="576263"/>
          </a:xfrm>
          <a:prstGeom prst="rightArrow">
            <a:avLst>
              <a:gd name="adj1" fmla="val 50000"/>
              <a:gd name="adj2" fmla="val 342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1510"/>
                                        </p:tgtEl>
                                      </p:cBhvr>
                                      <p:by x="100000" y="40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1D7C6E7-F8F0-2886-8E4A-E26A5841EB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22532" name="Rectangle 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E7A866D4-65EB-6A23-94C1-6FD3E0749D7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  <p:sp>
        <p:nvSpPr>
          <p:cNvPr id="22533" name="Rectangle 5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0CED7B59-7528-B2E1-2B1A-D70B8AB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DD161B48-8A59-6042-6536-4A906C3E0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41888"/>
            <a:ext cx="9144000" cy="191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5" name="Rectangle 7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79B94F71-4230-BA87-B3B4-6D645B173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0"/>
            <a:ext cx="1081088" cy="360363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8999">
                <a:srgbClr val="99CCFF"/>
              </a:gs>
              <a:gs pos="19500">
                <a:srgbClr val="CC99FF"/>
              </a:gs>
              <a:gs pos="32000">
                <a:srgbClr val="9966FF"/>
              </a:gs>
              <a:gs pos="41001">
                <a:srgbClr val="99CCFF"/>
              </a:gs>
              <a:gs pos="50000">
                <a:srgbClr val="CCCCFF"/>
              </a:gs>
              <a:gs pos="59000">
                <a:srgbClr val="99CCFF"/>
              </a:gs>
              <a:gs pos="68000">
                <a:srgbClr val="9966FF"/>
              </a:gs>
              <a:gs pos="80500">
                <a:srgbClr val="CC99FF"/>
              </a:gs>
              <a:gs pos="91001">
                <a:srgbClr val="99CCFF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6" name="Rectangle 8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A28BB7B2-97E9-79DB-AB29-5F23A1A2A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0"/>
            <a:ext cx="1081087" cy="360363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8999">
                <a:srgbClr val="99CCFF"/>
              </a:gs>
              <a:gs pos="19500">
                <a:srgbClr val="CC99FF"/>
              </a:gs>
              <a:gs pos="32000">
                <a:srgbClr val="9966FF"/>
              </a:gs>
              <a:gs pos="41001">
                <a:srgbClr val="99CCFF"/>
              </a:gs>
              <a:gs pos="50000">
                <a:srgbClr val="CCCCFF"/>
              </a:gs>
              <a:gs pos="59000">
                <a:srgbClr val="99CCFF"/>
              </a:gs>
              <a:gs pos="68000">
                <a:srgbClr val="9966FF"/>
              </a:gs>
              <a:gs pos="80500">
                <a:srgbClr val="CC99FF"/>
              </a:gs>
              <a:gs pos="91001">
                <a:srgbClr val="99CCFF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7" name="AutoShape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3EA3820-0BC6-A3A3-9C2C-8FEA7807C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805488"/>
            <a:ext cx="790575" cy="576262"/>
          </a:xfrm>
          <a:prstGeom prst="rightArrow">
            <a:avLst>
              <a:gd name="adj1" fmla="val 50000"/>
              <a:gd name="adj2" fmla="val 342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2535"/>
                                        </p:tgtEl>
                                      </p:cBhvr>
                                      <p:by x="100000" y="40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22536"/>
                                        </p:tgtEl>
                                      </p:cBhvr>
                                      <p:by x="100000" y="40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0D69DCC-777B-F913-307F-05E946D561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D035060-7ED8-B928-3E43-E55E4CEDAA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23556" name="Rectangle 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6767DE50-1F8E-F27D-2D13-4C93D4F97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235EE56E-DB52-F51B-65B7-34C28EE9F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13325"/>
            <a:ext cx="9144000" cy="184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58" name="AutoShape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2C49FB1-16E9-174B-2D41-AFC76281D26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956550" y="5734050"/>
            <a:ext cx="790575" cy="576263"/>
          </a:xfrm>
          <a:prstGeom prst="rightArrow">
            <a:avLst>
              <a:gd name="adj1" fmla="val 50000"/>
              <a:gd name="adj2" fmla="val 342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59" name="Rectangle 7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7267C4C4-3D8D-C0C3-BC38-8AC97BADB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0"/>
            <a:ext cx="1081088" cy="360363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8999">
                <a:srgbClr val="99CCFF"/>
              </a:gs>
              <a:gs pos="19500">
                <a:srgbClr val="CC99FF"/>
              </a:gs>
              <a:gs pos="32000">
                <a:srgbClr val="9966FF"/>
              </a:gs>
              <a:gs pos="41001">
                <a:srgbClr val="99CCFF"/>
              </a:gs>
              <a:gs pos="50000">
                <a:srgbClr val="CCCCFF"/>
              </a:gs>
              <a:gs pos="59000">
                <a:srgbClr val="99CCFF"/>
              </a:gs>
              <a:gs pos="68000">
                <a:srgbClr val="9966FF"/>
              </a:gs>
              <a:gs pos="80500">
                <a:srgbClr val="CC99FF"/>
              </a:gs>
              <a:gs pos="91001">
                <a:srgbClr val="99CCFF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0" name="Rectangle 8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0A62CEB0-25F6-7A2D-F583-C8081470D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0"/>
            <a:ext cx="1081087" cy="360363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8999">
                <a:srgbClr val="99CCFF"/>
              </a:gs>
              <a:gs pos="19500">
                <a:srgbClr val="CC99FF"/>
              </a:gs>
              <a:gs pos="32000">
                <a:srgbClr val="9966FF"/>
              </a:gs>
              <a:gs pos="41001">
                <a:srgbClr val="99CCFF"/>
              </a:gs>
              <a:gs pos="50000">
                <a:srgbClr val="CCCCFF"/>
              </a:gs>
              <a:gs pos="59000">
                <a:srgbClr val="99CCFF"/>
              </a:gs>
              <a:gs pos="68000">
                <a:srgbClr val="9966FF"/>
              </a:gs>
              <a:gs pos="80500">
                <a:srgbClr val="CC99FF"/>
              </a:gs>
              <a:gs pos="91001">
                <a:srgbClr val="99CCFF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1" name="Rectangle 9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5C5F04C-C9EA-2491-C57A-0863D06B3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0"/>
            <a:ext cx="1081088" cy="360363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8999">
                <a:srgbClr val="99CCFF"/>
              </a:gs>
              <a:gs pos="19500">
                <a:srgbClr val="CC99FF"/>
              </a:gs>
              <a:gs pos="32000">
                <a:srgbClr val="9966FF"/>
              </a:gs>
              <a:gs pos="41001">
                <a:srgbClr val="99CCFF"/>
              </a:gs>
              <a:gs pos="50000">
                <a:srgbClr val="CCCCFF"/>
              </a:gs>
              <a:gs pos="59000">
                <a:srgbClr val="99CCFF"/>
              </a:gs>
              <a:gs pos="68000">
                <a:srgbClr val="9966FF"/>
              </a:gs>
              <a:gs pos="80500">
                <a:srgbClr val="CC99FF"/>
              </a:gs>
              <a:gs pos="91001">
                <a:srgbClr val="99CCFF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23559"/>
                                        </p:tgtEl>
                                      </p:cBhvr>
                                      <p:by x="100000" y="40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23560"/>
                                        </p:tgtEl>
                                      </p:cBhvr>
                                      <p:by x="100000" y="40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23561"/>
                                        </p:tgtEl>
                                      </p:cBhvr>
                                      <p:by x="100000" y="4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7F2B8F9-B65B-B344-9CCA-DD3EB52605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09E1D54-585B-C901-D3E5-2A0A90E406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24580" name="Rectangle 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C69CBF83-0358-0EA1-4AB5-EC14BEC74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21AC0CEE-6424-5872-8575-C657C65B7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73688"/>
            <a:ext cx="9144000" cy="14843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2" name="AutoShape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4FFD3F6-6F64-FA50-DB9D-CEF842A65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805488"/>
            <a:ext cx="790575" cy="576262"/>
          </a:xfrm>
          <a:prstGeom prst="rightArrow">
            <a:avLst>
              <a:gd name="adj1" fmla="val 50000"/>
              <a:gd name="adj2" fmla="val 342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3" name="Rectangle 7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7854A35-95B1-EE84-84EC-B3F7B9D26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0"/>
            <a:ext cx="1081088" cy="360363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8999">
                <a:srgbClr val="99CCFF"/>
              </a:gs>
              <a:gs pos="19500">
                <a:srgbClr val="CC99FF"/>
              </a:gs>
              <a:gs pos="32000">
                <a:srgbClr val="9966FF"/>
              </a:gs>
              <a:gs pos="41001">
                <a:srgbClr val="99CCFF"/>
              </a:gs>
              <a:gs pos="50000">
                <a:srgbClr val="CCCCFF"/>
              </a:gs>
              <a:gs pos="59000">
                <a:srgbClr val="99CCFF"/>
              </a:gs>
              <a:gs pos="68000">
                <a:srgbClr val="9966FF"/>
              </a:gs>
              <a:gs pos="80500">
                <a:srgbClr val="CC99FF"/>
              </a:gs>
              <a:gs pos="91001">
                <a:srgbClr val="99CCFF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4" name="Rectangle 8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958337B-76BD-1B42-25EC-801F7037B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0"/>
            <a:ext cx="1081087" cy="360363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8999">
                <a:srgbClr val="99CCFF"/>
              </a:gs>
              <a:gs pos="19500">
                <a:srgbClr val="CC99FF"/>
              </a:gs>
              <a:gs pos="32000">
                <a:srgbClr val="9966FF"/>
              </a:gs>
              <a:gs pos="41001">
                <a:srgbClr val="99CCFF"/>
              </a:gs>
              <a:gs pos="50000">
                <a:srgbClr val="CCCCFF"/>
              </a:gs>
              <a:gs pos="59000">
                <a:srgbClr val="99CCFF"/>
              </a:gs>
              <a:gs pos="68000">
                <a:srgbClr val="9966FF"/>
              </a:gs>
              <a:gs pos="80500">
                <a:srgbClr val="CC99FF"/>
              </a:gs>
              <a:gs pos="91001">
                <a:srgbClr val="99CCFF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5" name="Rectangle 9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3B7FBAB7-812F-7C5E-54F0-5C49DEDB3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373688"/>
            <a:ext cx="360362" cy="1484312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8999">
                <a:srgbClr val="99CCFF"/>
              </a:gs>
              <a:gs pos="19500">
                <a:srgbClr val="CC99FF"/>
              </a:gs>
              <a:gs pos="32000">
                <a:srgbClr val="9966FF"/>
              </a:gs>
              <a:gs pos="41001">
                <a:srgbClr val="99CCFF"/>
              </a:gs>
              <a:gs pos="50000">
                <a:srgbClr val="CCCCFF"/>
              </a:gs>
              <a:gs pos="59000">
                <a:srgbClr val="99CCFF"/>
              </a:gs>
              <a:gs pos="68000">
                <a:srgbClr val="9966FF"/>
              </a:gs>
              <a:gs pos="80500">
                <a:srgbClr val="CC99FF"/>
              </a:gs>
              <a:gs pos="91001">
                <a:srgbClr val="99CCFF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24583"/>
                                        </p:tgtEl>
                                      </p:cBhvr>
                                      <p:by x="100000" y="40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24584"/>
                                        </p:tgtEl>
                                      </p:cBhvr>
                                      <p:by x="100000" y="40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10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AD1C0B7-EA98-AF3A-25F4-3D1A8FD476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CF4BB23-8F19-A4EF-D8FD-E83EB30311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25604" name="Rectangle 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01A21F60-27F3-6AB9-0AE4-1766AE5CC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BA0332DC-1DC0-53B2-E99B-7ED54157E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73688"/>
            <a:ext cx="9144000" cy="14843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06" name="AutoShape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EF3F6FE-B199-A101-BCE3-2D8F328FE27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956550" y="5734050"/>
            <a:ext cx="790575" cy="576263"/>
          </a:xfrm>
          <a:prstGeom prst="rightArrow">
            <a:avLst>
              <a:gd name="adj1" fmla="val 50000"/>
              <a:gd name="adj2" fmla="val 342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07" name="Rectangle 7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D0BBD27-E80D-3473-9DE5-AB7CF685A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0"/>
            <a:ext cx="1081088" cy="360363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8999">
                <a:srgbClr val="99CCFF"/>
              </a:gs>
              <a:gs pos="19500">
                <a:srgbClr val="CC99FF"/>
              </a:gs>
              <a:gs pos="32000">
                <a:srgbClr val="9966FF"/>
              </a:gs>
              <a:gs pos="41001">
                <a:srgbClr val="99CCFF"/>
              </a:gs>
              <a:gs pos="50000">
                <a:srgbClr val="CCCCFF"/>
              </a:gs>
              <a:gs pos="59000">
                <a:srgbClr val="99CCFF"/>
              </a:gs>
              <a:gs pos="68000">
                <a:srgbClr val="9966FF"/>
              </a:gs>
              <a:gs pos="80500">
                <a:srgbClr val="CC99FF"/>
              </a:gs>
              <a:gs pos="91001">
                <a:srgbClr val="99CCFF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08" name="Rectangle 8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B15F0741-2728-ACD7-8A20-7C71E81FA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5373688"/>
            <a:ext cx="360362" cy="1484312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8999">
                <a:srgbClr val="99CCFF"/>
              </a:gs>
              <a:gs pos="19500">
                <a:srgbClr val="CC99FF"/>
              </a:gs>
              <a:gs pos="32000">
                <a:srgbClr val="9966FF"/>
              </a:gs>
              <a:gs pos="41001">
                <a:srgbClr val="99CCFF"/>
              </a:gs>
              <a:gs pos="50000">
                <a:srgbClr val="CCCCFF"/>
              </a:gs>
              <a:gs pos="59000">
                <a:srgbClr val="99CCFF"/>
              </a:gs>
              <a:gs pos="68000">
                <a:srgbClr val="9966FF"/>
              </a:gs>
              <a:gs pos="80500">
                <a:srgbClr val="CC99FF"/>
              </a:gs>
              <a:gs pos="91001">
                <a:srgbClr val="99CCFF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09" name="Rectangle 9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046C42FA-F384-BB1F-2EAD-7DE20044F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5373688"/>
            <a:ext cx="360363" cy="1484312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8999">
                <a:srgbClr val="99CCFF"/>
              </a:gs>
              <a:gs pos="19500">
                <a:srgbClr val="CC99FF"/>
              </a:gs>
              <a:gs pos="32000">
                <a:srgbClr val="9966FF"/>
              </a:gs>
              <a:gs pos="41001">
                <a:srgbClr val="99CCFF"/>
              </a:gs>
              <a:gs pos="50000">
                <a:srgbClr val="CCCCFF"/>
              </a:gs>
              <a:gs pos="59000">
                <a:srgbClr val="99CCFF"/>
              </a:gs>
              <a:gs pos="68000">
                <a:srgbClr val="9966FF"/>
              </a:gs>
              <a:gs pos="80500">
                <a:srgbClr val="CC99FF"/>
              </a:gs>
              <a:gs pos="91001">
                <a:srgbClr val="99CCFF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25607"/>
                                        </p:tgtEl>
                                      </p:cBhvr>
                                      <p:by x="100000" y="40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3" dur="10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17</Words>
  <Application>Microsoft Office PowerPoint</Application>
  <PresentationFormat>화면 슬라이드 쇼(4:3)</PresentationFormat>
  <Paragraphs>11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ktk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ktk</dc:creator>
  <cp:lastModifiedBy>김 락형</cp:lastModifiedBy>
  <cp:revision>13</cp:revision>
  <dcterms:created xsi:type="dcterms:W3CDTF">2008-09-11T12:38:16Z</dcterms:created>
  <dcterms:modified xsi:type="dcterms:W3CDTF">2023-04-05T15:00:30Z</dcterms:modified>
</cp:coreProperties>
</file>