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FF00"/>
    <a:srgbClr val="E4F6FC"/>
    <a:srgbClr val="C3C1F5"/>
    <a:srgbClr val="8A4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7" autoAdjust="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CB610-C3BD-6A72-B4B1-FD0C1D1AC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62D35-908C-B93A-2ECD-AC90CDCBF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A6EE-57D0-5EF7-8F53-6B8F821F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824EF-6E47-D958-593E-7242DE46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1013E-FE96-FA07-2C19-9A8EB382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DD422-35CD-423C-B347-8B4C29138A7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233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16577-5104-2DF7-2D94-48D1BA2E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39110-8927-C2C6-099B-B1C466EE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15C78-D111-0158-E3AE-A8D6E581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64B1C2-1647-F2ED-3AA8-CF931B13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B7C0D-6176-115C-80F8-D4D9C5E7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C2ADC5-76A2-412D-BD3D-98D0AEE756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225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D437E8-8A6D-1B1F-204A-A75DC4CF2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C7FF8E-1861-FE88-9FAE-8010A2CC8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BE5F-29DB-A44E-31EF-ABAF4B6E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FEEC5-A390-04A2-6CAB-8EB5E7F9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CC6CC-F5BF-AE95-62FF-493AB71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6541A-2FA0-46B8-B21C-B6592C9B28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851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85B83-CA01-38CA-7362-6C4F008C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924CE-9582-85AC-7CA1-74CB2A51B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3AB75-1902-1456-F564-7DD88FF6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40C38-89DE-5CA2-4B79-77745BC8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34D27-2603-C56E-CCBF-1438D2D8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54807-61DD-447F-B496-5DAF80419E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77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B87A0-057B-A401-40DB-B8295B26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ED373-1E5D-9CC3-C4A7-BFC69156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5B330-FF06-ACB2-FE34-E1E8E645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0F966-67B6-E832-0079-875C5280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FE33A-2779-7244-2E47-3B67E88B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40664-10C7-406F-A29B-336023B8C7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00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30258-0653-F23D-4909-45F4BC81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68481-D8BC-4A30-9437-23FFE244E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59436-0977-36E3-2124-16874E479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AD02A-7B95-87A1-9A2E-D72E74BB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BD7A7-D2F9-1CDE-6D9F-A3D0048F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01D7C-1EED-E2A3-59F6-04B71A49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1ED48-86B2-493A-AB85-A2220DFD88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33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4385-D7B3-54CA-F41C-27211F20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11238-5834-FC91-F678-1C414807C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1FED6D-29C4-590F-11BD-8E3523BF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B706F0-B3DA-C871-7D9C-F5CD260B0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8DCAA3-C29E-36B8-6074-F3BDA7C1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5E6CF3-3CEE-75C3-830A-69DF9084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31EFA6-17F9-97C2-6873-754F5F26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0F678A-6FCA-5CF8-DF30-7C21368E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A8D7F-F6B3-4488-9889-380E427387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02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25F50-7EAA-2878-363E-1EE2667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605E38-5562-03F1-0FED-1CB9E1AB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8A5990-CD6C-A73A-D178-F401D9CB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7F3452-511C-C102-9BDC-40EAF69F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39FA4-99A0-47B5-AFDD-60EB84844D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48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758511-4CCF-74EA-A312-B2A84B3F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F0115A-C7D1-A4EC-30CF-74FF8AFF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59ECC-FC14-B864-C1DC-23511B71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11B6B-86BA-44E3-816D-413663700D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2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063AF-BFA5-F6DF-52CD-515D9542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5F458-FB92-A62A-4FCC-54F76D97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ACF252-3050-518D-4382-21B218D2D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3ACC9-CE4F-CD55-6676-11A527BE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03F83-584B-A430-0DE1-09AC52AD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36C43-2E0F-EDFF-60AD-24A44351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2E060-477C-4764-91E5-93368EEF2A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4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4A2B8-B7A2-81B2-09F2-408C6E7D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0A43DF-D4B3-F7A5-00F0-CBF76F020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3F7F5-FD35-AFE6-A362-80A1F0CF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005817-D937-8559-9D6E-1E33093E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0D364-0157-4471-0F5B-9F29D775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4F517-D5D8-B100-5EC6-437B76E8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A8E-AD42-49DC-AB46-4F75C575AF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60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B8A0F6-19C1-EABB-680F-FE31FCE25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04C847-4C1C-E0C5-E800-80DDE40A3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031277-B6C6-4A21-D032-0D0CDA1A904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E2C54F5-4E36-66C0-3AE4-3AE66ACD25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F8427BD-021F-235A-8D41-90724F40EE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4BB89F7-4D07-42BE-B122-FFB8016DCB3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75405AAA-1A01-16A3-2E9F-1E2D3D1B1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2" name="WordArt 10">
            <a:extLst>
              <a:ext uri="{FF2B5EF4-FFF2-40B4-BE49-F238E27FC236}">
                <a16:creationId xmlns:a16="http://schemas.microsoft.com/office/drawing/2014/main" id="{40B48153-2BFE-F197-237D-E21DD7970E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95513" y="1125538"/>
            <a:ext cx="5689600" cy="1668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마우스피하기</a:t>
            </a:r>
          </a:p>
        </p:txBody>
      </p:sp>
      <p:sp>
        <p:nvSpPr>
          <p:cNvPr id="13323" name="Oval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6D2D3B-C85B-64ED-A69C-07974264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45125"/>
            <a:ext cx="1008062" cy="1008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시작</a:t>
            </a:r>
            <a:r>
              <a:rPr lang="en-US" altLang="ko-KR"/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9C57EA8-388F-8B59-1E9B-F57E9FD5B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9CDD641-A80E-C003-EB0B-DC5FA0670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1946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B337CB6-1A2A-523F-7977-A97BB0CCD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E8DBB9A-5FEF-06D3-1A4D-F85A1AE5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0800"/>
            <a:ext cx="9144000" cy="299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2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4776AA85-4D07-C79A-1DDC-B7AABE5F9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-458788"/>
            <a:ext cx="503237" cy="458788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4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80C458C0-C9A8-46C6-4086-D6A3AD37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3238" y="3860800"/>
            <a:ext cx="503238" cy="29972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5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D102E6C-CF59-70E9-EFE6-B2AEBD16D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-458788"/>
            <a:ext cx="503238" cy="458788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6" name="Rectangle 10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317841D-452D-22EC-0286-ACFA23D2F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7173913"/>
            <a:ext cx="2879725" cy="458787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7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F5538D2-9C35-3DA7-0970-E06CF2F0D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-674688"/>
            <a:ext cx="503237" cy="458788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8" name="Rectangle 12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1CAE19B4-DC1D-2227-4B04-C2C520943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413" y="3860800"/>
            <a:ext cx="503237" cy="299720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69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700D1403-F0BC-7DB9-785E-CB3069965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6858000"/>
            <a:ext cx="1512887" cy="458788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0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508CF4C9-5A0E-D5FF-FD30-A278934E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4213" y="3860800"/>
            <a:ext cx="503238" cy="1800225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2" name="Rectangl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6710707-4C3A-929E-4B43-0BE1FDFF0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6381750"/>
            <a:ext cx="503238" cy="476250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A882AB-64CA-D581-BD21-6FF8AF19A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013325"/>
            <a:ext cx="792162" cy="863600"/>
          </a:xfrm>
          <a:prstGeom prst="ellipse">
            <a:avLst/>
          </a:prstGeom>
          <a:gradFill rotWithShape="1">
            <a:gsLst>
              <a:gs pos="0">
                <a:srgbClr val="CCCCFF"/>
              </a:gs>
              <a:gs pos="9000">
                <a:srgbClr val="99CCFF"/>
              </a:gs>
              <a:gs pos="18000">
                <a:srgbClr val="9966FF"/>
              </a:gs>
              <a:gs pos="30500">
                <a:srgbClr val="CC99FF"/>
              </a:gs>
              <a:gs pos="41001">
                <a:srgbClr val="99CCFF"/>
              </a:gs>
              <a:gs pos="50000">
                <a:srgbClr val="CCCCFF"/>
              </a:gs>
              <a:gs pos="59000">
                <a:srgbClr val="99CCFF"/>
              </a:gs>
              <a:gs pos="69500">
                <a:srgbClr val="CC99FF"/>
              </a:gs>
              <a:gs pos="82000">
                <a:srgbClr val="9966FF"/>
              </a:gs>
              <a:gs pos="91001">
                <a:srgbClr val="99CCFF"/>
              </a:gs>
              <a:gs pos="100000">
                <a:srgbClr val="CCCC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  <a:r>
              <a:rPr lang="en-US" altLang="ko-KR"/>
              <a:t>!</a:t>
            </a:r>
          </a:p>
        </p:txBody>
      </p:sp>
      <p:sp>
        <p:nvSpPr>
          <p:cNvPr id="19474" name="Rectangle 1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F24FCBA-88EA-51D1-22B2-EEDD06C16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00663"/>
            <a:ext cx="503238" cy="865187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475" name="Rectangle 1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2B341674-855E-157B-1B65-9EAE5E6B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6858000"/>
            <a:ext cx="504825" cy="865188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9500">
                <a:srgbClr val="1170FF"/>
              </a:gs>
              <a:gs pos="14499">
                <a:srgbClr val="3333CC"/>
              </a:gs>
              <a:gs pos="20000">
                <a:srgbClr val="2E6792"/>
              </a:gs>
              <a:gs pos="26500">
                <a:srgbClr val="9999FF"/>
              </a:gs>
              <a:gs pos="42000">
                <a:srgbClr val="00CCCC"/>
              </a:gs>
              <a:gs pos="50000">
                <a:srgbClr val="3399FF"/>
              </a:gs>
              <a:gs pos="58000">
                <a:srgbClr val="00CCCC"/>
              </a:gs>
              <a:gs pos="73500">
                <a:srgbClr val="9999FF"/>
              </a:gs>
              <a:gs pos="80001">
                <a:srgbClr val="2E6792"/>
              </a:gs>
              <a:gs pos="85501">
                <a:srgbClr val="3333CC"/>
              </a:gs>
              <a:gs pos="90500">
                <a:srgbClr val="1170FF"/>
              </a:gs>
              <a:gs pos="100000">
                <a:srgbClr val="0066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9462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9464"/>
                                        </p:tgtEl>
                                      </p:cBhvr>
                                      <p:by x="1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9465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9466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9467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19468"/>
                                        </p:tgtEl>
                                      </p:cBhvr>
                                      <p:by x="5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9469"/>
                                        </p:tgtEl>
                                      </p:cBhvr>
                                      <p:by x="100000" y="4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19470"/>
                                        </p:tgtEl>
                                      </p:cBhvr>
                                      <p:by x="90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472"/>
                                        </p:tgtEl>
                                      </p:cBhvr>
                                      <p:by x="15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9474"/>
                                        </p:tgtEl>
                                      </p:cBhvr>
                                      <p:by x="9999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9475"/>
                                        </p:tgtEl>
                                      </p:cBhvr>
                                      <p:by x="1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FD386D7-60C7-42C0-2AFE-5F4C1CA46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0323FC6-097E-F64A-9370-BAEEC3B2F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4580" name="Rectangle 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9F977369-DB8D-2C3D-BB1D-009C084FE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827445D-3DE2-D704-2FAC-9E14FBFC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79838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2" name="Rectangle 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EC2DF8AA-48A6-43A1-DCE2-708057ED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850" y="404813"/>
            <a:ext cx="1800225" cy="503237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3" name="Rectangle 7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C29117C7-1E83-50E7-5317-C5FB7699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81200" y="0"/>
            <a:ext cx="1800225" cy="3429000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4" name="Rectangle 8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6FA050A5-2038-8EAD-776C-6D2B9EEC4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24075" y="5734050"/>
            <a:ext cx="1800225" cy="476250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5" name="Rectangle 9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F287D5BB-9856-75FB-8FC2-CDA11CDAE74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989806" y="6326982"/>
            <a:ext cx="1800225" cy="3779838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7" name="Rectangle 11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6EFB0D8-1AAC-72B0-B772-B6798A3D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24075" y="4149725"/>
            <a:ext cx="1800225" cy="1223963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89" name="Rectangle 13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B37BD67C-2481-B041-3719-CC7889012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313" y="5157788"/>
            <a:ext cx="1800225" cy="1223962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0" name="Rectangle 14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DDBD9CA1-E766-0976-0521-C812FA4F0D6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38187" y="-2538412"/>
            <a:ext cx="1800225" cy="3276600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2" name="Rectangle 16">
            <a:hlinkClick r:id="" action="ppaction://hlinkshowjump?jump=lastslide"/>
            <a:hlinkHover r:id="" action="ppaction://hlinkshowjump?jump=lastslide"/>
            <a:extLst>
              <a:ext uri="{FF2B5EF4-FFF2-40B4-BE49-F238E27FC236}">
                <a16:creationId xmlns:a16="http://schemas.microsoft.com/office/drawing/2014/main" id="{3AD7F93A-9A3F-D1BE-393C-F7A5D9EA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708275"/>
            <a:ext cx="1800225" cy="503238"/>
          </a:xfrm>
          <a:prstGeom prst="rect">
            <a:avLst/>
          </a:prstGeom>
          <a:gradFill rotWithShape="1">
            <a:gsLst>
              <a:gs pos="0">
                <a:srgbClr val="4D0808"/>
              </a:gs>
              <a:gs pos="15000">
                <a:srgbClr val="FF0300"/>
              </a:gs>
              <a:gs pos="27500">
                <a:srgbClr val="FF7A00"/>
              </a:gs>
              <a:gs pos="50000">
                <a:srgbClr val="FFF200"/>
              </a:gs>
              <a:gs pos="72500">
                <a:srgbClr val="FF7A00"/>
              </a:gs>
              <a:gs pos="85000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9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1CC8E0-8603-26C9-B051-64144150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141663"/>
            <a:ext cx="1008062" cy="863600"/>
          </a:xfrm>
          <a:prstGeom prst="ellipse">
            <a:avLst/>
          </a:prstGeom>
          <a:gradFill rotWithShape="1">
            <a:gsLst>
              <a:gs pos="0">
                <a:srgbClr val="4D0808"/>
              </a:gs>
              <a:gs pos="30000">
                <a:srgbClr val="FF0300"/>
              </a:gs>
              <a:gs pos="55000">
                <a:srgbClr val="FF7A00"/>
              </a:gs>
              <a:gs pos="100000">
                <a:srgbClr val="FFF2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/>
              <a:t>다음</a:t>
            </a:r>
            <a:r>
              <a:rPr lang="en-US" altLang="ko-KR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4582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4583"/>
                                        </p:tgtEl>
                                      </p:cBhvr>
                                      <p:by x="10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4584"/>
                                        </p:tgtEl>
                                      </p:cBhvr>
                                      <p:by x="10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4585"/>
                                        </p:tgtEl>
                                      </p:cBhvr>
                                      <p:by x="100000" y="2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4587"/>
                                        </p:tgtEl>
                                      </p:cBhvr>
                                      <p:by x="10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24589"/>
                                        </p:tgtEl>
                                      </p:cBhvr>
                                      <p:by x="30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4590"/>
                                        </p:tgtEl>
                                      </p:cBhvr>
                                      <p:by x="100000" y="999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4592"/>
                                        </p:tgtEl>
                                      </p:cBhvr>
                                      <p:by x="1300000" y="1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20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79DC282-4DC6-8761-00A8-CB51CE6B0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0BCAE98-9DD0-0753-F004-3572B5EB6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0484" name="Rectangl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94B3D04-13F4-F5B0-AEC0-F9E79AAD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485" name="WordAr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24379E-020E-D84C-322C-60EF07D04B7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0" y="2060575"/>
            <a:ext cx="9144000" cy="1600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진짜잘한다</a:t>
            </a:r>
            <a:r>
              <a:rPr lang="en-US" altLang="ko-KR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궁서" panose="02030600000101010101" pitchFamily="18" charset="-127"/>
                <a:ea typeface="궁서" panose="02030600000101010101" pitchFamily="18" charset="-127"/>
              </a:rPr>
              <a:t>!!!!!!!!!!!!!!</a:t>
            </a:r>
            <a:endParaRPr lang="ko-KR" altLang="en-US" sz="3600" kern="1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7D25CE2-9DED-96D5-4732-083D944B6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093759B-251A-34C8-99C5-870CE0035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1508" name="Rectangl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572990F-F9A8-D466-ECF8-907942EC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509" name="WordArt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2F9F76A-CADE-AD9E-B9BE-BAED04C5F28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3203575"/>
            <a:ext cx="7343775" cy="1593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</a:rPr>
              <a:t>다시도전해보삼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</Words>
  <Application>Microsoft Office PowerPoint</Application>
  <PresentationFormat>화면 슬라이드 쇼(4:3)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ktk</dc:creator>
  <cp:lastModifiedBy>김 락형</cp:lastModifiedBy>
  <cp:revision>18</cp:revision>
  <dcterms:created xsi:type="dcterms:W3CDTF">2008-09-11T12:38:16Z</dcterms:created>
  <dcterms:modified xsi:type="dcterms:W3CDTF">2023-04-05T14:59:34Z</dcterms:modified>
</cp:coreProperties>
</file>