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F9F939"/>
    <a:srgbClr val="3333FF"/>
    <a:srgbClr val="FFFFFF"/>
    <a:srgbClr val="ABE9EF"/>
    <a:srgbClr val="FF0000"/>
    <a:srgbClr val="26C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8" autoAdjust="0"/>
  </p:normalViewPr>
  <p:slideViewPr>
    <p:cSldViewPr>
      <p:cViewPr varScale="1">
        <p:scale>
          <a:sx n="104" d="100"/>
          <a:sy n="104" d="100"/>
        </p:scale>
        <p:origin x="19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DB683-37C1-D4C6-0AD2-ED773F9FF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C1F3EE-0A34-F02D-45D2-A92479E31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8974F-B65D-C893-872B-D8C40098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4A784-A56D-1252-340F-019EAF5D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EEA2D-1942-E8B8-E5B9-E8022131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195FE-CA0D-4558-8A9C-7EAFE1D37D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063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F49D3-5410-692A-9D5F-221C3422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8B3516-0CE2-A376-63C3-61D3BCE9D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B8938-F07E-9274-1B2D-BD5EDB5B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CEC7A-66CE-93E4-6B56-1443AEB7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5AA78-5DFE-B0E4-0734-C25770FB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2A523-89D2-4AD3-8901-A1FC8E55614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20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7FECC7-9497-04A7-29DF-96656EE47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3A694-8F95-5F27-3981-AB79E6552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99990-9322-B860-6B34-34B8C5F4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54C5D-0724-5601-AB0D-4FD70766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B00BB-000C-3FEA-1BB7-B4A7C5BB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D5423-0EDF-4A6E-A3A9-E5FB717289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969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B9A53-6386-1EC0-DC1C-647F83EE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D7D76-213B-20C8-B733-8186518E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03C99-8765-43EB-0AD1-B2905C3B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284B-E6EB-B601-039D-4171D0C4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D9E93-AF50-0AD1-256D-FD73B0B8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DBCF1-D423-4610-9B0B-E7AEF1240D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471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D31A5-3E75-DFB8-238F-4AEEB61E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3D212-40F9-3DAC-0589-D97A203C9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C796D-214D-B51B-D068-3A7FA05A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26020-6BF8-B1AE-E970-D5FC7B5C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D315D-E024-72A8-AA9C-88DC7432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41992-17B3-481A-BD6E-EF6AE115F9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22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B1545-A754-1BC3-33B2-C889043B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9A55D-2329-81CF-30F9-650DD686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EA3CD2-9EAD-4A39-159D-D76FADE5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721B9-40B6-2EF4-7118-9A630627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3C81F-3999-D5B2-B79C-63CEA0CE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15D00-BE63-FD3B-9928-A8A75696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46DF2-5E4C-4414-92C9-68715582FB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3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7E386-468C-F98E-C439-4E30DED0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9BDA8-D291-CFE6-8DF1-D085893A9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6FFFA7-7837-32CA-A5FD-22479406D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F2800-D5C3-30CD-961D-65B2F9CCB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E2F484-4B14-414B-4C7B-F39A39F79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A268F-E448-1B6B-FC2A-41FFFC3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A3312D-CAA9-6AE0-A155-BF1AC508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A81E5-B2A3-9A3B-F8E8-53CC67CD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5A1D1-D4D7-483A-A289-AFDE147569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52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11A1C-BA66-91A6-9151-CD2A44A3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B98A6E-13CC-33F3-B104-FA870BF4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6308CF-36A4-550D-C444-44068556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64D97-E104-9C55-D26E-2A28DE9E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A27AA-5FED-409A-AC65-55828CF59F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60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CDCC92-062C-0231-EC0A-62A03F3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389E78-F83E-1041-2A4A-43B0E4BE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57050-75FA-9AEB-C18D-963BD4A1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8166C-C58D-4146-AE9F-3C7FF8CB8F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22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4C331-52A9-82C6-8CD8-0AF788D3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63456-AB67-0CBC-A4BD-1D1E12A2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66340-9D91-BA21-C390-952E8B62E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C15BD-B8E3-6A0F-B6D5-48267290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86F24-3660-9E05-5325-6A9341B0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1123D-470B-71E2-44B9-F4F2B312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CA59C-1CE9-433E-98F1-864F7290F8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44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C99A1-BE90-F401-7FDD-3EC6A56B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F2EFC5-4617-69E4-328F-D09F91295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D45D-7BAA-13B9-A933-A6959580C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952B3-B0BE-CBFF-9F73-4F517C4D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F0576-B6E9-2532-70D3-4E323660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09EE2-AD99-7FB1-F6CA-77A3FEC8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A938E-6224-4DEA-8B58-03BAC5DC1B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341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6DCDDC-7294-2FD4-0445-B5FD58EE5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3CC307-7051-758B-585B-CC4411DB1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C50AA19-1E8F-1068-5CAF-5DAF3D5E1D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19B1121-6A59-D62B-0B42-22580A2922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B740828-0870-E83B-3103-96DEC7603B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B3E3F8-3A75-4982-AC4F-DF5148F94B2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>
            <a:extLst>
              <a:ext uri="{FF2B5EF4-FFF2-40B4-BE49-F238E27FC236}">
                <a16:creationId xmlns:a16="http://schemas.microsoft.com/office/drawing/2014/main" id="{7E486DB0-967A-6896-1E31-2009A457895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59113" y="1484313"/>
            <a:ext cx="3657600" cy="720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버티는마피</a:t>
            </a:r>
          </a:p>
        </p:txBody>
      </p:sp>
      <p:sp>
        <p:nvSpPr>
          <p:cNvPr id="2053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01A0B6-C915-BD93-2239-722ADFDE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453188"/>
            <a:ext cx="539750" cy="4048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시작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Rectangle 45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6570D99-276A-AEB5-7C9B-1EB094D3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4" name="Rectangle 452">
            <a:extLst>
              <a:ext uri="{FF2B5EF4-FFF2-40B4-BE49-F238E27FC236}">
                <a16:creationId xmlns:a16="http://schemas.microsoft.com/office/drawing/2014/main" id="{D2659BD7-6924-21FC-209D-440EFB3A0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3573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5" name="AutoShape 45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97C7474-5257-1FD6-1B2E-A6FDB3EFA63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-720725"/>
            <a:ext cx="433388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7" name="AutoShape 45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F2199A4-1125-0DB6-F8BF-49F67A5F7B0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08400" y="-720725"/>
            <a:ext cx="433388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8" name="AutoShape 45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A024BE6-C89E-B3A3-6195-A8EE3D7FE9A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40200" y="-720725"/>
            <a:ext cx="433388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9" name="AutoShape 45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1C6E268-0EF0-117B-1808-DA221DD21AD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72000" y="-720725"/>
            <a:ext cx="433388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30" name="AutoShape 45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A33FCDA-1817-9067-5A82-379C598254A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03800" y="-720725"/>
            <a:ext cx="433388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31" name="AutoShape 45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E777F14-AC5F-95E2-F6A2-6A2EB1ED957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35600" y="-720725"/>
            <a:ext cx="433388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32" name="AutoShape 46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3B57BF8-B8DA-0AEE-9EE5-C371DD6159D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67400" y="-720725"/>
            <a:ext cx="433388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33" name="AutoShape 46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2DB8301-F380-206A-C071-7E38362CA5F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300788" y="-720725"/>
            <a:ext cx="433387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34" name="AutoShape 46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0634F63-2607-03BB-0ADF-7914ECEA60D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59563" y="-720725"/>
            <a:ext cx="433387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35" name="AutoShape 46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D097094-59C3-E36B-A34F-8BD687A2614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451725" y="-720725"/>
            <a:ext cx="433388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36" name="AutoShape 46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B4D9E7E-2944-BF53-5A9B-0730B51AC97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885113" y="-720725"/>
            <a:ext cx="433387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37" name="AutoShape 46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74138EB-9068-F6E8-E85C-AF554085FD0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316913" y="-720725"/>
            <a:ext cx="433387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38" name="AutoShape 46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16B104E-7203-99E7-F51D-2D0BEACE005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710613" y="-720725"/>
            <a:ext cx="433387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39" name="AutoShape 46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2C71724-0BE0-1757-8662-3B67C182F2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019925" y="-720725"/>
            <a:ext cx="433388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0" name="AutoShape 46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73C5578-0750-1A26-D844-29ED80C2FC7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-720725"/>
            <a:ext cx="433387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1" name="AutoShape 46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F6FEF49-776A-273F-CE77-E82F991A8C3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547813" y="-720725"/>
            <a:ext cx="433387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2" name="AutoShape 47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724AF62-FF8D-3D03-D96E-BCDFC69EE5C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979613" y="-720725"/>
            <a:ext cx="433387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" name="AutoShape 47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852ACC8-B649-FBF7-60DC-9F18D6131E7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411413" y="-720725"/>
            <a:ext cx="433387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" name="AutoShape 47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C2F07FB-60D1-E63D-4166-94E0583B502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843213" y="-720725"/>
            <a:ext cx="433387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5" name="AutoShape 47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C217395-56A3-6221-5282-D3AC4809FB7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276600" y="-720725"/>
            <a:ext cx="433388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6" name="AutoShape 47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6A1FEE4-BDFE-9A02-BF89-CA730C6AEE0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84213" y="-720725"/>
            <a:ext cx="433387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7" name="AutoShape 47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B1A1549-D6DB-6BA1-6D65-22DCC22F231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23850" y="-720725"/>
            <a:ext cx="433388" cy="7207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8" name="Oval 47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C43D90-5E6B-B437-23AF-BB3C32722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508500"/>
            <a:ext cx="1331912" cy="1225550"/>
          </a:xfrm>
          <a:prstGeom prst="ellipse">
            <a:avLst/>
          </a:prstGeom>
          <a:gradFill rotWithShape="1">
            <a:gsLst>
              <a:gs pos="0">
                <a:srgbClr val="ABE9EF"/>
              </a:gs>
              <a:gs pos="50000">
                <a:srgbClr val="F9F939"/>
              </a:gs>
              <a:gs pos="100000">
                <a:srgbClr val="ABE9E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6" dur="300" fill="hold"/>
                                        <p:tgtEl>
                                          <p:spTgt spid="3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9" dur="300" fill="hold"/>
                                        <p:tgtEl>
                                          <p:spTgt spid="35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12" dur="300" fill="hold"/>
                                        <p:tgtEl>
                                          <p:spTgt spid="3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15" dur="300" fill="hold"/>
                                        <p:tgtEl>
                                          <p:spTgt spid="3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18" dur="300" fill="hold"/>
                                        <p:tgtEl>
                                          <p:spTgt spid="3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21" dur="300" fill="hold"/>
                                        <p:tgtEl>
                                          <p:spTgt spid="3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24" dur="300" fill="hold"/>
                                        <p:tgtEl>
                                          <p:spTgt spid="3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27" dur="300" fill="hold"/>
                                        <p:tgtEl>
                                          <p:spTgt spid="3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30" dur="300" fill="hold"/>
                                        <p:tgtEl>
                                          <p:spTgt spid="3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33" dur="300" fill="hold"/>
                                        <p:tgtEl>
                                          <p:spTgt spid="3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36" dur="300" fill="hold"/>
                                        <p:tgtEl>
                                          <p:spTgt spid="3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39" dur="300" fill="hold"/>
                                        <p:tgtEl>
                                          <p:spTgt spid="3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42" dur="300" fill="hold"/>
                                        <p:tgtEl>
                                          <p:spTgt spid="3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45" dur="3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48" dur="300" fill="hold"/>
                                        <p:tgtEl>
                                          <p:spTgt spid="3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51" dur="300" fill="hold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54" dur="300" fill="hold"/>
                                        <p:tgtEl>
                                          <p:spTgt spid="3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57" dur="300" fill="hold"/>
                                        <p:tgtEl>
                                          <p:spTgt spid="3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60" dur="300" fill="hold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63" dur="300" fill="hold"/>
                                        <p:tgtEl>
                                          <p:spTgt spid="3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66" dur="300" fill="hold"/>
                                        <p:tgtEl>
                                          <p:spTgt spid="3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18519E-6 L -1.94444E-6 1.14445 " pathEditMode="relative" ptsTypes="AA">
                                      <p:cBhvr>
                                        <p:cTn id="69" dur="300" fill="hold"/>
                                        <p:tgtEl>
                                          <p:spTgt spid="3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7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FF712FD-03B2-D237-F6E2-5E0D45AB3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9860D7F-633F-3AF3-EB17-581A0C04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0"/>
            <a:ext cx="4643437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1CA9062-D2F2-7048-43A9-143ABC31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81300"/>
            <a:ext cx="11377612" cy="5048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EE342E5-496B-1617-6F24-2BB3FDF9F1A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75581" y="2996406"/>
            <a:ext cx="11377613" cy="5048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2" name="Oval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4C2FDE-EE68-CF93-3BE0-0035AEAF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508500"/>
            <a:ext cx="1331912" cy="1225550"/>
          </a:xfrm>
          <a:prstGeom prst="ellipse">
            <a:avLst/>
          </a:prstGeom>
          <a:gradFill rotWithShape="1">
            <a:gsLst>
              <a:gs pos="0">
                <a:srgbClr val="ABE9EF"/>
              </a:gs>
              <a:gs pos="50000">
                <a:srgbClr val="F9F939"/>
              </a:gs>
              <a:gs pos="100000">
                <a:srgbClr val="ABE9E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2E59222-4E3C-0912-D8F1-0CD86C148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F66F362-5986-793B-6DC4-CFF8CB965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1663"/>
            <a:ext cx="9144000" cy="3716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2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5BAC576-32C1-5131-9312-9F897D612FF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0426" y="39687"/>
            <a:ext cx="584200" cy="5048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3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826051F-EE03-7A44-0D61-BED0140DE5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548438" y="39687"/>
            <a:ext cx="584200" cy="5048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4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6C0C270-1223-6ADD-0B45-95EE46DA70F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08351" y="39687"/>
            <a:ext cx="584200" cy="5048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84BF62B-6BFE-E5D4-697C-DF261E8530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48213" y="39687"/>
            <a:ext cx="584200" cy="5048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6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41DA068-F8AE-6116-97E3-35AB1D7A513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89863" y="-1354138"/>
            <a:ext cx="584200" cy="2124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7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9FDF796-DA23-26A3-E089-9753BA8561A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20444" y="-1912144"/>
            <a:ext cx="584200" cy="32400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8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D9B80EF-B4A5-CC86-6A94-97A8E772F9B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9394" y="-813594"/>
            <a:ext cx="584200" cy="1042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9" name="Rectangle 1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56D0F13-E3EA-EDEE-0A64-B83F28EC8BF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-252413" y="4437063"/>
            <a:ext cx="5472113" cy="5048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0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E778260-ABEF-028F-AFCA-002A118B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632450"/>
            <a:ext cx="1331913" cy="1225550"/>
          </a:xfrm>
          <a:prstGeom prst="ellipse">
            <a:avLst/>
          </a:prstGeom>
          <a:gradFill rotWithShape="1">
            <a:gsLst>
              <a:gs pos="0">
                <a:srgbClr val="ABE9EF"/>
              </a:gs>
              <a:gs pos="50000">
                <a:srgbClr val="F9F939"/>
              </a:gs>
              <a:gs pos="100000">
                <a:srgbClr val="ABE9E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152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153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154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6155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156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6157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158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8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" name="Oval 3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0F1277F-3F50-7657-C671-CEF0287373D5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1809750" y="4071938"/>
            <a:ext cx="738187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01" name="Oval 3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6F881A1-701D-D22C-9E44-2FE0A094916B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1809750" y="2632075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02" name="Oval 3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BF921DB-CD9C-E17D-2FD7-8B3BCC6FA9C6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1809750" y="1047750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03" name="Oval 3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32DE3DC-42CE-2059-4665-A1042541524C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1809750" y="5124450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04" name="Oval 3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BC51591-0E1E-A0F1-6D18-64E5293721EE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1809750" y="-1301750"/>
            <a:ext cx="736600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05" name="Oval 3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C880EC6-D4FC-C509-5077-8E99ACBCE041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1809750" y="-33338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06" name="Oval 3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821A598-7BD4-B383-D527-D1E6D46959B8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495550" y="4071938"/>
            <a:ext cx="738187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07" name="Oval 3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F1379C6-9B70-92DD-12CC-0C1A1056D335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495550" y="2632075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08" name="Oval 4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F0D402F-8391-9B2A-3CC0-A349BF4FB34F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495550" y="1047750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09" name="Oval 4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C571FB5-D716-D13E-C55C-E24B85C603A7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495550" y="5124450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10" name="Oval 4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567AC7B-4934-D17A-BDB4-C777DC1DB5CB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495550" y="-1301750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11" name="Oval 4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953D449-AEE2-297E-6FB6-6054B1A88D7D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495550" y="-33338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12" name="Oval 4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EBD5DE7-2D38-1404-52DF-DD0534BE0774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854325" y="4071938"/>
            <a:ext cx="738187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13" name="Oval 4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9548B98-B6E3-B0CA-458C-A71D31391548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854325" y="2632075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14" name="Oval 4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ABDE39C-59C3-C44A-2E28-F0EBF9ED2026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854325" y="1047750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15" name="Oval 4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FE4053A-16AF-4AB7-AA44-69801D8E475D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854325" y="5124450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16" name="Oval 4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ABE942C-5D71-7D57-9DCD-A502193248D1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855913" y="-1301750"/>
            <a:ext cx="738188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17" name="Oval 4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28A3634-0309-0658-E9B9-F545C4965B52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854325" y="-33338"/>
            <a:ext cx="738187" cy="304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18" name="Oval 5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906DE28-D802-631D-C655-1D787BCE54F7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2135188" y="1766888"/>
            <a:ext cx="738188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19" name="Oval 5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90A1505-C9A8-54AE-AD2B-C1F528EE463A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973138" y="7173913"/>
            <a:ext cx="738188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20" name="Oval 5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A55009E-D9DF-2165-35CE-63353DA55A11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4103688" y="7173913"/>
            <a:ext cx="738187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21" name="Oval 5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3B182D7-528B-F61C-74DD-73E45420EF07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790575" y="7173913"/>
            <a:ext cx="738188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22" name="Oval 5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24EEF47-7F63-E71A-9A95-CB7725507018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2374900" y="7173913"/>
            <a:ext cx="738188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23" name="Oval 55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3EF0245-38C9-F326-CC04-97E0CE2F1CE9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1546225" y="7173913"/>
            <a:ext cx="738188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24" name="Oval 5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AEC66324-88AF-7E8A-C705-9611402ECAD9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6623050" y="7173913"/>
            <a:ext cx="738188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25" name="Oval 5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5FF008E-F194-6C23-F38F-5E45E102BB5C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3309938" y="7173913"/>
            <a:ext cx="738187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26" name="Oval 5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62CBB98-1CA3-D322-6EB0-C410DF2D44B2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4894263" y="7173913"/>
            <a:ext cx="738187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27" name="Oval 5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ED06E7C-789D-5BCF-CEF7-331FECB7DA12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-109538" y="7173913"/>
            <a:ext cx="738188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28" name="Oval 6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D29A0EF-34FF-91B7-296D-185640F07855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4967288" y="7173913"/>
            <a:ext cx="738187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29" name="Oval 6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C66223D-E8D4-8429-D12A-916D75230A65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1654175" y="7173913"/>
            <a:ext cx="738188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30" name="Oval 6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009188A-E9A3-B9C3-B32F-00FCBF76225E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3238500" y="7173913"/>
            <a:ext cx="738188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31" name="Oval 6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01D2E140-225C-ED95-32CC-7F298EA5FC7D}"/>
              </a:ext>
            </a:extLst>
          </p:cNvPr>
          <p:cNvSpPr>
            <a:spLocks noChangeArrowheads="1"/>
          </p:cNvSpPr>
          <p:nvPr/>
        </p:nvSpPr>
        <p:spPr bwMode="auto">
          <a:xfrm rot="-21745653">
            <a:off x="6838950" y="7389813"/>
            <a:ext cx="738188" cy="304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32" name="Oval 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93469F-C7D8-FC11-5662-BF620353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632450"/>
            <a:ext cx="1331913" cy="1225550"/>
          </a:xfrm>
          <a:prstGeom prst="ellipse">
            <a:avLst/>
          </a:prstGeom>
          <a:gradFill rotWithShape="1">
            <a:gsLst>
              <a:gs pos="0">
                <a:srgbClr val="ABE9EF"/>
              </a:gs>
              <a:gs pos="50000">
                <a:srgbClr val="F9F939"/>
              </a:gs>
              <a:gs pos="100000">
                <a:srgbClr val="ABE9E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55556E-6 2.22222E-6 L 1.38593 -0.01042 " pathEditMode="relative" ptsTypes="AA">
                                      <p:cBhvr>
                                        <p:cTn id="6" dur="10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4.07407E-6 L 1.2717 -0.6365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76" y="-318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55556E-6 2.22222E-6 L 1.38593 -0.01042 " pathEditMode="relative" ptsTypes="AA">
                                      <p:cBhvr>
                                        <p:cTn id="10" dur="10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4.07407E-6 L 1.2717 -0.6365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76" y="-318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-1.11111E-6 L 1.18906 0.9513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4" y="475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3.33333E-6 L 1.31111 0.4935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556" y="24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2.22222E-6 L 0.61441 -1.0395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2" y="-5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4.07407E-6 L 1.2717 -0.6365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76" y="-318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55556E-6 2.22222E-6 L 1.38593 -0.01042 " pathEditMode="relative" ptsTypes="AA">
                                      <p:cBhvr>
                                        <p:cTn id="22" dur="1000" fill="hold"/>
                                        <p:tgtEl>
                                          <p:spTgt spid="7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4.07407E-6 L 1.2717 -0.636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76" y="-3182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-1.11111E-6 L 1.18906 0.9513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4" y="475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3.33333E-6 L 1.31111 0.4935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556" y="2467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2.22222E-6 L 0.92136 -0.9555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59" y="-4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4.07407E-6 L 1.2717 -0.6365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76" y="-3182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55556E-6 2.22222E-6 L 1.38593 -0.01042 " pathEditMode="relative" ptsTypes="AA">
                                      <p:cBhvr>
                                        <p:cTn id="34" dur="1000" fill="hold"/>
                                        <p:tgtEl>
                                          <p:spTgt spid="7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0 L 1.16146 -1.1824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3" y="-591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-2.96296E-6 L 1.30712 1.0460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47" y="5229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3.33333E-6 L 1.31111 0.4935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556" y="2467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924 0.01713 L 1.27587 -0.2939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47" y="-1555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2.96296E-6 L 0.79132 -1.1405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66" y="-5703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2.96296E-6 L 0.79132 -1.1405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7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66" y="-5703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2.96296E-6 L 0.79132 -1.1405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66" y="-5703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2.96296E-6 L 0.79132 -1.1405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7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66" y="-5703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2.96296E-6 L 0.79132 -1.1405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7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66" y="-570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-2.96296E-6 L -0.11805 -1.1509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575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2.96296E-6 L 0.79132 -1.1405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66" y="-5703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2.96296E-6 L 0.79132 -1.14051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66" y="-5703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2.96296E-6 L 0.79132 -1.1405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7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66" y="-5703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2.96296E-6 L 0.79132 -1.1405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7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66" y="-5703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38889E-6 -2.96296E-6 L -0.19688 -1.2453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6226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2.96296E-6 L 0.79132 -1.1405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7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66" y="-5703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-4.44444E-6 L -0.82673 -1.22453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7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37" y="-6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7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WordArt 4">
            <a:extLst>
              <a:ext uri="{FF2B5EF4-FFF2-40B4-BE49-F238E27FC236}">
                <a16:creationId xmlns:a16="http://schemas.microsoft.com/office/drawing/2014/main" id="{AD4D26A6-C69C-A7B4-2C15-DCC66DEDCE9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39975" y="2205038"/>
            <a:ext cx="4572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와우버티기진짜잘한다</a:t>
            </a:r>
          </a:p>
        </p:txBody>
      </p:sp>
      <p:sp>
        <p:nvSpPr>
          <p:cNvPr id="8198" name="Oval 6">
            <a:extLst>
              <a:ext uri="{FF2B5EF4-FFF2-40B4-BE49-F238E27FC236}">
                <a16:creationId xmlns:a16="http://schemas.microsoft.com/office/drawing/2014/main" id="{B97C816B-31E5-A52E-C7C9-86B61327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860800"/>
            <a:ext cx="2879725" cy="299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4" name="Freeform 12">
            <a:extLst>
              <a:ext uri="{FF2B5EF4-FFF2-40B4-BE49-F238E27FC236}">
                <a16:creationId xmlns:a16="http://schemas.microsoft.com/office/drawing/2014/main" id="{6806459E-04A5-5911-FA6D-97703BDA1FBE}"/>
              </a:ext>
            </a:extLst>
          </p:cNvPr>
          <p:cNvSpPr>
            <a:spLocks/>
          </p:cNvSpPr>
          <p:nvPr/>
        </p:nvSpPr>
        <p:spPr bwMode="auto">
          <a:xfrm>
            <a:off x="2125663" y="4586288"/>
            <a:ext cx="784225" cy="2435225"/>
          </a:xfrm>
          <a:custGeom>
            <a:avLst/>
            <a:gdLst>
              <a:gd name="T0" fmla="*/ 101 w 494"/>
              <a:gd name="T1" fmla="*/ 0 h 1534"/>
              <a:gd name="T2" fmla="*/ 137 w 494"/>
              <a:gd name="T3" fmla="*/ 252 h 1534"/>
              <a:gd name="T4" fmla="*/ 164 w 494"/>
              <a:gd name="T5" fmla="*/ 360 h 1534"/>
              <a:gd name="T6" fmla="*/ 119 w 494"/>
              <a:gd name="T7" fmla="*/ 711 h 1534"/>
              <a:gd name="T8" fmla="*/ 92 w 494"/>
              <a:gd name="T9" fmla="*/ 846 h 1534"/>
              <a:gd name="T10" fmla="*/ 83 w 494"/>
              <a:gd name="T11" fmla="*/ 891 h 1534"/>
              <a:gd name="T12" fmla="*/ 92 w 494"/>
              <a:gd name="T13" fmla="*/ 1287 h 1534"/>
              <a:gd name="T14" fmla="*/ 470 w 494"/>
              <a:gd name="T15" fmla="*/ 1233 h 1534"/>
              <a:gd name="T16" fmla="*/ 461 w 494"/>
              <a:gd name="T17" fmla="*/ 1062 h 1534"/>
              <a:gd name="T18" fmla="*/ 425 w 494"/>
              <a:gd name="T19" fmla="*/ 1008 h 1534"/>
              <a:gd name="T20" fmla="*/ 416 w 494"/>
              <a:gd name="T21" fmla="*/ 972 h 1534"/>
              <a:gd name="T22" fmla="*/ 398 w 494"/>
              <a:gd name="T23" fmla="*/ 945 h 1534"/>
              <a:gd name="T24" fmla="*/ 461 w 494"/>
              <a:gd name="T25" fmla="*/ 711 h 1534"/>
              <a:gd name="T26" fmla="*/ 398 w 494"/>
              <a:gd name="T27" fmla="*/ 423 h 1534"/>
              <a:gd name="T28" fmla="*/ 425 w 494"/>
              <a:gd name="T29" fmla="*/ 288 h 1534"/>
              <a:gd name="T30" fmla="*/ 353 w 494"/>
              <a:gd name="T31" fmla="*/ 54 h 1534"/>
              <a:gd name="T32" fmla="*/ 182 w 494"/>
              <a:gd name="T33" fmla="*/ 45 h 1534"/>
              <a:gd name="T34" fmla="*/ 101 w 494"/>
              <a:gd name="T35" fmla="*/ 0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4" h="1534">
                <a:moveTo>
                  <a:pt x="101" y="0"/>
                </a:moveTo>
                <a:cubicBezTo>
                  <a:pt x="112" y="101"/>
                  <a:pt x="114" y="160"/>
                  <a:pt x="137" y="252"/>
                </a:cubicBezTo>
                <a:cubicBezTo>
                  <a:pt x="146" y="288"/>
                  <a:pt x="164" y="360"/>
                  <a:pt x="164" y="360"/>
                </a:cubicBezTo>
                <a:cubicBezTo>
                  <a:pt x="154" y="589"/>
                  <a:pt x="153" y="539"/>
                  <a:pt x="119" y="711"/>
                </a:cubicBezTo>
                <a:cubicBezTo>
                  <a:pt x="110" y="756"/>
                  <a:pt x="101" y="801"/>
                  <a:pt x="92" y="846"/>
                </a:cubicBezTo>
                <a:cubicBezTo>
                  <a:pt x="89" y="861"/>
                  <a:pt x="83" y="891"/>
                  <a:pt x="83" y="891"/>
                </a:cubicBezTo>
                <a:cubicBezTo>
                  <a:pt x="86" y="1023"/>
                  <a:pt x="0" y="1193"/>
                  <a:pt x="92" y="1287"/>
                </a:cubicBezTo>
                <a:cubicBezTo>
                  <a:pt x="333" y="1534"/>
                  <a:pt x="413" y="1347"/>
                  <a:pt x="470" y="1233"/>
                </a:cubicBezTo>
                <a:cubicBezTo>
                  <a:pt x="467" y="1176"/>
                  <a:pt x="472" y="1118"/>
                  <a:pt x="461" y="1062"/>
                </a:cubicBezTo>
                <a:cubicBezTo>
                  <a:pt x="457" y="1041"/>
                  <a:pt x="425" y="1008"/>
                  <a:pt x="425" y="1008"/>
                </a:cubicBezTo>
                <a:cubicBezTo>
                  <a:pt x="422" y="996"/>
                  <a:pt x="421" y="983"/>
                  <a:pt x="416" y="972"/>
                </a:cubicBezTo>
                <a:cubicBezTo>
                  <a:pt x="412" y="962"/>
                  <a:pt x="399" y="956"/>
                  <a:pt x="398" y="945"/>
                </a:cubicBezTo>
                <a:cubicBezTo>
                  <a:pt x="393" y="863"/>
                  <a:pt x="416" y="779"/>
                  <a:pt x="461" y="711"/>
                </a:cubicBezTo>
                <a:cubicBezTo>
                  <a:pt x="494" y="581"/>
                  <a:pt x="434" y="530"/>
                  <a:pt x="398" y="423"/>
                </a:cubicBezTo>
                <a:cubicBezTo>
                  <a:pt x="404" y="374"/>
                  <a:pt x="410" y="334"/>
                  <a:pt x="425" y="288"/>
                </a:cubicBezTo>
                <a:cubicBezTo>
                  <a:pt x="420" y="225"/>
                  <a:pt x="462" y="64"/>
                  <a:pt x="353" y="54"/>
                </a:cubicBezTo>
                <a:cubicBezTo>
                  <a:pt x="296" y="49"/>
                  <a:pt x="239" y="48"/>
                  <a:pt x="182" y="45"/>
                </a:cubicBezTo>
                <a:cubicBezTo>
                  <a:pt x="134" y="29"/>
                  <a:pt x="163" y="41"/>
                  <a:pt x="101" y="0"/>
                </a:cubicBezTo>
                <a:close/>
              </a:path>
            </a:pathLst>
          </a:custGeom>
          <a:solidFill>
            <a:srgbClr val="ABE9EF"/>
          </a:solidFill>
          <a:ln w="9525">
            <a:solidFill>
              <a:srgbClr val="ABE9E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5" name="Oval 13">
            <a:extLst>
              <a:ext uri="{FF2B5EF4-FFF2-40B4-BE49-F238E27FC236}">
                <a16:creationId xmlns:a16="http://schemas.microsoft.com/office/drawing/2014/main" id="{916AB05C-CAFC-27DA-B93F-2516F63F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365625"/>
            <a:ext cx="792163" cy="863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6" name="Oval 14">
            <a:extLst>
              <a:ext uri="{FF2B5EF4-FFF2-40B4-BE49-F238E27FC236}">
                <a16:creationId xmlns:a16="http://schemas.microsoft.com/office/drawing/2014/main" id="{E618BDEC-1F82-D595-1F05-B561660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652963"/>
            <a:ext cx="215900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7" name="Freeform 15">
            <a:extLst>
              <a:ext uri="{FF2B5EF4-FFF2-40B4-BE49-F238E27FC236}">
                <a16:creationId xmlns:a16="http://schemas.microsoft.com/office/drawing/2014/main" id="{E342A0B8-8B2D-2923-0694-8D6FBBBFB851}"/>
              </a:ext>
            </a:extLst>
          </p:cNvPr>
          <p:cNvSpPr>
            <a:spLocks/>
          </p:cNvSpPr>
          <p:nvPr/>
        </p:nvSpPr>
        <p:spPr bwMode="auto">
          <a:xfrm>
            <a:off x="3276600" y="4797425"/>
            <a:ext cx="784225" cy="1944688"/>
          </a:xfrm>
          <a:custGeom>
            <a:avLst/>
            <a:gdLst>
              <a:gd name="T0" fmla="*/ 101 w 494"/>
              <a:gd name="T1" fmla="*/ 0 h 1534"/>
              <a:gd name="T2" fmla="*/ 137 w 494"/>
              <a:gd name="T3" fmla="*/ 252 h 1534"/>
              <a:gd name="T4" fmla="*/ 164 w 494"/>
              <a:gd name="T5" fmla="*/ 360 h 1534"/>
              <a:gd name="T6" fmla="*/ 119 w 494"/>
              <a:gd name="T7" fmla="*/ 711 h 1534"/>
              <a:gd name="T8" fmla="*/ 92 w 494"/>
              <a:gd name="T9" fmla="*/ 846 h 1534"/>
              <a:gd name="T10" fmla="*/ 83 w 494"/>
              <a:gd name="T11" fmla="*/ 891 h 1534"/>
              <a:gd name="T12" fmla="*/ 92 w 494"/>
              <a:gd name="T13" fmla="*/ 1287 h 1534"/>
              <a:gd name="T14" fmla="*/ 470 w 494"/>
              <a:gd name="T15" fmla="*/ 1233 h 1534"/>
              <a:gd name="T16" fmla="*/ 461 w 494"/>
              <a:gd name="T17" fmla="*/ 1062 h 1534"/>
              <a:gd name="T18" fmla="*/ 425 w 494"/>
              <a:gd name="T19" fmla="*/ 1008 h 1534"/>
              <a:gd name="T20" fmla="*/ 416 w 494"/>
              <a:gd name="T21" fmla="*/ 972 h 1534"/>
              <a:gd name="T22" fmla="*/ 398 w 494"/>
              <a:gd name="T23" fmla="*/ 945 h 1534"/>
              <a:gd name="T24" fmla="*/ 461 w 494"/>
              <a:gd name="T25" fmla="*/ 711 h 1534"/>
              <a:gd name="T26" fmla="*/ 398 w 494"/>
              <a:gd name="T27" fmla="*/ 423 h 1534"/>
              <a:gd name="T28" fmla="*/ 425 w 494"/>
              <a:gd name="T29" fmla="*/ 288 h 1534"/>
              <a:gd name="T30" fmla="*/ 353 w 494"/>
              <a:gd name="T31" fmla="*/ 54 h 1534"/>
              <a:gd name="T32" fmla="*/ 182 w 494"/>
              <a:gd name="T33" fmla="*/ 45 h 1534"/>
              <a:gd name="T34" fmla="*/ 101 w 494"/>
              <a:gd name="T35" fmla="*/ 0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4" h="1534">
                <a:moveTo>
                  <a:pt x="101" y="0"/>
                </a:moveTo>
                <a:cubicBezTo>
                  <a:pt x="112" y="101"/>
                  <a:pt x="114" y="160"/>
                  <a:pt x="137" y="252"/>
                </a:cubicBezTo>
                <a:cubicBezTo>
                  <a:pt x="146" y="288"/>
                  <a:pt x="164" y="360"/>
                  <a:pt x="164" y="360"/>
                </a:cubicBezTo>
                <a:cubicBezTo>
                  <a:pt x="154" y="589"/>
                  <a:pt x="153" y="539"/>
                  <a:pt x="119" y="711"/>
                </a:cubicBezTo>
                <a:cubicBezTo>
                  <a:pt x="110" y="756"/>
                  <a:pt x="101" y="801"/>
                  <a:pt x="92" y="846"/>
                </a:cubicBezTo>
                <a:cubicBezTo>
                  <a:pt x="89" y="861"/>
                  <a:pt x="83" y="891"/>
                  <a:pt x="83" y="891"/>
                </a:cubicBezTo>
                <a:cubicBezTo>
                  <a:pt x="86" y="1023"/>
                  <a:pt x="0" y="1193"/>
                  <a:pt x="92" y="1287"/>
                </a:cubicBezTo>
                <a:cubicBezTo>
                  <a:pt x="333" y="1534"/>
                  <a:pt x="413" y="1347"/>
                  <a:pt x="470" y="1233"/>
                </a:cubicBezTo>
                <a:cubicBezTo>
                  <a:pt x="467" y="1176"/>
                  <a:pt x="472" y="1118"/>
                  <a:pt x="461" y="1062"/>
                </a:cubicBezTo>
                <a:cubicBezTo>
                  <a:pt x="457" y="1041"/>
                  <a:pt x="425" y="1008"/>
                  <a:pt x="425" y="1008"/>
                </a:cubicBezTo>
                <a:cubicBezTo>
                  <a:pt x="422" y="996"/>
                  <a:pt x="421" y="983"/>
                  <a:pt x="416" y="972"/>
                </a:cubicBezTo>
                <a:cubicBezTo>
                  <a:pt x="412" y="962"/>
                  <a:pt x="399" y="956"/>
                  <a:pt x="398" y="945"/>
                </a:cubicBezTo>
                <a:cubicBezTo>
                  <a:pt x="393" y="863"/>
                  <a:pt x="416" y="779"/>
                  <a:pt x="461" y="711"/>
                </a:cubicBezTo>
                <a:cubicBezTo>
                  <a:pt x="494" y="581"/>
                  <a:pt x="434" y="530"/>
                  <a:pt x="398" y="423"/>
                </a:cubicBezTo>
                <a:cubicBezTo>
                  <a:pt x="404" y="374"/>
                  <a:pt x="410" y="334"/>
                  <a:pt x="425" y="288"/>
                </a:cubicBezTo>
                <a:cubicBezTo>
                  <a:pt x="420" y="225"/>
                  <a:pt x="462" y="64"/>
                  <a:pt x="353" y="54"/>
                </a:cubicBezTo>
                <a:cubicBezTo>
                  <a:pt x="296" y="49"/>
                  <a:pt x="239" y="48"/>
                  <a:pt x="182" y="45"/>
                </a:cubicBezTo>
                <a:cubicBezTo>
                  <a:pt x="134" y="29"/>
                  <a:pt x="163" y="41"/>
                  <a:pt x="101" y="0"/>
                </a:cubicBezTo>
                <a:close/>
              </a:path>
            </a:pathLst>
          </a:custGeom>
          <a:solidFill>
            <a:srgbClr val="ABE9EF"/>
          </a:solidFill>
          <a:ln w="9525">
            <a:solidFill>
              <a:srgbClr val="ABE9E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8" name="Oval 16">
            <a:extLst>
              <a:ext uri="{FF2B5EF4-FFF2-40B4-BE49-F238E27FC236}">
                <a16:creationId xmlns:a16="http://schemas.microsoft.com/office/drawing/2014/main" id="{E0E108E7-EBBE-3827-14CF-6413F67D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437063"/>
            <a:ext cx="863600" cy="1008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9" name="Oval 17">
            <a:extLst>
              <a:ext uri="{FF2B5EF4-FFF2-40B4-BE49-F238E27FC236}">
                <a16:creationId xmlns:a16="http://schemas.microsoft.com/office/drawing/2014/main" id="{98AF7467-FD40-1C1D-CAF0-2948403A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797425"/>
            <a:ext cx="215900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0" name="Freeform 18">
            <a:extLst>
              <a:ext uri="{FF2B5EF4-FFF2-40B4-BE49-F238E27FC236}">
                <a16:creationId xmlns:a16="http://schemas.microsoft.com/office/drawing/2014/main" id="{0D4832F1-444B-1C1D-18A9-10897E9EBFF2}"/>
              </a:ext>
            </a:extLst>
          </p:cNvPr>
          <p:cNvSpPr>
            <a:spLocks/>
          </p:cNvSpPr>
          <p:nvPr/>
        </p:nvSpPr>
        <p:spPr bwMode="auto">
          <a:xfrm>
            <a:off x="2627313" y="4581525"/>
            <a:ext cx="288925" cy="360363"/>
          </a:xfrm>
          <a:custGeom>
            <a:avLst/>
            <a:gdLst>
              <a:gd name="T0" fmla="*/ 0 w 182"/>
              <a:gd name="T1" fmla="*/ 136 h 227"/>
              <a:gd name="T2" fmla="*/ 0 w 182"/>
              <a:gd name="T3" fmla="*/ 0 h 227"/>
              <a:gd name="T4" fmla="*/ 91 w 182"/>
              <a:gd name="T5" fmla="*/ 227 h 227"/>
              <a:gd name="T6" fmla="*/ 182 w 182"/>
              <a:gd name="T7" fmla="*/ 4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" h="227">
                <a:moveTo>
                  <a:pt x="0" y="136"/>
                </a:moveTo>
                <a:lnTo>
                  <a:pt x="0" y="0"/>
                </a:lnTo>
                <a:lnTo>
                  <a:pt x="91" y="227"/>
                </a:lnTo>
                <a:lnTo>
                  <a:pt x="182" y="45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11" name="Freeform 19">
            <a:extLst>
              <a:ext uri="{FF2B5EF4-FFF2-40B4-BE49-F238E27FC236}">
                <a16:creationId xmlns:a16="http://schemas.microsoft.com/office/drawing/2014/main" id="{9A719893-04B7-9E18-CD12-5C301A049486}"/>
              </a:ext>
            </a:extLst>
          </p:cNvPr>
          <p:cNvSpPr>
            <a:spLocks/>
          </p:cNvSpPr>
          <p:nvPr/>
        </p:nvSpPr>
        <p:spPr bwMode="auto">
          <a:xfrm>
            <a:off x="2268538" y="4437063"/>
            <a:ext cx="287337" cy="360362"/>
          </a:xfrm>
          <a:custGeom>
            <a:avLst/>
            <a:gdLst>
              <a:gd name="T0" fmla="*/ 90 w 181"/>
              <a:gd name="T1" fmla="*/ 272 h 272"/>
              <a:gd name="T2" fmla="*/ 181 w 181"/>
              <a:gd name="T3" fmla="*/ 90 h 272"/>
              <a:gd name="T4" fmla="*/ 0 w 181"/>
              <a:gd name="T5" fmla="*/ 181 h 272"/>
              <a:gd name="T6" fmla="*/ 45 w 181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" h="272">
                <a:moveTo>
                  <a:pt x="90" y="272"/>
                </a:moveTo>
                <a:lnTo>
                  <a:pt x="181" y="90"/>
                </a:lnTo>
                <a:lnTo>
                  <a:pt x="0" y="181"/>
                </a:lnTo>
                <a:lnTo>
                  <a:pt x="45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12" name="Freeform 20">
            <a:extLst>
              <a:ext uri="{FF2B5EF4-FFF2-40B4-BE49-F238E27FC236}">
                <a16:creationId xmlns:a16="http://schemas.microsoft.com/office/drawing/2014/main" id="{9CAC1D4B-5DFF-E1A9-82A7-65C280690F6A}"/>
              </a:ext>
            </a:extLst>
          </p:cNvPr>
          <p:cNvSpPr>
            <a:spLocks/>
          </p:cNvSpPr>
          <p:nvPr/>
        </p:nvSpPr>
        <p:spPr bwMode="auto">
          <a:xfrm>
            <a:off x="2124075" y="4868863"/>
            <a:ext cx="360363" cy="288925"/>
          </a:xfrm>
          <a:custGeom>
            <a:avLst/>
            <a:gdLst>
              <a:gd name="T0" fmla="*/ 227 w 227"/>
              <a:gd name="T1" fmla="*/ 0 h 182"/>
              <a:gd name="T2" fmla="*/ 181 w 227"/>
              <a:gd name="T3" fmla="*/ 182 h 182"/>
              <a:gd name="T4" fmla="*/ 0 w 227"/>
              <a:gd name="T5" fmla="*/ 4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" h="182">
                <a:moveTo>
                  <a:pt x="227" y="0"/>
                </a:moveTo>
                <a:lnTo>
                  <a:pt x="181" y="182"/>
                </a:lnTo>
                <a:lnTo>
                  <a:pt x="0" y="46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13" name="Freeform 21">
            <a:extLst>
              <a:ext uri="{FF2B5EF4-FFF2-40B4-BE49-F238E27FC236}">
                <a16:creationId xmlns:a16="http://schemas.microsoft.com/office/drawing/2014/main" id="{2608473C-EF38-5842-D3B6-CA627D829AB8}"/>
              </a:ext>
            </a:extLst>
          </p:cNvPr>
          <p:cNvSpPr>
            <a:spLocks/>
          </p:cNvSpPr>
          <p:nvPr/>
        </p:nvSpPr>
        <p:spPr bwMode="auto">
          <a:xfrm>
            <a:off x="3348038" y="5084763"/>
            <a:ext cx="360362" cy="288925"/>
          </a:xfrm>
          <a:custGeom>
            <a:avLst/>
            <a:gdLst>
              <a:gd name="T0" fmla="*/ 227 w 227"/>
              <a:gd name="T1" fmla="*/ 0 h 182"/>
              <a:gd name="T2" fmla="*/ 45 w 227"/>
              <a:gd name="T3" fmla="*/ 0 h 182"/>
              <a:gd name="T4" fmla="*/ 91 w 227"/>
              <a:gd name="T5" fmla="*/ 91 h 182"/>
              <a:gd name="T6" fmla="*/ 0 w 227"/>
              <a:gd name="T7" fmla="*/ 91 h 182"/>
              <a:gd name="T8" fmla="*/ 45 w 227"/>
              <a:gd name="T9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2">
                <a:moveTo>
                  <a:pt x="227" y="0"/>
                </a:moveTo>
                <a:lnTo>
                  <a:pt x="45" y="0"/>
                </a:lnTo>
                <a:lnTo>
                  <a:pt x="91" y="91"/>
                </a:lnTo>
                <a:lnTo>
                  <a:pt x="0" y="91"/>
                </a:lnTo>
                <a:lnTo>
                  <a:pt x="45" y="182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14" name="Freeform 22">
            <a:extLst>
              <a:ext uri="{FF2B5EF4-FFF2-40B4-BE49-F238E27FC236}">
                <a16:creationId xmlns:a16="http://schemas.microsoft.com/office/drawing/2014/main" id="{DED9840E-38D1-C649-1674-0B8826365228}"/>
              </a:ext>
            </a:extLst>
          </p:cNvPr>
          <p:cNvSpPr>
            <a:spLocks/>
          </p:cNvSpPr>
          <p:nvPr/>
        </p:nvSpPr>
        <p:spPr bwMode="auto">
          <a:xfrm>
            <a:off x="3563938" y="4437063"/>
            <a:ext cx="215900" cy="431800"/>
          </a:xfrm>
          <a:custGeom>
            <a:avLst/>
            <a:gdLst>
              <a:gd name="T0" fmla="*/ 45 w 136"/>
              <a:gd name="T1" fmla="*/ 272 h 272"/>
              <a:gd name="T2" fmla="*/ 136 w 136"/>
              <a:gd name="T3" fmla="*/ 91 h 272"/>
              <a:gd name="T4" fmla="*/ 0 w 136"/>
              <a:gd name="T5" fmla="*/ 91 h 272"/>
              <a:gd name="T6" fmla="*/ 45 w 136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" h="272">
                <a:moveTo>
                  <a:pt x="45" y="272"/>
                </a:moveTo>
                <a:lnTo>
                  <a:pt x="136" y="91"/>
                </a:lnTo>
                <a:lnTo>
                  <a:pt x="0" y="91"/>
                </a:lnTo>
                <a:lnTo>
                  <a:pt x="45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15" name="Freeform 23">
            <a:extLst>
              <a:ext uri="{FF2B5EF4-FFF2-40B4-BE49-F238E27FC236}">
                <a16:creationId xmlns:a16="http://schemas.microsoft.com/office/drawing/2014/main" id="{790709A1-AEA7-84D7-9025-88F52AE9B126}"/>
              </a:ext>
            </a:extLst>
          </p:cNvPr>
          <p:cNvSpPr>
            <a:spLocks/>
          </p:cNvSpPr>
          <p:nvPr/>
        </p:nvSpPr>
        <p:spPr bwMode="auto">
          <a:xfrm>
            <a:off x="3708400" y="5013325"/>
            <a:ext cx="287338" cy="215900"/>
          </a:xfrm>
          <a:custGeom>
            <a:avLst/>
            <a:gdLst>
              <a:gd name="T0" fmla="*/ 0 w 181"/>
              <a:gd name="T1" fmla="*/ 45 h 136"/>
              <a:gd name="T2" fmla="*/ 136 w 181"/>
              <a:gd name="T3" fmla="*/ 0 h 136"/>
              <a:gd name="T4" fmla="*/ 45 w 181"/>
              <a:gd name="T5" fmla="*/ 136 h 136"/>
              <a:gd name="T6" fmla="*/ 181 w 181"/>
              <a:gd name="T7" fmla="*/ 9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" h="136">
                <a:moveTo>
                  <a:pt x="0" y="45"/>
                </a:moveTo>
                <a:lnTo>
                  <a:pt x="136" y="0"/>
                </a:lnTo>
                <a:lnTo>
                  <a:pt x="45" y="136"/>
                </a:lnTo>
                <a:lnTo>
                  <a:pt x="181" y="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16" name="AutoShape 2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C951D2F-98EF-42B2-E690-CAE73806A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068638"/>
            <a:ext cx="1871663" cy="1223962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/>
              <a:t>끝</a:t>
            </a:r>
            <a:r>
              <a:rPr lang="en-US" altLang="ko-KR"/>
              <a:t>????????????????????????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79 -0.00185 L -2.77778E-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90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WordArt 4">
            <a:extLst>
              <a:ext uri="{FF2B5EF4-FFF2-40B4-BE49-F238E27FC236}">
                <a16:creationId xmlns:a16="http://schemas.microsoft.com/office/drawing/2014/main" id="{C907B16B-0611-EB07-ED5B-3043E8FBA7E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39975" y="1989138"/>
            <a:ext cx="4572000" cy="673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멍미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o.o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ㄱ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ㄱ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ㄱ</a:t>
            </a:r>
            <a:r>
              <a:rPr lang="en-US" altLang="ko-K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3600" kern="1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000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221" name="Oval 5">
            <a:extLst>
              <a:ext uri="{FF2B5EF4-FFF2-40B4-BE49-F238E27FC236}">
                <a16:creationId xmlns:a16="http://schemas.microsoft.com/office/drawing/2014/main" id="{91F2FAD0-2322-9F6E-6851-0AD62E9A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860800"/>
            <a:ext cx="2879725" cy="299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Freeform 6">
            <a:extLst>
              <a:ext uri="{FF2B5EF4-FFF2-40B4-BE49-F238E27FC236}">
                <a16:creationId xmlns:a16="http://schemas.microsoft.com/office/drawing/2014/main" id="{713AEC04-9EF0-A733-166D-78EA3B850039}"/>
              </a:ext>
            </a:extLst>
          </p:cNvPr>
          <p:cNvSpPr>
            <a:spLocks/>
          </p:cNvSpPr>
          <p:nvPr/>
        </p:nvSpPr>
        <p:spPr bwMode="auto">
          <a:xfrm>
            <a:off x="2125663" y="4586288"/>
            <a:ext cx="784225" cy="2435225"/>
          </a:xfrm>
          <a:custGeom>
            <a:avLst/>
            <a:gdLst>
              <a:gd name="T0" fmla="*/ 101 w 494"/>
              <a:gd name="T1" fmla="*/ 0 h 1534"/>
              <a:gd name="T2" fmla="*/ 137 w 494"/>
              <a:gd name="T3" fmla="*/ 252 h 1534"/>
              <a:gd name="T4" fmla="*/ 164 w 494"/>
              <a:gd name="T5" fmla="*/ 360 h 1534"/>
              <a:gd name="T6" fmla="*/ 119 w 494"/>
              <a:gd name="T7" fmla="*/ 711 h 1534"/>
              <a:gd name="T8" fmla="*/ 92 w 494"/>
              <a:gd name="T9" fmla="*/ 846 h 1534"/>
              <a:gd name="T10" fmla="*/ 83 w 494"/>
              <a:gd name="T11" fmla="*/ 891 h 1534"/>
              <a:gd name="T12" fmla="*/ 92 w 494"/>
              <a:gd name="T13" fmla="*/ 1287 h 1534"/>
              <a:gd name="T14" fmla="*/ 470 w 494"/>
              <a:gd name="T15" fmla="*/ 1233 h 1534"/>
              <a:gd name="T16" fmla="*/ 461 w 494"/>
              <a:gd name="T17" fmla="*/ 1062 h 1534"/>
              <a:gd name="T18" fmla="*/ 425 w 494"/>
              <a:gd name="T19" fmla="*/ 1008 h 1534"/>
              <a:gd name="T20" fmla="*/ 416 w 494"/>
              <a:gd name="T21" fmla="*/ 972 h 1534"/>
              <a:gd name="T22" fmla="*/ 398 w 494"/>
              <a:gd name="T23" fmla="*/ 945 h 1534"/>
              <a:gd name="T24" fmla="*/ 461 w 494"/>
              <a:gd name="T25" fmla="*/ 711 h 1534"/>
              <a:gd name="T26" fmla="*/ 398 w 494"/>
              <a:gd name="T27" fmla="*/ 423 h 1534"/>
              <a:gd name="T28" fmla="*/ 425 w 494"/>
              <a:gd name="T29" fmla="*/ 288 h 1534"/>
              <a:gd name="T30" fmla="*/ 353 w 494"/>
              <a:gd name="T31" fmla="*/ 54 h 1534"/>
              <a:gd name="T32" fmla="*/ 182 w 494"/>
              <a:gd name="T33" fmla="*/ 45 h 1534"/>
              <a:gd name="T34" fmla="*/ 101 w 494"/>
              <a:gd name="T35" fmla="*/ 0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4" h="1534">
                <a:moveTo>
                  <a:pt x="101" y="0"/>
                </a:moveTo>
                <a:cubicBezTo>
                  <a:pt x="112" y="101"/>
                  <a:pt x="114" y="160"/>
                  <a:pt x="137" y="252"/>
                </a:cubicBezTo>
                <a:cubicBezTo>
                  <a:pt x="146" y="288"/>
                  <a:pt x="164" y="360"/>
                  <a:pt x="164" y="360"/>
                </a:cubicBezTo>
                <a:cubicBezTo>
                  <a:pt x="154" y="589"/>
                  <a:pt x="153" y="539"/>
                  <a:pt x="119" y="711"/>
                </a:cubicBezTo>
                <a:cubicBezTo>
                  <a:pt x="110" y="756"/>
                  <a:pt x="101" y="801"/>
                  <a:pt x="92" y="846"/>
                </a:cubicBezTo>
                <a:cubicBezTo>
                  <a:pt x="89" y="861"/>
                  <a:pt x="83" y="891"/>
                  <a:pt x="83" y="891"/>
                </a:cubicBezTo>
                <a:cubicBezTo>
                  <a:pt x="86" y="1023"/>
                  <a:pt x="0" y="1193"/>
                  <a:pt x="92" y="1287"/>
                </a:cubicBezTo>
                <a:cubicBezTo>
                  <a:pt x="333" y="1534"/>
                  <a:pt x="413" y="1347"/>
                  <a:pt x="470" y="1233"/>
                </a:cubicBezTo>
                <a:cubicBezTo>
                  <a:pt x="467" y="1176"/>
                  <a:pt x="472" y="1118"/>
                  <a:pt x="461" y="1062"/>
                </a:cubicBezTo>
                <a:cubicBezTo>
                  <a:pt x="457" y="1041"/>
                  <a:pt x="425" y="1008"/>
                  <a:pt x="425" y="1008"/>
                </a:cubicBezTo>
                <a:cubicBezTo>
                  <a:pt x="422" y="996"/>
                  <a:pt x="421" y="983"/>
                  <a:pt x="416" y="972"/>
                </a:cubicBezTo>
                <a:cubicBezTo>
                  <a:pt x="412" y="962"/>
                  <a:pt x="399" y="956"/>
                  <a:pt x="398" y="945"/>
                </a:cubicBezTo>
                <a:cubicBezTo>
                  <a:pt x="393" y="863"/>
                  <a:pt x="416" y="779"/>
                  <a:pt x="461" y="711"/>
                </a:cubicBezTo>
                <a:cubicBezTo>
                  <a:pt x="494" y="581"/>
                  <a:pt x="434" y="530"/>
                  <a:pt x="398" y="423"/>
                </a:cubicBezTo>
                <a:cubicBezTo>
                  <a:pt x="404" y="374"/>
                  <a:pt x="410" y="334"/>
                  <a:pt x="425" y="288"/>
                </a:cubicBezTo>
                <a:cubicBezTo>
                  <a:pt x="420" y="225"/>
                  <a:pt x="462" y="64"/>
                  <a:pt x="353" y="54"/>
                </a:cubicBezTo>
                <a:cubicBezTo>
                  <a:pt x="296" y="49"/>
                  <a:pt x="239" y="48"/>
                  <a:pt x="182" y="45"/>
                </a:cubicBezTo>
                <a:cubicBezTo>
                  <a:pt x="134" y="29"/>
                  <a:pt x="163" y="41"/>
                  <a:pt x="101" y="0"/>
                </a:cubicBezTo>
                <a:close/>
              </a:path>
            </a:pathLst>
          </a:custGeom>
          <a:solidFill>
            <a:srgbClr val="ABE9EF"/>
          </a:solidFill>
          <a:ln w="9525">
            <a:solidFill>
              <a:srgbClr val="ABE9E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3" name="Oval 7">
            <a:extLst>
              <a:ext uri="{FF2B5EF4-FFF2-40B4-BE49-F238E27FC236}">
                <a16:creationId xmlns:a16="http://schemas.microsoft.com/office/drawing/2014/main" id="{31485E6E-55E7-A996-7471-E11D0CBC2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365625"/>
            <a:ext cx="792163" cy="863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4" name="Oval 8">
            <a:extLst>
              <a:ext uri="{FF2B5EF4-FFF2-40B4-BE49-F238E27FC236}">
                <a16:creationId xmlns:a16="http://schemas.microsoft.com/office/drawing/2014/main" id="{665B67F1-263E-08E1-0659-804C5EF0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652963"/>
            <a:ext cx="215900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Freeform 9">
            <a:extLst>
              <a:ext uri="{FF2B5EF4-FFF2-40B4-BE49-F238E27FC236}">
                <a16:creationId xmlns:a16="http://schemas.microsoft.com/office/drawing/2014/main" id="{49C94700-6A92-A7B3-1FDB-F4CA67816E88}"/>
              </a:ext>
            </a:extLst>
          </p:cNvPr>
          <p:cNvSpPr>
            <a:spLocks/>
          </p:cNvSpPr>
          <p:nvPr/>
        </p:nvSpPr>
        <p:spPr bwMode="auto">
          <a:xfrm>
            <a:off x="3276600" y="4797425"/>
            <a:ext cx="784225" cy="1944688"/>
          </a:xfrm>
          <a:custGeom>
            <a:avLst/>
            <a:gdLst>
              <a:gd name="T0" fmla="*/ 101 w 494"/>
              <a:gd name="T1" fmla="*/ 0 h 1534"/>
              <a:gd name="T2" fmla="*/ 137 w 494"/>
              <a:gd name="T3" fmla="*/ 252 h 1534"/>
              <a:gd name="T4" fmla="*/ 164 w 494"/>
              <a:gd name="T5" fmla="*/ 360 h 1534"/>
              <a:gd name="T6" fmla="*/ 119 w 494"/>
              <a:gd name="T7" fmla="*/ 711 h 1534"/>
              <a:gd name="T8" fmla="*/ 92 w 494"/>
              <a:gd name="T9" fmla="*/ 846 h 1534"/>
              <a:gd name="T10" fmla="*/ 83 w 494"/>
              <a:gd name="T11" fmla="*/ 891 h 1534"/>
              <a:gd name="T12" fmla="*/ 92 w 494"/>
              <a:gd name="T13" fmla="*/ 1287 h 1534"/>
              <a:gd name="T14" fmla="*/ 470 w 494"/>
              <a:gd name="T15" fmla="*/ 1233 h 1534"/>
              <a:gd name="T16" fmla="*/ 461 w 494"/>
              <a:gd name="T17" fmla="*/ 1062 h 1534"/>
              <a:gd name="T18" fmla="*/ 425 w 494"/>
              <a:gd name="T19" fmla="*/ 1008 h 1534"/>
              <a:gd name="T20" fmla="*/ 416 w 494"/>
              <a:gd name="T21" fmla="*/ 972 h 1534"/>
              <a:gd name="T22" fmla="*/ 398 w 494"/>
              <a:gd name="T23" fmla="*/ 945 h 1534"/>
              <a:gd name="T24" fmla="*/ 461 w 494"/>
              <a:gd name="T25" fmla="*/ 711 h 1534"/>
              <a:gd name="T26" fmla="*/ 398 w 494"/>
              <a:gd name="T27" fmla="*/ 423 h 1534"/>
              <a:gd name="T28" fmla="*/ 425 w 494"/>
              <a:gd name="T29" fmla="*/ 288 h 1534"/>
              <a:gd name="T30" fmla="*/ 353 w 494"/>
              <a:gd name="T31" fmla="*/ 54 h 1534"/>
              <a:gd name="T32" fmla="*/ 182 w 494"/>
              <a:gd name="T33" fmla="*/ 45 h 1534"/>
              <a:gd name="T34" fmla="*/ 101 w 494"/>
              <a:gd name="T35" fmla="*/ 0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4" h="1534">
                <a:moveTo>
                  <a:pt x="101" y="0"/>
                </a:moveTo>
                <a:cubicBezTo>
                  <a:pt x="112" y="101"/>
                  <a:pt x="114" y="160"/>
                  <a:pt x="137" y="252"/>
                </a:cubicBezTo>
                <a:cubicBezTo>
                  <a:pt x="146" y="288"/>
                  <a:pt x="164" y="360"/>
                  <a:pt x="164" y="360"/>
                </a:cubicBezTo>
                <a:cubicBezTo>
                  <a:pt x="154" y="589"/>
                  <a:pt x="153" y="539"/>
                  <a:pt x="119" y="711"/>
                </a:cubicBezTo>
                <a:cubicBezTo>
                  <a:pt x="110" y="756"/>
                  <a:pt x="101" y="801"/>
                  <a:pt x="92" y="846"/>
                </a:cubicBezTo>
                <a:cubicBezTo>
                  <a:pt x="89" y="861"/>
                  <a:pt x="83" y="891"/>
                  <a:pt x="83" y="891"/>
                </a:cubicBezTo>
                <a:cubicBezTo>
                  <a:pt x="86" y="1023"/>
                  <a:pt x="0" y="1193"/>
                  <a:pt x="92" y="1287"/>
                </a:cubicBezTo>
                <a:cubicBezTo>
                  <a:pt x="333" y="1534"/>
                  <a:pt x="413" y="1347"/>
                  <a:pt x="470" y="1233"/>
                </a:cubicBezTo>
                <a:cubicBezTo>
                  <a:pt x="467" y="1176"/>
                  <a:pt x="472" y="1118"/>
                  <a:pt x="461" y="1062"/>
                </a:cubicBezTo>
                <a:cubicBezTo>
                  <a:pt x="457" y="1041"/>
                  <a:pt x="425" y="1008"/>
                  <a:pt x="425" y="1008"/>
                </a:cubicBezTo>
                <a:cubicBezTo>
                  <a:pt x="422" y="996"/>
                  <a:pt x="421" y="983"/>
                  <a:pt x="416" y="972"/>
                </a:cubicBezTo>
                <a:cubicBezTo>
                  <a:pt x="412" y="962"/>
                  <a:pt x="399" y="956"/>
                  <a:pt x="398" y="945"/>
                </a:cubicBezTo>
                <a:cubicBezTo>
                  <a:pt x="393" y="863"/>
                  <a:pt x="416" y="779"/>
                  <a:pt x="461" y="711"/>
                </a:cubicBezTo>
                <a:cubicBezTo>
                  <a:pt x="494" y="581"/>
                  <a:pt x="434" y="530"/>
                  <a:pt x="398" y="423"/>
                </a:cubicBezTo>
                <a:cubicBezTo>
                  <a:pt x="404" y="374"/>
                  <a:pt x="410" y="334"/>
                  <a:pt x="425" y="288"/>
                </a:cubicBezTo>
                <a:cubicBezTo>
                  <a:pt x="420" y="225"/>
                  <a:pt x="462" y="64"/>
                  <a:pt x="353" y="54"/>
                </a:cubicBezTo>
                <a:cubicBezTo>
                  <a:pt x="296" y="49"/>
                  <a:pt x="239" y="48"/>
                  <a:pt x="182" y="45"/>
                </a:cubicBezTo>
                <a:cubicBezTo>
                  <a:pt x="134" y="29"/>
                  <a:pt x="163" y="41"/>
                  <a:pt x="101" y="0"/>
                </a:cubicBezTo>
                <a:close/>
              </a:path>
            </a:pathLst>
          </a:custGeom>
          <a:solidFill>
            <a:srgbClr val="ABE9EF"/>
          </a:solidFill>
          <a:ln w="9525">
            <a:solidFill>
              <a:srgbClr val="ABE9E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6" name="Oval 10">
            <a:extLst>
              <a:ext uri="{FF2B5EF4-FFF2-40B4-BE49-F238E27FC236}">
                <a16:creationId xmlns:a16="http://schemas.microsoft.com/office/drawing/2014/main" id="{9D6075D0-773E-B50D-239E-986A7E15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437063"/>
            <a:ext cx="863600" cy="1008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7" name="Oval 11">
            <a:extLst>
              <a:ext uri="{FF2B5EF4-FFF2-40B4-BE49-F238E27FC236}">
                <a16:creationId xmlns:a16="http://schemas.microsoft.com/office/drawing/2014/main" id="{62D8CA3A-60FF-73A5-8950-A5C56D44C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797425"/>
            <a:ext cx="215900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8" name="Freeform 12">
            <a:extLst>
              <a:ext uri="{FF2B5EF4-FFF2-40B4-BE49-F238E27FC236}">
                <a16:creationId xmlns:a16="http://schemas.microsoft.com/office/drawing/2014/main" id="{343718B1-42FD-4BF9-DDAF-E4D80222B476}"/>
              </a:ext>
            </a:extLst>
          </p:cNvPr>
          <p:cNvSpPr>
            <a:spLocks/>
          </p:cNvSpPr>
          <p:nvPr/>
        </p:nvSpPr>
        <p:spPr bwMode="auto">
          <a:xfrm>
            <a:off x="2627313" y="4581525"/>
            <a:ext cx="288925" cy="360363"/>
          </a:xfrm>
          <a:custGeom>
            <a:avLst/>
            <a:gdLst>
              <a:gd name="T0" fmla="*/ 0 w 182"/>
              <a:gd name="T1" fmla="*/ 136 h 227"/>
              <a:gd name="T2" fmla="*/ 0 w 182"/>
              <a:gd name="T3" fmla="*/ 0 h 227"/>
              <a:gd name="T4" fmla="*/ 91 w 182"/>
              <a:gd name="T5" fmla="*/ 227 h 227"/>
              <a:gd name="T6" fmla="*/ 182 w 182"/>
              <a:gd name="T7" fmla="*/ 4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" h="227">
                <a:moveTo>
                  <a:pt x="0" y="136"/>
                </a:moveTo>
                <a:lnTo>
                  <a:pt x="0" y="0"/>
                </a:lnTo>
                <a:lnTo>
                  <a:pt x="91" y="227"/>
                </a:lnTo>
                <a:lnTo>
                  <a:pt x="182" y="45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9" name="Freeform 13">
            <a:extLst>
              <a:ext uri="{FF2B5EF4-FFF2-40B4-BE49-F238E27FC236}">
                <a16:creationId xmlns:a16="http://schemas.microsoft.com/office/drawing/2014/main" id="{40BFE4B0-BA46-A4D4-C94B-24948A4D49E4}"/>
              </a:ext>
            </a:extLst>
          </p:cNvPr>
          <p:cNvSpPr>
            <a:spLocks/>
          </p:cNvSpPr>
          <p:nvPr/>
        </p:nvSpPr>
        <p:spPr bwMode="auto">
          <a:xfrm>
            <a:off x="2268538" y="4437063"/>
            <a:ext cx="287337" cy="360362"/>
          </a:xfrm>
          <a:custGeom>
            <a:avLst/>
            <a:gdLst>
              <a:gd name="T0" fmla="*/ 90 w 181"/>
              <a:gd name="T1" fmla="*/ 272 h 272"/>
              <a:gd name="T2" fmla="*/ 181 w 181"/>
              <a:gd name="T3" fmla="*/ 90 h 272"/>
              <a:gd name="T4" fmla="*/ 0 w 181"/>
              <a:gd name="T5" fmla="*/ 181 h 272"/>
              <a:gd name="T6" fmla="*/ 45 w 181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" h="272">
                <a:moveTo>
                  <a:pt x="90" y="272"/>
                </a:moveTo>
                <a:lnTo>
                  <a:pt x="181" y="90"/>
                </a:lnTo>
                <a:lnTo>
                  <a:pt x="0" y="181"/>
                </a:lnTo>
                <a:lnTo>
                  <a:pt x="45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0" name="Freeform 14">
            <a:extLst>
              <a:ext uri="{FF2B5EF4-FFF2-40B4-BE49-F238E27FC236}">
                <a16:creationId xmlns:a16="http://schemas.microsoft.com/office/drawing/2014/main" id="{DC74D726-42A1-A474-395A-BB02F03D2FDF}"/>
              </a:ext>
            </a:extLst>
          </p:cNvPr>
          <p:cNvSpPr>
            <a:spLocks/>
          </p:cNvSpPr>
          <p:nvPr/>
        </p:nvSpPr>
        <p:spPr bwMode="auto">
          <a:xfrm>
            <a:off x="2124075" y="4868863"/>
            <a:ext cx="360363" cy="288925"/>
          </a:xfrm>
          <a:custGeom>
            <a:avLst/>
            <a:gdLst>
              <a:gd name="T0" fmla="*/ 227 w 227"/>
              <a:gd name="T1" fmla="*/ 0 h 182"/>
              <a:gd name="T2" fmla="*/ 181 w 227"/>
              <a:gd name="T3" fmla="*/ 182 h 182"/>
              <a:gd name="T4" fmla="*/ 0 w 227"/>
              <a:gd name="T5" fmla="*/ 4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" h="182">
                <a:moveTo>
                  <a:pt x="227" y="0"/>
                </a:moveTo>
                <a:lnTo>
                  <a:pt x="181" y="182"/>
                </a:lnTo>
                <a:lnTo>
                  <a:pt x="0" y="46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1" name="Freeform 15">
            <a:extLst>
              <a:ext uri="{FF2B5EF4-FFF2-40B4-BE49-F238E27FC236}">
                <a16:creationId xmlns:a16="http://schemas.microsoft.com/office/drawing/2014/main" id="{9E899D28-62D1-2C38-88A2-C2387083FE00}"/>
              </a:ext>
            </a:extLst>
          </p:cNvPr>
          <p:cNvSpPr>
            <a:spLocks/>
          </p:cNvSpPr>
          <p:nvPr/>
        </p:nvSpPr>
        <p:spPr bwMode="auto">
          <a:xfrm>
            <a:off x="3348038" y="5084763"/>
            <a:ext cx="360362" cy="288925"/>
          </a:xfrm>
          <a:custGeom>
            <a:avLst/>
            <a:gdLst>
              <a:gd name="T0" fmla="*/ 227 w 227"/>
              <a:gd name="T1" fmla="*/ 0 h 182"/>
              <a:gd name="T2" fmla="*/ 45 w 227"/>
              <a:gd name="T3" fmla="*/ 0 h 182"/>
              <a:gd name="T4" fmla="*/ 91 w 227"/>
              <a:gd name="T5" fmla="*/ 91 h 182"/>
              <a:gd name="T6" fmla="*/ 0 w 227"/>
              <a:gd name="T7" fmla="*/ 91 h 182"/>
              <a:gd name="T8" fmla="*/ 45 w 227"/>
              <a:gd name="T9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82">
                <a:moveTo>
                  <a:pt x="227" y="0"/>
                </a:moveTo>
                <a:lnTo>
                  <a:pt x="45" y="0"/>
                </a:lnTo>
                <a:lnTo>
                  <a:pt x="91" y="91"/>
                </a:lnTo>
                <a:lnTo>
                  <a:pt x="0" y="91"/>
                </a:lnTo>
                <a:lnTo>
                  <a:pt x="45" y="182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2" name="Freeform 16">
            <a:extLst>
              <a:ext uri="{FF2B5EF4-FFF2-40B4-BE49-F238E27FC236}">
                <a16:creationId xmlns:a16="http://schemas.microsoft.com/office/drawing/2014/main" id="{0F6AF5E5-2A98-5E92-77EA-94F191CCD168}"/>
              </a:ext>
            </a:extLst>
          </p:cNvPr>
          <p:cNvSpPr>
            <a:spLocks/>
          </p:cNvSpPr>
          <p:nvPr/>
        </p:nvSpPr>
        <p:spPr bwMode="auto">
          <a:xfrm>
            <a:off x="3563938" y="4437063"/>
            <a:ext cx="215900" cy="431800"/>
          </a:xfrm>
          <a:custGeom>
            <a:avLst/>
            <a:gdLst>
              <a:gd name="T0" fmla="*/ 45 w 136"/>
              <a:gd name="T1" fmla="*/ 272 h 272"/>
              <a:gd name="T2" fmla="*/ 136 w 136"/>
              <a:gd name="T3" fmla="*/ 91 h 272"/>
              <a:gd name="T4" fmla="*/ 0 w 136"/>
              <a:gd name="T5" fmla="*/ 91 h 272"/>
              <a:gd name="T6" fmla="*/ 45 w 136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" h="272">
                <a:moveTo>
                  <a:pt x="45" y="272"/>
                </a:moveTo>
                <a:lnTo>
                  <a:pt x="136" y="91"/>
                </a:lnTo>
                <a:lnTo>
                  <a:pt x="0" y="91"/>
                </a:lnTo>
                <a:lnTo>
                  <a:pt x="45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3" name="Freeform 17">
            <a:extLst>
              <a:ext uri="{FF2B5EF4-FFF2-40B4-BE49-F238E27FC236}">
                <a16:creationId xmlns:a16="http://schemas.microsoft.com/office/drawing/2014/main" id="{7CA70174-4D5E-D505-D2B4-CEA6D71DDBAB}"/>
              </a:ext>
            </a:extLst>
          </p:cNvPr>
          <p:cNvSpPr>
            <a:spLocks/>
          </p:cNvSpPr>
          <p:nvPr/>
        </p:nvSpPr>
        <p:spPr bwMode="auto">
          <a:xfrm>
            <a:off x="3708400" y="5013325"/>
            <a:ext cx="287338" cy="215900"/>
          </a:xfrm>
          <a:custGeom>
            <a:avLst/>
            <a:gdLst>
              <a:gd name="T0" fmla="*/ 0 w 181"/>
              <a:gd name="T1" fmla="*/ 45 h 136"/>
              <a:gd name="T2" fmla="*/ 136 w 181"/>
              <a:gd name="T3" fmla="*/ 0 h 136"/>
              <a:gd name="T4" fmla="*/ 45 w 181"/>
              <a:gd name="T5" fmla="*/ 136 h 136"/>
              <a:gd name="T6" fmla="*/ 181 w 181"/>
              <a:gd name="T7" fmla="*/ 9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" h="136">
                <a:moveTo>
                  <a:pt x="0" y="45"/>
                </a:moveTo>
                <a:lnTo>
                  <a:pt x="136" y="0"/>
                </a:lnTo>
                <a:lnTo>
                  <a:pt x="45" y="136"/>
                </a:lnTo>
                <a:lnTo>
                  <a:pt x="181" y="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4" name="AutoShape 1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E89D354-A032-8D9C-FB25-BAF70CA2A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068638"/>
            <a:ext cx="1871663" cy="1223962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/>
              <a:t>끝</a:t>
            </a:r>
            <a:r>
              <a:rPr lang="en-US" altLang="ko-KR"/>
              <a:t>????????????????????????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979 -0.00185 L -2.77778E-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90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</Words>
  <Application>Microsoft Office PowerPoint</Application>
  <PresentationFormat>화면 슬라이드 쇼(4:3)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</dc:creator>
  <cp:lastModifiedBy>김 락형</cp:lastModifiedBy>
  <cp:revision>2</cp:revision>
  <dcterms:created xsi:type="dcterms:W3CDTF">2009-05-09T01:01:26Z</dcterms:created>
  <dcterms:modified xsi:type="dcterms:W3CDTF">2023-04-05T15:05:31Z</dcterms:modified>
</cp:coreProperties>
</file>