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10" autoAdjust="0"/>
  </p:normalViewPr>
  <p:slideViewPr>
    <p:cSldViewPr>
      <p:cViewPr varScale="1">
        <p:scale>
          <a:sx n="101" d="100"/>
          <a:sy n="101" d="100"/>
        </p:scale>
        <p:origin x="19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08A95-C79A-BA9A-4B6C-8373372F3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0BDD80-D5C3-C08D-3243-DF336AEAB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B9F9C-4247-6081-6D81-E902683B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0F621-C624-1198-5006-096AA95E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5E8C2-3AB7-4376-A01F-C58E2A52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CA4E7-7498-4FF2-BF1D-830AF8853A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862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DDB12-3832-25DE-E83D-18090432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85102A-691C-17EB-979D-0EE8334A4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2A23E-FD3A-6817-95C9-908A9C79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1BB8D-5636-5E05-363C-A26CC4EE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F7CFB-62FC-CD69-D3B0-C6776ED3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8B0B8-9CE2-4040-B4D7-5B2ADAA05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804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FDF539-9525-0623-92BD-EA69033E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821D3-4BA0-7C9A-FA45-D2C1C8C10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169A7-5052-2162-C842-C6958AD3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28E5F-3FC3-FD97-A51F-621AB6FE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BD178-943D-B268-BDF0-72FBAE9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18DE7-1ED0-45A2-8C09-85F6754DE8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37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05D36-9156-83A0-652B-344E44CA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B77BB-C98E-0BC8-89C8-BCCDC065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6C1FA-1FF8-8BE2-0B87-F0411784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DDBCA-93B8-C284-81E0-AF6DEFDF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D4896-ACD3-14DF-6E45-4F49CDC9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A46EEF-BA9B-40AD-99D8-8266BFCB99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418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7FA1C-7191-BE53-8636-6B8F52DC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47DB0-C8F1-15EA-A915-7ED223B2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5F958-19AD-9B76-5CE3-70770D7D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D5FC4-09BD-C08C-CF0F-33531D0F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30D64-804B-35B2-0C14-58AB9433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DBB6-99FD-4BD3-9A94-CA0360EE2A3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30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D674-CA87-33C2-33DC-FF5DE11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95A46-C2CD-33B7-DFFD-71A9E2016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915425-C460-32F7-B617-F9A2D6D69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E03CF-5D3D-C7CA-B8BC-CFFD3B12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A4232-11F6-669C-CA17-D51759C2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8B8D0-E65C-3CEF-049A-FAB90E05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FFB5A-2BC2-47D4-952D-9CDBF6E27F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169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15AA2-EA39-499A-B71D-25498765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56877-B8B1-6AA1-8D9E-B758B405C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E0A6D-C61C-B342-B647-1EB364B92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273D58-5F96-EC16-B5F7-A84FBEEA2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3546CF-0602-201E-FBBA-6A1426311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6A4DC3-9F23-5235-DF44-D97DBF66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A9F26D-10D4-9349-7019-78A19158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E70B73-1D5F-46E7-108D-742B3789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CDDA7-4257-4BFF-8E6F-68FC2940A3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A88F2-7D2D-03FF-8D27-78100D68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FCD983-C0D3-599C-656B-78392EB7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410FE3-7492-A196-AF21-A8E284CB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AE512F-E706-13D0-0C9E-408B603E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09E03-CE69-4DDC-83E2-D87D5337F87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493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2156E8-853E-BC1E-0F29-90543978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B82135-484E-F323-820B-1B50031F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40923E-CD65-67B6-F492-349B9A62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5FF8D-5155-4771-ACEE-26604C312C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422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7F09-7C9C-96D3-2308-89D1668F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BF74C-5854-F4D9-8367-E4077B23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5C71CA-1576-EA24-1F95-15A27205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E8DBD-F8A1-ECCA-FF82-74D1EA78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11749-D188-29B4-A897-0CD5148D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D9952-4545-5CDA-5AE2-AF30401B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29D7D-EF47-4FC9-B4AE-CD4D325FEF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12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8CC56-6730-A429-4F72-3127606B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103C1B-47F6-11C9-138F-C761A7370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79732-44D7-1637-EC67-C6DD71D39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34350-948C-3BC4-456F-C4B86346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A2A561-8DAB-2A68-58B8-348F6D57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8F39B-3FA1-762C-195E-D24A569D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5F18B-DF21-42DC-8819-53638469FA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40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6B6442-3A7F-FBAE-E0F0-955EEBBB6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95856E1-1CA5-B8A7-7E25-D44AC2A62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73FC376-E673-7FD2-70B6-CC75A3229F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5DEBF12-DE58-644F-261E-9DB86D97E2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8DF6887-9F30-9D1F-01F1-58499D50B3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F1CD0C-1B7C-4DD1-B1A6-D466E32796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B6460C3-0B15-19BA-E39A-889E99EA1F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endParaRPr lang="ko-KR" altLang="ko-KR" sz="44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492436E-ACA9-6F27-6BA4-94623EF094D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ko-KR" altLang="ko-KR" sz="320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135614B-923E-3185-8764-8F40692A4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3" name="Oval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DBA5A7-DA24-4E72-170A-75F7725A9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94400"/>
            <a:ext cx="9350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시작</a:t>
            </a:r>
          </a:p>
        </p:txBody>
      </p:sp>
      <p:sp>
        <p:nvSpPr>
          <p:cNvPr id="2054" name="WordArt 6">
            <a:extLst>
              <a:ext uri="{FF2B5EF4-FFF2-40B4-BE49-F238E27FC236}">
                <a16:creationId xmlns:a16="http://schemas.microsoft.com/office/drawing/2014/main" id="{AC606448-3A19-388F-AFDA-A513218616C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08175" y="1412875"/>
            <a:ext cx="4227513" cy="1162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벽부수기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B1C85F7-45BC-EB78-DE14-55AC7050E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3BF91B4-0176-037C-9A2B-60464AD56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D27D3C-A0A2-9F06-0F9B-659D63DF9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098D32D-7B22-8FFE-1D16-25C8DE3AE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0"/>
            <a:ext cx="1619250" cy="6858000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9000">
                <a:srgbClr val="99CCFF"/>
              </a:gs>
              <a:gs pos="18000">
                <a:srgbClr val="9966FF"/>
              </a:gs>
              <a:gs pos="30500">
                <a:srgbClr val="CC99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9500">
                <a:srgbClr val="CC99FF"/>
              </a:gs>
              <a:gs pos="82000">
                <a:srgbClr val="9966FF"/>
              </a:gs>
              <a:gs pos="91001">
                <a:srgbClr val="99CCFF"/>
              </a:gs>
              <a:gs pos="100000">
                <a:srgbClr val="CCCC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85C4FAD0-96F9-E9CA-0CA9-6D05DE8C6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068638"/>
            <a:ext cx="865188" cy="865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59BA1B5F-827C-C027-CF26-B188A9209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933825"/>
            <a:ext cx="73025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0" name="Line 8">
            <a:extLst>
              <a:ext uri="{FF2B5EF4-FFF2-40B4-BE49-F238E27FC236}">
                <a16:creationId xmlns:a16="http://schemas.microsoft.com/office/drawing/2014/main" id="{ECF1F0B8-8BF2-F727-913D-6FCB7EE27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5589588"/>
            <a:ext cx="503238" cy="1268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1" name="Line 9">
            <a:extLst>
              <a:ext uri="{FF2B5EF4-FFF2-40B4-BE49-F238E27FC236}">
                <a16:creationId xmlns:a16="http://schemas.microsoft.com/office/drawing/2014/main" id="{740049D5-2331-9AB6-BF80-2105B2FC69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450" y="5589588"/>
            <a:ext cx="720725" cy="1268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3" name="Line 11">
            <a:extLst>
              <a:ext uri="{FF2B5EF4-FFF2-40B4-BE49-F238E27FC236}">
                <a16:creationId xmlns:a16="http://schemas.microsoft.com/office/drawing/2014/main" id="{FE549084-75E2-EBFB-DE0F-6BAA68FEE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933825"/>
            <a:ext cx="4333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E0832D57-1713-AF7A-B9BB-37EDE7F72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4005263"/>
            <a:ext cx="28892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5" name="Oval 13">
            <a:extLst>
              <a:ext uri="{FF2B5EF4-FFF2-40B4-BE49-F238E27FC236}">
                <a16:creationId xmlns:a16="http://schemas.microsoft.com/office/drawing/2014/main" id="{FD9713FB-86ED-D929-ADE8-06A47AAE8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87325"/>
            <a:ext cx="2232025" cy="2232025"/>
          </a:xfrm>
          <a:prstGeom prst="ellipse">
            <a:avLst/>
          </a:prstGeom>
          <a:solidFill>
            <a:schemeClr val="tx1"/>
          </a:solidFill>
          <a:ln w="1492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2426867D-F1CB-2695-C0B8-A5CDA6900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0688" y="547688"/>
            <a:ext cx="1657350" cy="1512887"/>
          </a:xfrm>
          <a:prstGeom prst="line">
            <a:avLst/>
          </a:prstGeom>
          <a:noFill/>
          <a:ln w="1492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3B8CF8A1-D09A-FFE4-705C-05C430C0D8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90688" y="547688"/>
            <a:ext cx="1584325" cy="1584325"/>
          </a:xfrm>
          <a:prstGeom prst="line">
            <a:avLst/>
          </a:prstGeom>
          <a:noFill/>
          <a:ln w="1492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2" name="Oval 20">
            <a:extLst>
              <a:ext uri="{FF2B5EF4-FFF2-40B4-BE49-F238E27FC236}">
                <a16:creationId xmlns:a16="http://schemas.microsoft.com/office/drawing/2014/main" id="{2851EAEA-8CD8-CBC6-62ED-90C8B4760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908050"/>
            <a:ext cx="865188" cy="863600"/>
          </a:xfrm>
          <a:prstGeom prst="ellipse">
            <a:avLst/>
          </a:prstGeom>
          <a:solidFill>
            <a:schemeClr val="tx1"/>
          </a:solidFill>
          <a:ln w="1492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1C5EB070-96C4-8DC7-F341-7BDA4FFEB098}"/>
              </a:ext>
            </a:extLst>
          </p:cNvPr>
          <p:cNvSpPr>
            <a:spLocks noChangeArrowheads="1"/>
          </p:cNvSpPr>
          <p:nvPr/>
        </p:nvSpPr>
        <p:spPr bwMode="auto">
          <a:xfrm rot="2696424">
            <a:off x="2266950" y="260350"/>
            <a:ext cx="503238" cy="549275"/>
          </a:xfrm>
          <a:prstGeom prst="rect">
            <a:avLst/>
          </a:prstGeom>
          <a:solidFill>
            <a:schemeClr val="tx1"/>
          </a:solidFill>
          <a:ln w="1492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4" name="Rectangle 22">
            <a:extLst>
              <a:ext uri="{FF2B5EF4-FFF2-40B4-BE49-F238E27FC236}">
                <a16:creationId xmlns:a16="http://schemas.microsoft.com/office/drawing/2014/main" id="{0071C1A5-C928-264E-4FA2-D2CFDEC42EF8}"/>
              </a:ext>
            </a:extLst>
          </p:cNvPr>
          <p:cNvSpPr>
            <a:spLocks noChangeArrowheads="1"/>
          </p:cNvSpPr>
          <p:nvPr/>
        </p:nvSpPr>
        <p:spPr bwMode="auto">
          <a:xfrm rot="2696424">
            <a:off x="1474788" y="1123950"/>
            <a:ext cx="503237" cy="503238"/>
          </a:xfrm>
          <a:prstGeom prst="rect">
            <a:avLst/>
          </a:prstGeom>
          <a:solidFill>
            <a:schemeClr val="tx1"/>
          </a:solidFill>
          <a:ln w="1492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id="{43A4F0DB-0D3E-8A72-F3D2-479073256E0D}"/>
              </a:ext>
            </a:extLst>
          </p:cNvPr>
          <p:cNvSpPr>
            <a:spLocks noChangeArrowheads="1"/>
          </p:cNvSpPr>
          <p:nvPr/>
        </p:nvSpPr>
        <p:spPr bwMode="auto">
          <a:xfrm rot="2696424">
            <a:off x="2266950" y="1843088"/>
            <a:ext cx="503238" cy="503237"/>
          </a:xfrm>
          <a:prstGeom prst="rect">
            <a:avLst/>
          </a:prstGeom>
          <a:solidFill>
            <a:schemeClr val="tx1"/>
          </a:solidFill>
          <a:ln w="1492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6" name="Rectangle 24">
            <a:extLst>
              <a:ext uri="{FF2B5EF4-FFF2-40B4-BE49-F238E27FC236}">
                <a16:creationId xmlns:a16="http://schemas.microsoft.com/office/drawing/2014/main" id="{54808A56-2800-F344-4364-09D4B441EC70}"/>
              </a:ext>
            </a:extLst>
          </p:cNvPr>
          <p:cNvSpPr>
            <a:spLocks noChangeArrowheads="1"/>
          </p:cNvSpPr>
          <p:nvPr/>
        </p:nvSpPr>
        <p:spPr bwMode="auto">
          <a:xfrm rot="2696424">
            <a:off x="2987675" y="1052513"/>
            <a:ext cx="576263" cy="503237"/>
          </a:xfrm>
          <a:prstGeom prst="rect">
            <a:avLst/>
          </a:prstGeom>
          <a:solidFill>
            <a:schemeClr val="tx1"/>
          </a:solidFill>
          <a:ln w="1492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7" name="Line 25">
            <a:extLst>
              <a:ext uri="{FF2B5EF4-FFF2-40B4-BE49-F238E27FC236}">
                <a16:creationId xmlns:a16="http://schemas.microsoft.com/office/drawing/2014/main" id="{CA42DC92-5192-40DD-CAD3-45D68521B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1339850"/>
            <a:ext cx="2232025" cy="0"/>
          </a:xfrm>
          <a:prstGeom prst="line">
            <a:avLst/>
          </a:prstGeom>
          <a:noFill/>
          <a:ln w="1492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8" name="Line 26">
            <a:extLst>
              <a:ext uri="{FF2B5EF4-FFF2-40B4-BE49-F238E27FC236}">
                <a16:creationId xmlns:a16="http://schemas.microsoft.com/office/drawing/2014/main" id="{41AA0542-89A2-A1C5-F7D0-9965BD7C8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2850" y="187325"/>
            <a:ext cx="0" cy="2232025"/>
          </a:xfrm>
          <a:prstGeom prst="line">
            <a:avLst/>
          </a:prstGeom>
          <a:noFill/>
          <a:ln w="1492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05" name="Rectangle 33">
            <a:extLst>
              <a:ext uri="{FF2B5EF4-FFF2-40B4-BE49-F238E27FC236}">
                <a16:creationId xmlns:a16="http://schemas.microsoft.com/office/drawing/2014/main" id="{5AA20514-34F1-231D-E6D4-EE1C10D80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724400"/>
            <a:ext cx="169227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6" name="AutoShape 34">
            <a:extLst>
              <a:ext uri="{FF2B5EF4-FFF2-40B4-BE49-F238E27FC236}">
                <a16:creationId xmlns:a16="http://schemas.microsoft.com/office/drawing/2014/main" id="{C9A6054C-A1BB-1A84-EA41-5E2E72929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5300" y="4724400"/>
            <a:ext cx="1512887" cy="576263"/>
          </a:xfrm>
          <a:prstGeom prst="chevron">
            <a:avLst>
              <a:gd name="adj" fmla="val 65634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7" name="Rectangle 35">
            <a:extLst>
              <a:ext uri="{FF2B5EF4-FFF2-40B4-BE49-F238E27FC236}">
                <a16:creationId xmlns:a16="http://schemas.microsoft.com/office/drawing/2014/main" id="{35E4DF53-CD10-3570-416F-994F1E06A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500438"/>
            <a:ext cx="169227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8" name="AutoShape 36">
            <a:extLst>
              <a:ext uri="{FF2B5EF4-FFF2-40B4-BE49-F238E27FC236}">
                <a16:creationId xmlns:a16="http://schemas.microsoft.com/office/drawing/2014/main" id="{10863F77-31A0-6F60-C1BF-F41C457F3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6738" y="3500438"/>
            <a:ext cx="1512888" cy="576262"/>
          </a:xfrm>
          <a:prstGeom prst="chevron">
            <a:avLst>
              <a:gd name="adj" fmla="val 65634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9" name="Rectangle 37">
            <a:extLst>
              <a:ext uri="{FF2B5EF4-FFF2-40B4-BE49-F238E27FC236}">
                <a16:creationId xmlns:a16="http://schemas.microsoft.com/office/drawing/2014/main" id="{D39EF2A9-1B02-2490-7C7A-8F9216C34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7316788"/>
            <a:ext cx="7207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2" name="Rectangle 40">
            <a:extLst>
              <a:ext uri="{FF2B5EF4-FFF2-40B4-BE49-F238E27FC236}">
                <a16:creationId xmlns:a16="http://schemas.microsoft.com/office/drawing/2014/main" id="{015284AD-0E95-8C5F-9926-59E93F71A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-1108075"/>
            <a:ext cx="792163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3" name="Rectangle 41">
            <a:extLst>
              <a:ext uri="{FF2B5EF4-FFF2-40B4-BE49-F238E27FC236}">
                <a16:creationId xmlns:a16="http://schemas.microsoft.com/office/drawing/2014/main" id="{BD166A77-7D09-57A5-D5B6-5E338B47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-6858000"/>
            <a:ext cx="86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4" name="Oval 42">
            <a:extLst>
              <a:ext uri="{FF2B5EF4-FFF2-40B4-BE49-F238E27FC236}">
                <a16:creationId xmlns:a16="http://schemas.microsoft.com/office/drawing/2014/main" id="{1B22BA30-324D-02D2-5F16-0FBD8D1EF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71438"/>
            <a:ext cx="2376488" cy="2447925"/>
          </a:xfrm>
          <a:prstGeom prst="ellipse">
            <a:avLst/>
          </a:prstGeom>
          <a:solidFill>
            <a:schemeClr val="tx1"/>
          </a:solidFill>
          <a:ln w="1492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7" name="AutoShape 45">
            <a:extLst>
              <a:ext uri="{FF2B5EF4-FFF2-40B4-BE49-F238E27FC236}">
                <a16:creationId xmlns:a16="http://schemas.microsoft.com/office/drawing/2014/main" id="{6EA56A28-47B9-E63C-7597-E2016AADF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0"/>
            <a:ext cx="2376488" cy="2447925"/>
          </a:xfrm>
          <a:prstGeom prst="diamond">
            <a:avLst/>
          </a:prstGeom>
          <a:solidFill>
            <a:schemeClr val="tx1"/>
          </a:solidFill>
          <a:ln w="1492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2" name="Oval 50">
            <a:extLst>
              <a:ext uri="{FF2B5EF4-FFF2-40B4-BE49-F238E27FC236}">
                <a16:creationId xmlns:a16="http://schemas.microsoft.com/office/drawing/2014/main" id="{61F036CA-A49B-8783-9DEA-978CBB69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503238"/>
            <a:ext cx="1884363" cy="1541462"/>
          </a:xfrm>
          <a:prstGeom prst="ellipse">
            <a:avLst/>
          </a:prstGeom>
          <a:solidFill>
            <a:schemeClr val="tx1"/>
          </a:solidFill>
          <a:ln w="1492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3" name="Line 51">
            <a:extLst>
              <a:ext uri="{FF2B5EF4-FFF2-40B4-BE49-F238E27FC236}">
                <a16:creationId xmlns:a16="http://schemas.microsoft.com/office/drawing/2014/main" id="{0FAF1E2E-108A-C319-4661-5127429BC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431800"/>
            <a:ext cx="1803400" cy="1630363"/>
          </a:xfrm>
          <a:prstGeom prst="line">
            <a:avLst/>
          </a:prstGeom>
          <a:noFill/>
          <a:ln w="1492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24" name="Line 52">
            <a:extLst>
              <a:ext uri="{FF2B5EF4-FFF2-40B4-BE49-F238E27FC236}">
                <a16:creationId xmlns:a16="http://schemas.microsoft.com/office/drawing/2014/main" id="{3F4DF443-5F14-24A4-CEF7-27B16511DA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431800"/>
            <a:ext cx="1722437" cy="1630363"/>
          </a:xfrm>
          <a:prstGeom prst="line">
            <a:avLst/>
          </a:prstGeom>
          <a:noFill/>
          <a:ln w="1492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25" name="Line 53">
            <a:extLst>
              <a:ext uri="{FF2B5EF4-FFF2-40B4-BE49-F238E27FC236}">
                <a16:creationId xmlns:a16="http://schemas.microsoft.com/office/drawing/2014/main" id="{D889DC1D-F614-1D93-52BD-928D7954E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144463"/>
            <a:ext cx="1587" cy="2447925"/>
          </a:xfrm>
          <a:prstGeom prst="line">
            <a:avLst/>
          </a:prstGeom>
          <a:noFill/>
          <a:ln w="1492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26" name="Line 54">
            <a:extLst>
              <a:ext uri="{FF2B5EF4-FFF2-40B4-BE49-F238E27FC236}">
                <a16:creationId xmlns:a16="http://schemas.microsoft.com/office/drawing/2014/main" id="{75F44701-912B-0721-D7B9-06702A413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763" y="1295400"/>
            <a:ext cx="2376487" cy="1588"/>
          </a:xfrm>
          <a:prstGeom prst="line">
            <a:avLst/>
          </a:prstGeom>
          <a:noFill/>
          <a:ln w="1492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28" name="Rectangle 56">
            <a:extLst>
              <a:ext uri="{FF2B5EF4-FFF2-40B4-BE49-F238E27FC236}">
                <a16:creationId xmlns:a16="http://schemas.microsoft.com/office/drawing/2014/main" id="{5A7D2B5D-5AEB-74B2-47A4-641565726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7100888"/>
            <a:ext cx="827087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9" name="Rectangle 57">
            <a:extLst>
              <a:ext uri="{FF2B5EF4-FFF2-40B4-BE49-F238E27FC236}">
                <a16:creationId xmlns:a16="http://schemas.microsoft.com/office/drawing/2014/main" id="{51129FE3-21BB-9037-E332-1F98BA06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7100888"/>
            <a:ext cx="827087" cy="5762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0" name="WordArt 58">
            <a:extLst>
              <a:ext uri="{FF2B5EF4-FFF2-40B4-BE49-F238E27FC236}">
                <a16:creationId xmlns:a16="http://schemas.microsoft.com/office/drawing/2014/main" id="{D385141F-3376-0145-0B43-90A003AA5DD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795963" y="5734050"/>
            <a:ext cx="763587" cy="7318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6" presetClass="emph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57" dur="500" fill="hold"/>
                                        <p:tgtEl>
                                          <p:spTgt spid="3105"/>
                                        </p:tgtEl>
                                      </p:cBhvr>
                                      <p:by x="5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44 L 1.30225 0.0002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13" y="-20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3107"/>
                                        </p:tgtEl>
                                      </p:cBhvr>
                                      <p:by x="5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4 0.00439 L 1.31007 0.0002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1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948E-6 L 0 -2.2927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9272 L -1.38889E-6 -2.19653E-6 " pathEditMode="relative" rAng="0" ptsTypes="AA">
                                      <p:cBhvr>
                                        <p:cTn id="79" dur="2000" spd="-100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63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000" fill="hold"/>
                                        <p:tgtEl>
                                          <p:spTgt spid="3112"/>
                                        </p:tgtEl>
                                      </p:cBhvr>
                                      <p:by x="100000" y="5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27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50" autoRev="1" fill="hold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1" dur="250" autoRev="1" fill="hold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250" autoRev="1" fill="hold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50" autoRev="1" fill="hold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5" dur="500" fill="hold"/>
                                        <p:tgtEl>
                                          <p:spTgt spid="3129"/>
                                        </p:tgtEl>
                                      </p:cBhvr>
                                      <p:by x="1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7" dur="2000" fill="hold"/>
                                        <p:tgtEl>
                                          <p:spTgt spid="3128"/>
                                        </p:tgtEl>
                                      </p:cBhvr>
                                      <p:by x="100000" y="5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2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0" fill="hold"/>
                                        <p:tgtEl>
                                          <p:spTgt spid="3129"/>
                                        </p:tgtEl>
                                      </p:cBhvr>
                                      <p:by x="100000" y="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굴림</vt:lpstr>
      <vt:lpstr>Arial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</dc:creator>
  <cp:lastModifiedBy>김 락형</cp:lastModifiedBy>
  <cp:revision>2</cp:revision>
  <dcterms:created xsi:type="dcterms:W3CDTF">2009-04-27T11:32:17Z</dcterms:created>
  <dcterms:modified xsi:type="dcterms:W3CDTF">2023-04-05T15:06:04Z</dcterms:modified>
</cp:coreProperties>
</file>