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4DED41"/>
    <a:srgbClr val="FFCC00"/>
    <a:srgbClr val="FFFF00"/>
    <a:srgbClr val="0000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4" autoAdjust="0"/>
    <p:restoredTop sz="93437" autoAdjust="0"/>
  </p:normalViewPr>
  <p:slideViewPr>
    <p:cSldViewPr>
      <p:cViewPr varScale="1">
        <p:scale>
          <a:sx n="110" d="100"/>
          <a:sy n="110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C0545-BBCB-46CE-B5C2-785A89E64E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8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645C6-D2AB-47AF-A11A-368073A99B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4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AD1FF-554F-4099-802B-9F9A837CD2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70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93C3AFB-2541-45C0-AF38-C309DEC95E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5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3D9B2-D58A-4795-88D3-DC62CF99E4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6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94A3-87C1-49CA-B8FD-FCA7A4F0E5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0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90CE8-909B-4FC7-B861-34B07E4C18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1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51C02-E9E0-45FF-A0DB-FEFCF1D0D0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952-D835-4D27-88FB-B1C3E3C760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44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E5425-7C6F-43DC-AA69-52237F346B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02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B5CAF-9166-4A66-8518-48B3C61C45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1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D4079-97C2-46D4-9C51-205DC64775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6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0942AC-43D8-4E29-934C-601F5DFC8E6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slide" Target="slide8.xml"/><Relationship Id="rId9" Type="http://schemas.openxmlformats.org/officeDocument/2006/relationships/hyperlink" Target="file:///C:\WINDOWS\system32\winmine.exe" TargetMode="External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4.xml"/><Relationship Id="rId1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hyperlink" Target="file:///C:\WINDOWS\system32\winmine.exe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slide" Target="slide5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4.png"/><Relationship Id="rId4" Type="http://schemas.openxmlformats.org/officeDocument/2006/relationships/slide" Target="slide8.xm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hyperlink" Target="file:///C:\WINDOWS\system32\spider.exe" TargetMode="External"/><Relationship Id="rId18" Type="http://schemas.openxmlformats.org/officeDocument/2006/relationships/hyperlink" Target="file:///C:\WINDOWS\system32\sol.exe" TargetMode="External"/><Relationship Id="rId26" Type="http://schemas.openxmlformats.org/officeDocument/2006/relationships/image" Target="../media/image25.png"/><Relationship Id="rId3" Type="http://schemas.openxmlformats.org/officeDocument/2006/relationships/slide" Target="slide8.xml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hyperlink" Target="file:///C:\Program%20Files\MSN%20Gaming%20Zone\Windows\shvlzm.exe" TargetMode="External"/><Relationship Id="rId17" Type="http://schemas.openxmlformats.org/officeDocument/2006/relationships/hyperlink" Target="file:///C:\Program%20Files\MSN%20Gaming%20Zone\Windows\hrtzzm.exe" TargetMode="External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hyperlink" Target="file:///C:\Program%20Files\MSN%20Gaming%20Zone\Windows\Rvsezm.exe" TargetMode="External"/><Relationship Id="rId20" Type="http://schemas.openxmlformats.org/officeDocument/2006/relationships/hyperlink" Target="file:///C:\Program%20Files\MSN%20Gaming%20Zone\Windows\chkrzm.exe" TargetMode="Externa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system32\winmine.exe" TargetMode="External"/><Relationship Id="rId11" Type="http://schemas.openxmlformats.org/officeDocument/2006/relationships/hyperlink" Target="file:///C:\WINDOWS\system32\freecell.exe" TargetMode="External"/><Relationship Id="rId24" Type="http://schemas.openxmlformats.org/officeDocument/2006/relationships/image" Target="../media/image23.png"/><Relationship Id="rId32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hyperlink" Target="file:///C:\WINDOWS\system32\mshearts.exe" TargetMode="Externa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hyperlink" Target="file:///C:\Program%20Files\Windows%20NT\Pinball\PINBALL.EXE" TargetMode="External"/><Relationship Id="rId31" Type="http://schemas.openxmlformats.org/officeDocument/2006/relationships/slide" Target="slide14.xml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hyperlink" Target="file:///C:\Program%20Files\MSN%20Gaming%20Zone\Windows\bckgzm.exe" TargetMode="External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3" Type="http://schemas.openxmlformats.org/officeDocument/2006/relationships/control" Target="../activeX/activeX7.xml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image" Target="../media/image5.jpe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7.wmf"/><Relationship Id="rId10" Type="http://schemas.openxmlformats.org/officeDocument/2006/relationships/hyperlink" Target="file:///C:\WINDOWS\system32\winmine.exe" TargetMode="External"/><Relationship Id="rId4" Type="http://schemas.openxmlformats.org/officeDocument/2006/relationships/slideLayout" Target="../slideLayouts/slideLayout2.xml"/><Relationship Id="rId9" Type="http://schemas.openxmlformats.org/officeDocument/2006/relationships/slide" Target="slide17.xml"/><Relationship Id="rId1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18" Type="http://schemas.openxmlformats.org/officeDocument/2006/relationships/slide" Target="slide13.xml"/><Relationship Id="rId3" Type="http://schemas.openxmlformats.org/officeDocument/2006/relationships/control" Target="../activeX/activeX10.xml"/><Relationship Id="rId21" Type="http://schemas.openxmlformats.org/officeDocument/2006/relationships/image" Target="../media/image6.wmf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control" Target="../activeX/activeX9.xml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control" Target="../activeX/activeX8.xml"/><Relationship Id="rId6" Type="http://schemas.openxmlformats.org/officeDocument/2006/relationships/image" Target="../media/image5.jpe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23" Type="http://schemas.openxmlformats.org/officeDocument/2006/relationships/image" Target="../media/image7.wmf"/><Relationship Id="rId10" Type="http://schemas.openxmlformats.org/officeDocument/2006/relationships/hyperlink" Target="file:///C:\WINDOWS\system32\winmine.exe" TargetMode="Externa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Relationship Id="rId14" Type="http://schemas.openxmlformats.org/officeDocument/2006/relationships/image" Target="../media/image15.png"/><Relationship Id="rId22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16.xml"/><Relationship Id="rId18" Type="http://schemas.openxmlformats.org/officeDocument/2006/relationships/hyperlink" Target="file:///C:\Program%20Files\MSN%20Gaming%20Zone\Windows\bckgzm.exe" TargetMode="External"/><Relationship Id="rId26" Type="http://schemas.openxmlformats.org/officeDocument/2006/relationships/image" Target="../media/image21.png"/><Relationship Id="rId3" Type="http://schemas.openxmlformats.org/officeDocument/2006/relationships/control" Target="../activeX/activeX13.xml"/><Relationship Id="rId21" Type="http://schemas.openxmlformats.org/officeDocument/2006/relationships/hyperlink" Target="file:///C:\Program%20Files\MSN%20Gaming%20Zone\Windows\hrtzzm.exe" TargetMode="External"/><Relationship Id="rId34" Type="http://schemas.openxmlformats.org/officeDocument/2006/relationships/image" Target="../media/image29.png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17" Type="http://schemas.openxmlformats.org/officeDocument/2006/relationships/hyperlink" Target="file:///C:\WINDOWS\system32\spider.exe" TargetMode="External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control" Target="../activeX/activeX12.xml"/><Relationship Id="rId16" Type="http://schemas.openxmlformats.org/officeDocument/2006/relationships/hyperlink" Target="file:///C:\Program%20Files\MSN%20Gaming%20Zone\Windows\shvlzm.exe" TargetMode="External"/><Relationship Id="rId20" Type="http://schemas.openxmlformats.org/officeDocument/2006/relationships/hyperlink" Target="file:///C:\Program%20Files\MSN%20Gaming%20Zone\Windows\Rvsezm.exe" TargetMode="External"/><Relationship Id="rId29" Type="http://schemas.openxmlformats.org/officeDocument/2006/relationships/image" Target="../media/image24.png"/><Relationship Id="rId1" Type="http://schemas.openxmlformats.org/officeDocument/2006/relationships/control" Target="../activeX/activeX11.xml"/><Relationship Id="rId6" Type="http://schemas.openxmlformats.org/officeDocument/2006/relationships/image" Target="../media/image5.jpeg"/><Relationship Id="rId11" Type="http://schemas.openxmlformats.org/officeDocument/2006/relationships/image" Target="../media/image12.png"/><Relationship Id="rId24" Type="http://schemas.openxmlformats.org/officeDocument/2006/relationships/hyperlink" Target="file:///C:\Program%20Files\MSN%20Gaming%20Zone\Windows\chkrzm.exe" TargetMode="External"/><Relationship Id="rId32" Type="http://schemas.openxmlformats.org/officeDocument/2006/relationships/image" Target="../media/image27.png"/><Relationship Id="rId37" Type="http://schemas.openxmlformats.org/officeDocument/2006/relationships/image" Target="../media/image33.wmf"/><Relationship Id="rId5" Type="http://schemas.openxmlformats.org/officeDocument/2006/relationships/slide" Target="slide7.xml"/><Relationship Id="rId15" Type="http://schemas.openxmlformats.org/officeDocument/2006/relationships/hyperlink" Target="file:///C:\WINDOWS\system32\freecell.exe" TargetMode="External"/><Relationship Id="rId23" Type="http://schemas.openxmlformats.org/officeDocument/2006/relationships/hyperlink" Target="file:///C:\Program%20Files\Windows%20NT\Pinball\PINBALL.EXE" TargetMode="External"/><Relationship Id="rId28" Type="http://schemas.openxmlformats.org/officeDocument/2006/relationships/image" Target="../media/image23.png"/><Relationship Id="rId36" Type="http://schemas.openxmlformats.org/officeDocument/2006/relationships/image" Target="../media/image32.wmf"/><Relationship Id="rId10" Type="http://schemas.openxmlformats.org/officeDocument/2006/relationships/hyperlink" Target="file:///C:\WINDOWS\system32\winmine.exe" TargetMode="External"/><Relationship Id="rId19" Type="http://schemas.openxmlformats.org/officeDocument/2006/relationships/hyperlink" Target="file:///C:\WINDOWS\system32\mshearts.exe" TargetMode="External"/><Relationship Id="rId31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Relationship Id="rId14" Type="http://schemas.openxmlformats.org/officeDocument/2006/relationships/image" Target="../media/image13.png"/><Relationship Id="rId22" Type="http://schemas.openxmlformats.org/officeDocument/2006/relationships/hyperlink" Target="file:///C:\WINDOWS\system32\sol.exe" TargetMode="External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7.wmf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4.xml"/><Relationship Id="rId6" Type="http://schemas.openxmlformats.org/officeDocument/2006/relationships/slide" Target="slide4.xml"/><Relationship Id="rId11" Type="http://schemas.openxmlformats.org/officeDocument/2006/relationships/image" Target="../media/image14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hyperlink" Target="file:///C:\WINDOWS\system32\winmine.ex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slide" Target="slide6.xml"/><Relationship Id="rId21" Type="http://schemas.openxmlformats.org/officeDocument/2006/relationships/image" Target="../media/image7.wmf"/><Relationship Id="rId7" Type="http://schemas.openxmlformats.org/officeDocument/2006/relationships/slide" Target="slide18.xml"/><Relationship Id="rId12" Type="http://schemas.openxmlformats.org/officeDocument/2006/relationships/image" Target="../media/image14.png"/><Relationship Id="rId17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0" Type="http://schemas.openxmlformats.org/officeDocument/2006/relationships/image" Target="../media/image17.png"/><Relationship Id="rId1" Type="http://schemas.openxmlformats.org/officeDocument/2006/relationships/control" Target="../activeX/activeX15.xml"/><Relationship Id="rId6" Type="http://schemas.openxmlformats.org/officeDocument/2006/relationships/slide" Target="slide4.xml"/><Relationship Id="rId11" Type="http://schemas.openxmlformats.org/officeDocument/2006/relationships/image" Target="../media/image12.png"/><Relationship Id="rId5" Type="http://schemas.openxmlformats.org/officeDocument/2006/relationships/slide" Target="slide5.xml"/><Relationship Id="rId15" Type="http://schemas.openxmlformats.org/officeDocument/2006/relationships/image" Target="../media/image16.png"/><Relationship Id="rId10" Type="http://schemas.openxmlformats.org/officeDocument/2006/relationships/hyperlink" Target="file:///C:\WINDOWS\system32\winmine.exe" TargetMode="External"/><Relationship Id="rId19" Type="http://schemas.openxmlformats.org/officeDocument/2006/relationships/slide" Target="slide7.xml"/><Relationship Id="rId4" Type="http://schemas.openxmlformats.org/officeDocument/2006/relationships/image" Target="../media/image5.jpeg"/><Relationship Id="rId9" Type="http://schemas.openxmlformats.org/officeDocument/2006/relationships/slide" Target="slide20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3.png"/><Relationship Id="rId18" Type="http://schemas.openxmlformats.org/officeDocument/2006/relationships/hyperlink" Target="file:///C:\WINDOWS\system32\mshearts.exe" TargetMode="External"/><Relationship Id="rId26" Type="http://schemas.openxmlformats.org/officeDocument/2006/relationships/image" Target="../media/image22.png"/><Relationship Id="rId3" Type="http://schemas.openxmlformats.org/officeDocument/2006/relationships/slide" Target="slide6.xml"/><Relationship Id="rId21" Type="http://schemas.openxmlformats.org/officeDocument/2006/relationships/hyperlink" Target="file:///C:\WINDOWS\system32\sol.exe" TargetMode="External"/><Relationship Id="rId34" Type="http://schemas.openxmlformats.org/officeDocument/2006/relationships/image" Target="../media/image7.wmf"/><Relationship Id="rId7" Type="http://schemas.openxmlformats.org/officeDocument/2006/relationships/image" Target="../media/image3.png"/><Relationship Id="rId12" Type="http://schemas.openxmlformats.org/officeDocument/2006/relationships/slide" Target="slide19.xml"/><Relationship Id="rId17" Type="http://schemas.openxmlformats.org/officeDocument/2006/relationships/hyperlink" Target="file:///C:\Program%20Files\MSN%20Gaming%20Zone\Windows\bckgzm.exe" TargetMode="External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hyperlink" Target="file:///C:\WINDOWS\system32\spider.exe" TargetMode="External"/><Relationship Id="rId20" Type="http://schemas.openxmlformats.org/officeDocument/2006/relationships/hyperlink" Target="file:///C:\Program%20Files\MSN%20Gaming%20Zone\Windows\hrtzzm.exe" TargetMode="External"/><Relationship Id="rId29" Type="http://schemas.openxmlformats.org/officeDocument/2006/relationships/image" Target="../media/image25.png"/><Relationship Id="rId1" Type="http://schemas.openxmlformats.org/officeDocument/2006/relationships/control" Target="../activeX/activeX16.xml"/><Relationship Id="rId6" Type="http://schemas.openxmlformats.org/officeDocument/2006/relationships/slide" Target="slide4.xml"/><Relationship Id="rId11" Type="http://schemas.openxmlformats.org/officeDocument/2006/relationships/image" Target="../media/image14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slide" Target="slide5.xml"/><Relationship Id="rId15" Type="http://schemas.openxmlformats.org/officeDocument/2006/relationships/hyperlink" Target="file:///C:\Program%20Files\MSN%20Gaming%20Zone\Windows\shvlzm.exe" TargetMode="External"/><Relationship Id="rId23" Type="http://schemas.openxmlformats.org/officeDocument/2006/relationships/hyperlink" Target="file:///C:\Program%20Files\MSN%20Gaming%20Zone\Windows\chkrzm.exe" TargetMode="External"/><Relationship Id="rId28" Type="http://schemas.openxmlformats.org/officeDocument/2006/relationships/image" Target="../media/image24.png"/><Relationship Id="rId10" Type="http://schemas.openxmlformats.org/officeDocument/2006/relationships/image" Target="../media/image12.png"/><Relationship Id="rId19" Type="http://schemas.openxmlformats.org/officeDocument/2006/relationships/hyperlink" Target="file:///C:\Program%20Files\MSN%20Gaming%20Zone\Windows\Rvsezm.exe" TargetMode="External"/><Relationship Id="rId31" Type="http://schemas.openxmlformats.org/officeDocument/2006/relationships/image" Target="../media/image27.png"/><Relationship Id="rId4" Type="http://schemas.openxmlformats.org/officeDocument/2006/relationships/image" Target="../media/image5.jpeg"/><Relationship Id="rId9" Type="http://schemas.openxmlformats.org/officeDocument/2006/relationships/hyperlink" Target="file:///C:\WINDOWS\system32\winmine.exe" TargetMode="External"/><Relationship Id="rId14" Type="http://schemas.openxmlformats.org/officeDocument/2006/relationships/hyperlink" Target="file:///C:\WINDOWS\system32\freecell.exe" TargetMode="External"/><Relationship Id="rId22" Type="http://schemas.openxmlformats.org/officeDocument/2006/relationships/hyperlink" Target="file:///C:\Program%20Files\Windows%20NT\Pinball\PINBALL.EXE" TargetMode="External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3.xm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file:///C:\Program%20Files\Adobe\Photoshop%207.0\Photoshop.exe" TargetMode="External"/><Relationship Id="rId12" Type="http://schemas.openxmlformats.org/officeDocument/2006/relationships/image" Target="../media/image4.png"/><Relationship Id="rId17" Type="http://schemas.openxmlformats.org/officeDocument/2006/relationships/slide" Target="slide22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4.xml"/><Relationship Id="rId5" Type="http://schemas.openxmlformats.org/officeDocument/2006/relationships/hyperlink" Target="&#47560;&#50864;&#49828;&#54588;&#54616;&#44592;....pps#-1,1,&#49836;&#46972;&#51060;&#46300; 1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image" Target="../media/image10.png"/><Relationship Id="rId14" Type="http://schemas.openxmlformats.org/officeDocument/2006/relationships/hyperlink" Target="file:///C:\WINDOWS\system32\winmine.ex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3.xml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slide" Target="slide13.xml"/><Relationship Id="rId7" Type="http://schemas.openxmlformats.org/officeDocument/2006/relationships/hyperlink" Target="file:///C:\Program%20Files\Adobe\Photoshop%207.0\Photoshop.exe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4.xml"/><Relationship Id="rId24" Type="http://schemas.openxmlformats.org/officeDocument/2006/relationships/image" Target="../media/image17.png"/><Relationship Id="rId5" Type="http://schemas.openxmlformats.org/officeDocument/2006/relationships/hyperlink" Target="&#47560;&#50864;&#49828;&#54588;&#54616;&#44592;....pps#-1,1,&#49836;&#46972;&#51060;&#46300; 1" TargetMode="External"/><Relationship Id="rId15" Type="http://schemas.openxmlformats.org/officeDocument/2006/relationships/image" Target="../media/image12.png"/><Relationship Id="rId23" Type="http://schemas.openxmlformats.org/officeDocument/2006/relationships/slide" Target="slide8.xml"/><Relationship Id="rId10" Type="http://schemas.openxmlformats.org/officeDocument/2006/relationships/image" Target="../media/image3.png"/><Relationship Id="rId19" Type="http://schemas.openxmlformats.org/officeDocument/2006/relationships/image" Target="../media/image16.png"/><Relationship Id="rId4" Type="http://schemas.openxmlformats.org/officeDocument/2006/relationships/slide" Target="slide4.xml"/><Relationship Id="rId9" Type="http://schemas.openxmlformats.org/officeDocument/2006/relationships/image" Target="../media/image10.png"/><Relationship Id="rId14" Type="http://schemas.openxmlformats.org/officeDocument/2006/relationships/hyperlink" Target="file:///C:\WINDOWS\system32\winmine.exe" TargetMode="External"/><Relationship Id="rId2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0.xml"/><Relationship Id="rId18" Type="http://schemas.openxmlformats.org/officeDocument/2006/relationships/image" Target="../media/image13.png"/><Relationship Id="rId26" Type="http://schemas.openxmlformats.org/officeDocument/2006/relationships/hyperlink" Target="file:///C:\WINDOWS\system32\sol.exe" TargetMode="External"/><Relationship Id="rId3" Type="http://schemas.openxmlformats.org/officeDocument/2006/relationships/image" Target="../media/image2.png"/><Relationship Id="rId21" Type="http://schemas.openxmlformats.org/officeDocument/2006/relationships/hyperlink" Target="file:///C:\WINDOWS\system32\spider.exe" TargetMode="External"/><Relationship Id="rId34" Type="http://schemas.openxmlformats.org/officeDocument/2006/relationships/image" Target="../media/image25.png"/><Relationship Id="rId7" Type="http://schemas.openxmlformats.org/officeDocument/2006/relationships/hyperlink" Target="file:///C:\Program%20Files\Adobe\Photoshop%207.0\Photoshop.exe" TargetMode="External"/><Relationship Id="rId12" Type="http://schemas.openxmlformats.org/officeDocument/2006/relationships/image" Target="../media/image4.png"/><Relationship Id="rId17" Type="http://schemas.openxmlformats.org/officeDocument/2006/relationships/slide" Target="slide22.xml"/><Relationship Id="rId25" Type="http://schemas.openxmlformats.org/officeDocument/2006/relationships/hyperlink" Target="file:///C:\Program%20Files\MSN%20Gaming%20Zone\Windows\hrtzzm.exe" TargetMode="External"/><Relationship Id="rId33" Type="http://schemas.openxmlformats.org/officeDocument/2006/relationships/image" Target="../media/image24.png"/><Relationship Id="rId38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hyperlink" Target="file:///C:\Program%20Files\MSN%20Gaming%20Zone\Windows\shvlzm.exe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4.xml"/><Relationship Id="rId24" Type="http://schemas.openxmlformats.org/officeDocument/2006/relationships/hyperlink" Target="file:///C:\Program%20Files\MSN%20Gaming%20Zone\Windows\Rvsezm.exe" TargetMode="External"/><Relationship Id="rId32" Type="http://schemas.openxmlformats.org/officeDocument/2006/relationships/image" Target="../media/image23.png"/><Relationship Id="rId37" Type="http://schemas.openxmlformats.org/officeDocument/2006/relationships/image" Target="../media/image28.png"/><Relationship Id="rId5" Type="http://schemas.openxmlformats.org/officeDocument/2006/relationships/hyperlink" Target="&#47560;&#50864;&#49828;&#54588;&#54616;&#44592;....pps#-1,1,&#49836;&#46972;&#51060;&#46300; 1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file:///C:\WINDOWS\system32\mshearts.exe" TargetMode="External"/><Relationship Id="rId28" Type="http://schemas.openxmlformats.org/officeDocument/2006/relationships/hyperlink" Target="file:///C:\Program%20Files\MSN%20Gaming%20Zone\Windows\chkrzm.exe" TargetMode="External"/><Relationship Id="rId36" Type="http://schemas.openxmlformats.org/officeDocument/2006/relationships/image" Target="../media/image27.png"/><Relationship Id="rId10" Type="http://schemas.openxmlformats.org/officeDocument/2006/relationships/image" Target="../media/image3.png"/><Relationship Id="rId19" Type="http://schemas.openxmlformats.org/officeDocument/2006/relationships/hyperlink" Target="file:///C:\WINDOWS\system32\freecell.exe" TargetMode="External"/><Relationship Id="rId31" Type="http://schemas.openxmlformats.org/officeDocument/2006/relationships/image" Target="../media/image22.png"/><Relationship Id="rId4" Type="http://schemas.openxmlformats.org/officeDocument/2006/relationships/slide" Target="slide4.xml"/><Relationship Id="rId9" Type="http://schemas.openxmlformats.org/officeDocument/2006/relationships/image" Target="../media/image10.png"/><Relationship Id="rId14" Type="http://schemas.openxmlformats.org/officeDocument/2006/relationships/hyperlink" Target="file:///C:\WINDOWS\system32\winmine.exe" TargetMode="External"/><Relationship Id="rId22" Type="http://schemas.openxmlformats.org/officeDocument/2006/relationships/hyperlink" Target="file:///C:\Program%20Files\MSN%20Gaming%20Zone\Windows\bckgzm.exe" TargetMode="External"/><Relationship Id="rId27" Type="http://schemas.openxmlformats.org/officeDocument/2006/relationships/hyperlink" Target="file:///C:\Program%20Files\Windows%20NT\Pinball\PINBALL.EXE" TargetMode="External"/><Relationship Id="rId30" Type="http://schemas.openxmlformats.org/officeDocument/2006/relationships/image" Target="../media/image21.png"/><Relationship Id="rId3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25.xml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hyperlink" Target="file:///C:\WINDOWS\system32\winmine.exe" TargetMode="External"/><Relationship Id="rId4" Type="http://schemas.openxmlformats.org/officeDocument/2006/relationships/image" Target="../media/image2.png"/><Relationship Id="rId9" Type="http://schemas.openxmlformats.org/officeDocument/2006/relationships/slide" Target="slide23.xml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slide" Target="slide10.xml"/><Relationship Id="rId15" Type="http://schemas.openxmlformats.org/officeDocument/2006/relationships/image" Target="../media/image16.png"/><Relationship Id="rId10" Type="http://schemas.openxmlformats.org/officeDocument/2006/relationships/hyperlink" Target="file:///C:\WINDOWS\system32\winmine.exe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slide" Target="slide23.xml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3.png"/><Relationship Id="rId18" Type="http://schemas.openxmlformats.org/officeDocument/2006/relationships/hyperlink" Target="file:///C:\WINDOWS\system32\spider.exe" TargetMode="External"/><Relationship Id="rId26" Type="http://schemas.openxmlformats.org/officeDocument/2006/relationships/image" Target="../media/image20.png"/><Relationship Id="rId3" Type="http://schemas.openxmlformats.org/officeDocument/2006/relationships/slide" Target="slide8.xml"/><Relationship Id="rId21" Type="http://schemas.openxmlformats.org/officeDocument/2006/relationships/hyperlink" Target="file:///C:\Program%20Files\MSN%20Gaming%20Zone\Windows\Rvsezm.exe" TargetMode="External"/><Relationship Id="rId34" Type="http://schemas.openxmlformats.org/officeDocument/2006/relationships/image" Target="../media/image28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hyperlink" Target="file:///C:\Program%20Files\MSN%20Gaming%20Zone\Windows\shvlzm.exe" TargetMode="External"/><Relationship Id="rId25" Type="http://schemas.openxmlformats.org/officeDocument/2006/relationships/hyperlink" Target="file:///C:\Program%20Files\MSN%20Gaming%20Zone\Windows\chkrzm.exe" TargetMode="External"/><Relationship Id="rId33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hyperlink" Target="file:///C:\WINDOWS\system32\freecell.exe" TargetMode="External"/><Relationship Id="rId20" Type="http://schemas.openxmlformats.org/officeDocument/2006/relationships/hyperlink" Target="file:///C:\WINDOWS\system32\mshearts.exe" TargetMode="Externa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24" Type="http://schemas.openxmlformats.org/officeDocument/2006/relationships/hyperlink" Target="file:///C:\Program%20Files\Windows%20NT\Pinball\PINBALL.EXE" TargetMode="External"/><Relationship Id="rId32" Type="http://schemas.openxmlformats.org/officeDocument/2006/relationships/image" Target="../media/image26.png"/><Relationship Id="rId5" Type="http://schemas.openxmlformats.org/officeDocument/2006/relationships/slide" Target="slide10.xml"/><Relationship Id="rId15" Type="http://schemas.openxmlformats.org/officeDocument/2006/relationships/image" Target="../media/image8.png"/><Relationship Id="rId23" Type="http://schemas.openxmlformats.org/officeDocument/2006/relationships/hyperlink" Target="file:///C:\WINDOWS\system32\sol.exe" TargetMode="External"/><Relationship Id="rId28" Type="http://schemas.openxmlformats.org/officeDocument/2006/relationships/image" Target="../media/image22.png"/><Relationship Id="rId10" Type="http://schemas.openxmlformats.org/officeDocument/2006/relationships/hyperlink" Target="file:///C:\WINDOWS\system32\winmine.exe" TargetMode="External"/><Relationship Id="rId19" Type="http://schemas.openxmlformats.org/officeDocument/2006/relationships/hyperlink" Target="file:///C:\Program%20Files\MSN%20Gaming%20Zone\Windows\bckgzm.exe" TargetMode="External"/><Relationship Id="rId31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slide" Target="slide23.xml"/><Relationship Id="rId14" Type="http://schemas.openxmlformats.org/officeDocument/2006/relationships/hyperlink" Target="&#47560;&#50864;&#49828;&#54588;&#54616;&#44592;....pps#-1,1,&#49836;&#46972;&#51060;&#46300; 1" TargetMode="External"/><Relationship Id="rId22" Type="http://schemas.openxmlformats.org/officeDocument/2006/relationships/hyperlink" Target="file:///C:\Program%20Files\MSN%20Gaming%20Zone\Windows\hrtzzm.exe" TargetMode="Externa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ontrol" Target="../activeX/activeX3.xml"/><Relationship Id="rId7" Type="http://schemas.openxmlformats.org/officeDocument/2006/relationships/slide" Target="slide5.xml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5.jpeg"/><Relationship Id="rId11" Type="http://schemas.openxmlformats.org/officeDocument/2006/relationships/image" Target="../media/image7.wmf"/><Relationship Id="rId5" Type="http://schemas.openxmlformats.org/officeDocument/2006/relationships/slide" Target="slide7.xml"/><Relationship Id="rId10" Type="http://schemas.openxmlformats.org/officeDocument/2006/relationships/image" Target="../media/image6.w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4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image" Target="../media/image5.jpeg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file:///C:\Program%20Files\Adobe\Photoshop%207.0\Photoshop.ex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4.xml"/><Relationship Id="rId5" Type="http://schemas.openxmlformats.org/officeDocument/2006/relationships/hyperlink" Target="&#47560;&#50864;&#49828;&#54588;&#54616;&#44592;....pps#-1,1,&#49836;&#46972;&#51060;&#46300; 1" TargetMode="Externa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file:///C:\Program%20Files\Adobe\Photoshop%207.0\Photoshop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&#47560;&#50864;&#49828;&#54588;&#54616;&#44592;....pps#-1,1,&#49836;&#46972;&#51060;&#46300; 1" TargetMode="Externa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2987675" y="1916113"/>
            <a:ext cx="31686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원도우</a:t>
            </a:r>
            <a:r>
              <a:rPr lang="en-US" altLang="ko-KR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?</a:t>
            </a:r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XP</a:t>
            </a:r>
          </a:p>
        </p:txBody>
      </p:sp>
      <p:sp>
        <p:nvSpPr>
          <p:cNvPr id="2053" name="Oval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5589588"/>
            <a:ext cx="1152525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  <a:r>
              <a:rPr lang="en-US" altLang="ko-KR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925" y="-26988"/>
            <a:ext cx="921702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7" name="Picture 5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18440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3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445" name="Picture 1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53" name="Picture 2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Rectangle 2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sp>
        <p:nvSpPr>
          <p:cNvPr id="18460" name="Rectangle 2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18461" name="Rectangle 29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18462" name="Picture 30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9" name="Picture 3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70" name="Rectangle 3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18471" name="Picture 39">
            <a:hlinkClick r:id="rId9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72" name="Rectangle 40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pic>
        <p:nvPicPr>
          <p:cNvPr id="18476" name="Picture 44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77" name="AutoShape 45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Freeform 46">
            <a:hlinkClick r:id="rId13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925" y="-26988"/>
            <a:ext cx="921702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1" name="Picture 5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19464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469" name="Picture 1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7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19481" name="Rectangle 25">
            <a:hlinkClick r:id="rId7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19482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8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19490" name="Picture 34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1" name="Rectangle 35">
            <a:hlinkClick r:id="rId7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19492" name="Freeform 36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AutoShape 37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94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49500"/>
            <a:ext cx="36671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5" name="Picture 39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297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6" name="Picture 40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790950"/>
            <a:ext cx="771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7" name="Picture 41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8788"/>
            <a:ext cx="8858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8" name="Picture 42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8788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2" name="Picture 46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03" name="AutoShape 47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Freeform 48">
            <a:hlinkClick r:id="rId18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4925" y="-26988"/>
            <a:ext cx="921702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510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21513" name="Freeform 9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Freeform 11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518" name="Picture 1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25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Rectangl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sp>
        <p:nvSpPr>
          <p:cNvPr id="21529" name="Rectangle 2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1530" name="Rectangle 26">
            <a:hlinkClick r:id="rId6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1531" name="Picture 27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2" name="Picture 28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3" name="Rectangle 2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21534" name="Picture 30">
            <a:hlinkClick r:id="rId6" action="ppaction://program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5" name="Rectangle 31">
            <a:hlinkClick r:id="rId6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1550" name="Rectangle 46">
            <a:hlinkClick r:id="rId11" action="ppaction://program"/>
          </p:cNvPr>
          <p:cNvSpPr>
            <a:spLocks noChangeArrowheads="1"/>
          </p:cNvSpPr>
          <p:nvPr/>
        </p:nvSpPr>
        <p:spPr bwMode="auto">
          <a:xfrm>
            <a:off x="1403350" y="1341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프리셀</a:t>
            </a:r>
          </a:p>
        </p:txBody>
      </p:sp>
      <p:sp>
        <p:nvSpPr>
          <p:cNvPr id="21551" name="Rectangle 47">
            <a:hlinkClick r:id="rId12" action="ppaction://program"/>
          </p:cNvPr>
          <p:cNvSpPr>
            <a:spLocks noChangeArrowheads="1"/>
          </p:cNvSpPr>
          <p:nvPr/>
        </p:nvSpPr>
        <p:spPr bwMode="auto">
          <a:xfrm>
            <a:off x="1403350" y="17732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스페이스</a:t>
            </a:r>
          </a:p>
        </p:txBody>
      </p:sp>
      <p:sp>
        <p:nvSpPr>
          <p:cNvPr id="21552" name="Rectangle 48">
            <a:hlinkClick r:id="rId13" action="ppaction://program"/>
          </p:cNvPr>
          <p:cNvSpPr>
            <a:spLocks noChangeArrowheads="1"/>
          </p:cNvSpPr>
          <p:nvPr/>
        </p:nvSpPr>
        <p:spPr bwMode="auto">
          <a:xfrm>
            <a:off x="1403350" y="22050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스파이더</a:t>
            </a:r>
          </a:p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1553" name="Rectangle 49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1403350" y="26368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인터넷주</a:t>
            </a:r>
          </a:p>
          <a:p>
            <a:pPr algn="ctr"/>
            <a:r>
              <a:rPr lang="ko-KR" altLang="en-US" sz="1400"/>
              <a:t>사위놀이</a:t>
            </a:r>
          </a:p>
        </p:txBody>
      </p:sp>
      <p:sp>
        <p:nvSpPr>
          <p:cNvPr id="21554" name="Rectangle 50">
            <a:hlinkClick r:id="rId15" action="ppaction://program"/>
          </p:cNvPr>
          <p:cNvSpPr>
            <a:spLocks noChangeArrowheads="1"/>
          </p:cNvSpPr>
          <p:nvPr/>
        </p:nvSpPr>
        <p:spPr bwMode="auto">
          <a:xfrm>
            <a:off x="1403350" y="30686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1555" name="Rectangle 51">
            <a:hlinkClick r:id="rId16" action="ppaction://program"/>
          </p:cNvPr>
          <p:cNvSpPr>
            <a:spLocks noChangeArrowheads="1"/>
          </p:cNvSpPr>
          <p:nvPr/>
        </p:nvSpPr>
        <p:spPr bwMode="auto">
          <a:xfrm>
            <a:off x="1403350" y="3500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리버시</a:t>
            </a:r>
          </a:p>
        </p:txBody>
      </p:sp>
      <p:sp>
        <p:nvSpPr>
          <p:cNvPr id="21556" name="Rectangle 52">
            <a:hlinkClick r:id="rId17" action="ppaction://program"/>
          </p:cNvPr>
          <p:cNvSpPr>
            <a:spLocks noChangeArrowheads="1"/>
          </p:cNvSpPr>
          <p:nvPr/>
        </p:nvSpPr>
        <p:spPr bwMode="auto">
          <a:xfrm>
            <a:off x="1403350" y="3933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1557" name="Rectangle 53">
            <a:hlinkClick r:id="rId18" action="ppaction://program"/>
          </p:cNvPr>
          <p:cNvSpPr>
            <a:spLocks noChangeArrowheads="1"/>
          </p:cNvSpPr>
          <p:nvPr/>
        </p:nvSpPr>
        <p:spPr bwMode="auto">
          <a:xfrm>
            <a:off x="1403350" y="43656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1558" name="Rectangle 54">
            <a:hlinkClick r:id="rId19" action="ppaction://program"/>
          </p:cNvPr>
          <p:cNvSpPr>
            <a:spLocks noChangeArrowheads="1"/>
          </p:cNvSpPr>
          <p:nvPr/>
        </p:nvSpPr>
        <p:spPr bwMode="auto">
          <a:xfrm>
            <a:off x="1403350" y="47974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핀볼</a:t>
            </a:r>
          </a:p>
        </p:txBody>
      </p:sp>
      <p:sp>
        <p:nvSpPr>
          <p:cNvPr id="21559" name="Rectangle 55">
            <a:hlinkClick r:id="rId20" action="ppaction://program"/>
          </p:cNvPr>
          <p:cNvSpPr>
            <a:spLocks noChangeArrowheads="1"/>
          </p:cNvSpPr>
          <p:nvPr/>
        </p:nvSpPr>
        <p:spPr bwMode="auto">
          <a:xfrm>
            <a:off x="140335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체커</a:t>
            </a:r>
          </a:p>
        </p:txBody>
      </p:sp>
      <p:pic>
        <p:nvPicPr>
          <p:cNvPr id="21560" name="Picture 56">
            <a:hlinkClick r:id="rId13" action="ppaction://program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1" name="Picture 57">
            <a:hlinkClick r:id="rId15" action="ppaction://program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2" name="Picture 58">
            <a:hlinkClick r:id="rId19" action="ppaction://program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3" name="Picture 59">
            <a:hlinkClick r:id="rId11" action="ppaction://program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361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4" name="Picture 60">
            <a:hlinkClick r:id="rId18" action="ppaction://program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5" name="Picture 61">
            <a:hlinkClick r:id="rId17" action="ppaction://program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6" name="Picture 62">
            <a:hlinkClick r:id="rId20" action="ppaction://program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90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7" name="Picture 63">
            <a:hlinkClick r:id="rId14" action="ppaction://program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8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8" name="Picture 64">
            <a:hlinkClick r:id="rId12" action="ppaction://program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69" name="Picture 65">
            <a:hlinkClick r:id="rId16" action="ppaction://program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70" name="Line 66"/>
          <p:cNvSpPr>
            <a:spLocks noChangeShapeType="1"/>
          </p:cNvSpPr>
          <p:nvPr/>
        </p:nvSpPr>
        <p:spPr bwMode="auto">
          <a:xfrm>
            <a:off x="1403350" y="56610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1403350" y="2565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1403350" y="1341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>
            <a:off x="1403350" y="17732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70"/>
          <p:cNvSpPr>
            <a:spLocks noChangeShapeType="1"/>
          </p:cNvSpPr>
          <p:nvPr/>
        </p:nvSpPr>
        <p:spPr bwMode="auto">
          <a:xfrm flipH="1">
            <a:off x="1403350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 flipH="1">
            <a:off x="14033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1403350" y="3500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80" name="Picture 76">
            <a:hlinkClick r:id="rId31" action="ppaction://hlinksldjump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81" name="AutoShape 77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Freeform 78">
            <a:hlinkClick r:id="rId31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1403350" y="13414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 flipV="1">
            <a:off x="1403350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>
            <a:off x="140335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 flipH="1">
            <a:off x="140335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80288" y="6237288"/>
            <a:ext cx="1763712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288925" cy="287338"/>
          </a:xfrm>
          <a:prstGeom prst="ellipse">
            <a:avLst/>
          </a:prstGeom>
          <a:solidFill>
            <a:schemeClr val="bg1"/>
          </a:solidFill>
          <a:ln w="38100" cmpd="tri">
            <a:solidFill>
              <a:srgbClr val="66FF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V="1">
            <a:off x="8316913" y="6308725"/>
            <a:ext cx="0" cy="215900"/>
          </a:xfrm>
          <a:prstGeom prst="line">
            <a:avLst/>
          </a:prstGeom>
          <a:noFill/>
          <a:ln w="76200" cmpd="tri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925" y="-26988"/>
            <a:ext cx="910907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33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22536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2541" name="Picture 1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49" name="Picture 2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2" name="AutoShape 24"/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Freeform 25"/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22556" name="Rectangle 2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0">
            <a:hlinkClick r:id="rId8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1">
            <a:hlinkClick r:id="rId8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2124075" y="4005263"/>
            <a:ext cx="4464050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3348038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5219700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 flipH="1">
            <a:off x="2124075" y="4581525"/>
            <a:ext cx="4464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0"/>
          <p:cNvSpPr>
            <a:spLocks/>
          </p:cNvSpPr>
          <p:nvPr/>
        </p:nvSpPr>
        <p:spPr bwMode="auto">
          <a:xfrm>
            <a:off x="2124075" y="4076700"/>
            <a:ext cx="4464050" cy="1081088"/>
          </a:xfrm>
          <a:custGeom>
            <a:avLst/>
            <a:gdLst>
              <a:gd name="T0" fmla="*/ 0 w 2812"/>
              <a:gd name="T1" fmla="*/ 272 h 681"/>
              <a:gd name="T2" fmla="*/ 227 w 2812"/>
              <a:gd name="T3" fmla="*/ 635 h 681"/>
              <a:gd name="T4" fmla="*/ 635 w 2812"/>
              <a:gd name="T5" fmla="*/ 46 h 681"/>
              <a:gd name="T6" fmla="*/ 680 w 2812"/>
              <a:gd name="T7" fmla="*/ 590 h 681"/>
              <a:gd name="T8" fmla="*/ 907 w 2812"/>
              <a:gd name="T9" fmla="*/ 363 h 681"/>
              <a:gd name="T10" fmla="*/ 998 w 2812"/>
              <a:gd name="T11" fmla="*/ 545 h 681"/>
              <a:gd name="T12" fmla="*/ 998 w 2812"/>
              <a:gd name="T13" fmla="*/ 227 h 681"/>
              <a:gd name="T14" fmla="*/ 1088 w 2812"/>
              <a:gd name="T15" fmla="*/ 363 h 681"/>
              <a:gd name="T16" fmla="*/ 1134 w 2812"/>
              <a:gd name="T17" fmla="*/ 0 h 681"/>
              <a:gd name="T18" fmla="*/ 1179 w 2812"/>
              <a:gd name="T19" fmla="*/ 681 h 681"/>
              <a:gd name="T20" fmla="*/ 1315 w 2812"/>
              <a:gd name="T21" fmla="*/ 408 h 681"/>
              <a:gd name="T22" fmla="*/ 1361 w 2812"/>
              <a:gd name="T23" fmla="*/ 681 h 681"/>
              <a:gd name="T24" fmla="*/ 1361 w 2812"/>
              <a:gd name="T25" fmla="*/ 182 h 681"/>
              <a:gd name="T26" fmla="*/ 1451 w 2812"/>
              <a:gd name="T27" fmla="*/ 681 h 681"/>
              <a:gd name="T28" fmla="*/ 1542 w 2812"/>
              <a:gd name="T29" fmla="*/ 136 h 681"/>
              <a:gd name="T30" fmla="*/ 1542 w 2812"/>
              <a:gd name="T31" fmla="*/ 545 h 681"/>
              <a:gd name="T32" fmla="*/ 1723 w 2812"/>
              <a:gd name="T33" fmla="*/ 136 h 681"/>
              <a:gd name="T34" fmla="*/ 1769 w 2812"/>
              <a:gd name="T35" fmla="*/ 635 h 681"/>
              <a:gd name="T36" fmla="*/ 1950 w 2812"/>
              <a:gd name="T37" fmla="*/ 136 h 681"/>
              <a:gd name="T38" fmla="*/ 1996 w 2812"/>
              <a:gd name="T39" fmla="*/ 590 h 681"/>
              <a:gd name="T40" fmla="*/ 2132 w 2812"/>
              <a:gd name="T41" fmla="*/ 408 h 681"/>
              <a:gd name="T42" fmla="*/ 2132 w 2812"/>
              <a:gd name="T43" fmla="*/ 545 h 681"/>
              <a:gd name="T44" fmla="*/ 2268 w 2812"/>
              <a:gd name="T45" fmla="*/ 499 h 681"/>
              <a:gd name="T46" fmla="*/ 2313 w 2812"/>
              <a:gd name="T47" fmla="*/ 46 h 681"/>
              <a:gd name="T48" fmla="*/ 2449 w 2812"/>
              <a:gd name="T49" fmla="*/ 590 h 681"/>
              <a:gd name="T50" fmla="*/ 2585 w 2812"/>
              <a:gd name="T51" fmla="*/ 227 h 681"/>
              <a:gd name="T52" fmla="*/ 2676 w 2812"/>
              <a:gd name="T53" fmla="*/ 545 h 681"/>
              <a:gd name="T54" fmla="*/ 2812 w 2812"/>
              <a:gd name="T55" fmla="*/ 31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12" h="681">
                <a:moveTo>
                  <a:pt x="0" y="272"/>
                </a:moveTo>
                <a:lnTo>
                  <a:pt x="227" y="635"/>
                </a:lnTo>
                <a:lnTo>
                  <a:pt x="635" y="46"/>
                </a:lnTo>
                <a:lnTo>
                  <a:pt x="680" y="590"/>
                </a:lnTo>
                <a:lnTo>
                  <a:pt x="907" y="363"/>
                </a:lnTo>
                <a:lnTo>
                  <a:pt x="998" y="545"/>
                </a:lnTo>
                <a:lnTo>
                  <a:pt x="998" y="227"/>
                </a:lnTo>
                <a:lnTo>
                  <a:pt x="1088" y="363"/>
                </a:lnTo>
                <a:lnTo>
                  <a:pt x="1134" y="0"/>
                </a:lnTo>
                <a:lnTo>
                  <a:pt x="1179" y="681"/>
                </a:lnTo>
                <a:lnTo>
                  <a:pt x="1315" y="408"/>
                </a:lnTo>
                <a:lnTo>
                  <a:pt x="1361" y="681"/>
                </a:lnTo>
                <a:lnTo>
                  <a:pt x="1361" y="182"/>
                </a:lnTo>
                <a:lnTo>
                  <a:pt x="1451" y="681"/>
                </a:lnTo>
                <a:lnTo>
                  <a:pt x="1542" y="136"/>
                </a:lnTo>
                <a:lnTo>
                  <a:pt x="1542" y="545"/>
                </a:lnTo>
                <a:lnTo>
                  <a:pt x="1723" y="136"/>
                </a:lnTo>
                <a:lnTo>
                  <a:pt x="1769" y="635"/>
                </a:lnTo>
                <a:lnTo>
                  <a:pt x="1950" y="136"/>
                </a:lnTo>
                <a:lnTo>
                  <a:pt x="1996" y="590"/>
                </a:lnTo>
                <a:lnTo>
                  <a:pt x="2132" y="408"/>
                </a:lnTo>
                <a:lnTo>
                  <a:pt x="2132" y="545"/>
                </a:lnTo>
                <a:lnTo>
                  <a:pt x="2268" y="499"/>
                </a:lnTo>
                <a:lnTo>
                  <a:pt x="2313" y="46"/>
                </a:lnTo>
                <a:lnTo>
                  <a:pt x="2449" y="590"/>
                </a:lnTo>
                <a:lnTo>
                  <a:pt x="2585" y="227"/>
                </a:lnTo>
                <a:lnTo>
                  <a:pt x="2676" y="545"/>
                </a:lnTo>
                <a:lnTo>
                  <a:pt x="2812" y="318"/>
                </a:lnTo>
              </a:path>
            </a:pathLst>
          </a:custGeom>
          <a:noFill/>
          <a:ln w="9525">
            <a:solidFill>
              <a:srgbClr val="4DED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WordArt 41"/>
          <p:cNvSpPr>
            <a:spLocks noChangeArrowheads="1" noChangeShapeType="1" noTextEdit="1"/>
          </p:cNvSpPr>
          <p:nvPr/>
        </p:nvSpPr>
        <p:spPr bwMode="auto">
          <a:xfrm>
            <a:off x="2627313" y="3357563"/>
            <a:ext cx="287972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90000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00000000000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00000x109090909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마리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570" name="WordArt 42"/>
          <p:cNvSpPr>
            <a:spLocks noChangeArrowheads="1" noChangeShapeType="1" noTextEdit="1"/>
          </p:cNvSpPr>
          <p:nvPr/>
        </p:nvSpPr>
        <p:spPr bwMode="auto">
          <a:xfrm>
            <a:off x="2339975" y="1916113"/>
            <a:ext cx="3887788" cy="4397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매우매우매우위험</a:t>
            </a:r>
            <a:r>
              <a:rPr lang="en-US" altLang="ko-K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!!!!</a:t>
            </a:r>
            <a:endParaRPr lang="en-US" sz="3600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571" name="WordArt 43"/>
          <p:cNvSpPr>
            <a:spLocks noChangeArrowheads="1" noChangeShapeType="1" noTextEdit="1"/>
          </p:cNvSpPr>
          <p:nvPr/>
        </p:nvSpPr>
        <p:spPr bwMode="auto">
          <a:xfrm>
            <a:off x="1763713" y="2852738"/>
            <a:ext cx="27432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바이러스천지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WordArt 5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3558" name="WordArt 6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WordArt 9"/>
          <p:cNvSpPr>
            <a:spLocks noChangeArrowheads="1" noChangeShapeType="1" noTextEdit="1"/>
          </p:cNvSpPr>
          <p:nvPr/>
        </p:nvSpPr>
        <p:spPr bwMode="auto">
          <a:xfrm>
            <a:off x="250825" y="2132013"/>
            <a:ext cx="360363" cy="215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ID</a:t>
            </a:r>
          </a:p>
        </p:txBody>
      </p:sp>
      <p:sp>
        <p:nvSpPr>
          <p:cNvPr id="23562" name="WordArt 10"/>
          <p:cNvSpPr>
            <a:spLocks noChangeArrowheads="1" noChangeShapeType="1" noTextEdit="1"/>
          </p:cNvSpPr>
          <p:nvPr/>
        </p:nvSpPr>
        <p:spPr bwMode="auto">
          <a:xfrm>
            <a:off x="250825" y="2563813"/>
            <a:ext cx="13684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PASSWORD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WordArt 14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3567" name="Rectangle 1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23568" name="Rectangle 1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login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70" name="WordArt 18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3571" name="WordArt 19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3572" name="Picture 20" descr="mysslrebba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Rectangle 2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3583" name="Rectangle 3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3584" name="Rectangle 32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3585" name="Picture 33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8" name="Picture 36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9" name="Rectangle 37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3594" name="Rectangle 4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3595" name="Picture 4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6" name="Rectangle 4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019240" imgH="361800"/>
        </mc:Choice>
        <mc:Fallback>
          <p:control name="TextBox1" r:id="rId1" imgW="2019240" imgH="361800">
            <p:pic>
              <p:nvPicPr>
                <p:cNvPr id="2356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20193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2019240" imgH="361800"/>
        </mc:Choice>
        <mc:Fallback>
          <p:control name="TextBox2" r:id="rId2" imgW="2019240" imgH="361800">
            <p:pic>
              <p:nvPicPr>
                <p:cNvPr id="2356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1692275" y="2565400"/>
                  <a:ext cx="20193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5467320" imgH="285840"/>
        </mc:Choice>
        <mc:Fallback>
          <p:control name="TextBox3" r:id="rId3" imgW="5467320" imgH="285840">
            <p:pic>
              <p:nvPicPr>
                <p:cNvPr id="23565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4581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WordArt 8"/>
          <p:cNvSpPr>
            <a:spLocks noChangeArrowheads="1" noChangeShapeType="1" noTextEdit="1"/>
          </p:cNvSpPr>
          <p:nvPr/>
        </p:nvSpPr>
        <p:spPr bwMode="auto">
          <a:xfrm>
            <a:off x="250825" y="2132013"/>
            <a:ext cx="360363" cy="215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ID</a:t>
            </a:r>
          </a:p>
        </p:txBody>
      </p:sp>
      <p:sp>
        <p:nvSpPr>
          <p:cNvPr id="24585" name="WordArt 9"/>
          <p:cNvSpPr>
            <a:spLocks noChangeArrowheads="1" noChangeShapeType="1" noTextEdit="1"/>
          </p:cNvSpPr>
          <p:nvPr/>
        </p:nvSpPr>
        <p:spPr bwMode="auto">
          <a:xfrm>
            <a:off x="250825" y="2563813"/>
            <a:ext cx="13684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PASSWORD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WordArt 13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590" name="Rectangle 1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24591" name="Rectangle 1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login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93" name="WordArt 17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594" name="WordArt 18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4595" name="Picture 19" descr="mysslrebba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Rectangle 2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25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26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603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4606" name="Rectangle 3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4607" name="Rectangle 31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4608" name="Picture 3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09" name="Picture 33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0" name="Rectangle 34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4612" name="Picture 3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3" name="Rectangle 3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24614" name="Picture 3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49500"/>
            <a:ext cx="36671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5" name="Picture 39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297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6" name="Picture 40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8788"/>
            <a:ext cx="8858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7" name="Picture 41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8788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8" name="Picture 4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790950"/>
            <a:ext cx="771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2019240" imgH="361800"/>
        </mc:Choice>
        <mc:Fallback>
          <p:control name="TextBox1" r:id="rId1" imgW="2019240" imgH="361800">
            <p:pic>
              <p:nvPicPr>
                <p:cNvPr id="2458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2016125" cy="36036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1076400" imgH="361800"/>
        </mc:Choice>
        <mc:Fallback>
          <p:control name="TextBox2" r:id="rId2" imgW="1076400" imgH="361800">
            <p:pic>
              <p:nvPicPr>
                <p:cNvPr id="2458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1692275" y="2565400"/>
                  <a:ext cx="10795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5467320" imgH="285840"/>
        </mc:Choice>
        <mc:Fallback>
          <p:control name="TextBox3" r:id="rId3" imgW="5467320" imgH="285840">
            <p:pic>
              <p:nvPicPr>
                <p:cNvPr id="24588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5605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WordArt 8"/>
          <p:cNvSpPr>
            <a:spLocks noChangeArrowheads="1" noChangeShapeType="1" noTextEdit="1"/>
          </p:cNvSpPr>
          <p:nvPr/>
        </p:nvSpPr>
        <p:spPr bwMode="auto">
          <a:xfrm>
            <a:off x="250825" y="2132013"/>
            <a:ext cx="360363" cy="215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ID</a:t>
            </a:r>
          </a:p>
        </p:txBody>
      </p:sp>
      <p:sp>
        <p:nvSpPr>
          <p:cNvPr id="25609" name="WordArt 9"/>
          <p:cNvSpPr>
            <a:spLocks noChangeArrowheads="1" noChangeShapeType="1" noTextEdit="1"/>
          </p:cNvSpPr>
          <p:nvPr/>
        </p:nvSpPr>
        <p:spPr bwMode="auto">
          <a:xfrm>
            <a:off x="250825" y="2563813"/>
            <a:ext cx="13684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PASSWORD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WordArt 13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5614" name="Rectangle 1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25615" name="Rectangle 1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login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17" name="WordArt 17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5618" name="WordArt 18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5619" name="Picture 19" descr="mysslrebba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Rectangle 2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6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27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5630" name="Rectangle 3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5631" name="Rectangle 31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5632" name="Picture 3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3" name="Picture 33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34" name="Rectangle 34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5635" name="Rectangle 35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5636" name="Picture 36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37" name="Rectangle 37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sp>
        <p:nvSpPr>
          <p:cNvPr id="25638" name="Rectangle 38">
            <a:hlinkClick r:id="rId15" action="ppaction://program"/>
          </p:cNvPr>
          <p:cNvSpPr>
            <a:spLocks noChangeArrowheads="1"/>
          </p:cNvSpPr>
          <p:nvPr/>
        </p:nvSpPr>
        <p:spPr bwMode="auto">
          <a:xfrm>
            <a:off x="1403350" y="1341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프리셀</a:t>
            </a:r>
          </a:p>
        </p:txBody>
      </p:sp>
      <p:sp>
        <p:nvSpPr>
          <p:cNvPr id="25639" name="Rectangle 39">
            <a:hlinkClick r:id="rId16" action="ppaction://program"/>
          </p:cNvPr>
          <p:cNvSpPr>
            <a:spLocks noChangeArrowheads="1"/>
          </p:cNvSpPr>
          <p:nvPr/>
        </p:nvSpPr>
        <p:spPr bwMode="auto">
          <a:xfrm>
            <a:off x="1403350" y="17732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스페이스</a:t>
            </a:r>
          </a:p>
        </p:txBody>
      </p:sp>
      <p:sp>
        <p:nvSpPr>
          <p:cNvPr id="25640" name="Rectangle 40">
            <a:hlinkClick r:id="rId17" action="ppaction://program"/>
          </p:cNvPr>
          <p:cNvSpPr>
            <a:spLocks noChangeArrowheads="1"/>
          </p:cNvSpPr>
          <p:nvPr/>
        </p:nvSpPr>
        <p:spPr bwMode="auto">
          <a:xfrm>
            <a:off x="1403350" y="22050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스파이더</a:t>
            </a:r>
          </a:p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5641" name="Rectangle 41">
            <a:hlinkClick r:id="rId18" action="ppaction://program"/>
          </p:cNvPr>
          <p:cNvSpPr>
            <a:spLocks noChangeArrowheads="1"/>
          </p:cNvSpPr>
          <p:nvPr/>
        </p:nvSpPr>
        <p:spPr bwMode="auto">
          <a:xfrm>
            <a:off x="1403350" y="26368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인터넷주</a:t>
            </a:r>
          </a:p>
          <a:p>
            <a:pPr algn="ctr"/>
            <a:r>
              <a:rPr lang="ko-KR" altLang="en-US" sz="1400"/>
              <a:t>사위놀이</a:t>
            </a:r>
          </a:p>
        </p:txBody>
      </p:sp>
      <p:sp>
        <p:nvSpPr>
          <p:cNvPr id="25642" name="Rectangle 42">
            <a:hlinkClick r:id="rId19" action="ppaction://program"/>
          </p:cNvPr>
          <p:cNvSpPr>
            <a:spLocks noChangeArrowheads="1"/>
          </p:cNvSpPr>
          <p:nvPr/>
        </p:nvSpPr>
        <p:spPr bwMode="auto">
          <a:xfrm>
            <a:off x="1403350" y="30686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5643" name="Rectangle 43">
            <a:hlinkClick r:id="rId20" action="ppaction://program"/>
          </p:cNvPr>
          <p:cNvSpPr>
            <a:spLocks noChangeArrowheads="1"/>
          </p:cNvSpPr>
          <p:nvPr/>
        </p:nvSpPr>
        <p:spPr bwMode="auto">
          <a:xfrm>
            <a:off x="1403350" y="3500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리버시</a:t>
            </a:r>
          </a:p>
        </p:txBody>
      </p:sp>
      <p:sp>
        <p:nvSpPr>
          <p:cNvPr id="25644" name="Rectangle 44">
            <a:hlinkClick r:id="rId21" action="ppaction://program"/>
          </p:cNvPr>
          <p:cNvSpPr>
            <a:spLocks noChangeArrowheads="1"/>
          </p:cNvSpPr>
          <p:nvPr/>
        </p:nvSpPr>
        <p:spPr bwMode="auto">
          <a:xfrm>
            <a:off x="1403350" y="3933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5645" name="Rectangle 45">
            <a:hlinkClick r:id="rId22" action="ppaction://program"/>
          </p:cNvPr>
          <p:cNvSpPr>
            <a:spLocks noChangeArrowheads="1"/>
          </p:cNvSpPr>
          <p:nvPr/>
        </p:nvSpPr>
        <p:spPr bwMode="auto">
          <a:xfrm>
            <a:off x="1403350" y="43656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5646" name="Rectangle 46">
            <a:hlinkClick r:id="rId23" action="ppaction://program"/>
          </p:cNvPr>
          <p:cNvSpPr>
            <a:spLocks noChangeArrowheads="1"/>
          </p:cNvSpPr>
          <p:nvPr/>
        </p:nvSpPr>
        <p:spPr bwMode="auto">
          <a:xfrm>
            <a:off x="1403350" y="47974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핀볼</a:t>
            </a:r>
          </a:p>
        </p:txBody>
      </p:sp>
      <p:sp>
        <p:nvSpPr>
          <p:cNvPr id="25647" name="Rectangle 47">
            <a:hlinkClick r:id="rId24" action="ppaction://program"/>
          </p:cNvPr>
          <p:cNvSpPr>
            <a:spLocks noChangeArrowheads="1"/>
          </p:cNvSpPr>
          <p:nvPr/>
        </p:nvSpPr>
        <p:spPr bwMode="auto">
          <a:xfrm>
            <a:off x="140335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체커</a:t>
            </a:r>
          </a:p>
        </p:txBody>
      </p:sp>
      <p:pic>
        <p:nvPicPr>
          <p:cNvPr id="25648" name="Picture 48">
            <a:hlinkClick r:id="rId17" action="ppaction://program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49" name="Picture 49">
            <a:hlinkClick r:id="rId19" action="ppaction://program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0" name="Picture 50">
            <a:hlinkClick r:id="rId23" action="ppaction://program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1" name="Picture 51">
            <a:hlinkClick r:id="rId15" action="ppaction://program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361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2" name="Picture 52">
            <a:hlinkClick r:id="rId22" action="ppaction://program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3" name="Picture 53">
            <a:hlinkClick r:id="rId21" action="ppaction://program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4" name="Picture 54">
            <a:hlinkClick r:id="rId24" action="ppaction://program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90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5" name="Picture 55">
            <a:hlinkClick r:id="rId18" action="ppaction://program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8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6" name="Picture 56">
            <a:hlinkClick r:id="rId16" action="ppaction://program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57" name="Picture 57">
            <a:hlinkClick r:id="rId20" action="ppaction://program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1403350" y="56610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1403350" y="2565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>
            <a:off x="1403350" y="1341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>
            <a:off x="1403350" y="17732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 flipH="1">
            <a:off x="1403350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 flipH="1">
            <a:off x="14033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 flipH="1">
            <a:off x="1403350" y="3500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1403350" y="13414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 flipV="1">
            <a:off x="1403350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>
            <a:off x="140335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 flipH="1">
            <a:off x="140335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7640" imgH="361800"/>
        </mc:Choice>
        <mc:Fallback>
          <p:control name="TextBox1" r:id="rId1" imgW="647640" imgH="361800">
            <p:pic>
              <p:nvPicPr>
                <p:cNvPr id="2560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5"/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6477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942840" imgH="361800"/>
        </mc:Choice>
        <mc:Fallback>
          <p:control name="TextBox2" r:id="rId2" imgW="942840" imgH="361800">
            <p:pic>
              <p:nvPicPr>
                <p:cNvPr id="2561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6"/>
                <a:srcRect/>
                <a:stretch>
                  <a:fillRect/>
                </a:stretch>
              </p:blipFill>
              <p:spPr bwMode="auto">
                <a:xfrm>
                  <a:off x="2771775" y="2565400"/>
                  <a:ext cx="9398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4610160" imgH="285840"/>
        </mc:Choice>
        <mc:Fallback>
          <p:control name="TextBox3" r:id="rId3" imgW="4610160" imgH="285840">
            <p:pic>
              <p:nvPicPr>
                <p:cNvPr id="25612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7"/>
                <a:srcRect/>
                <a:stretch>
                  <a:fillRect/>
                </a:stretch>
              </p:blipFill>
              <p:spPr bwMode="auto">
                <a:xfrm>
                  <a:off x="2771775" y="1484313"/>
                  <a:ext cx="46085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6629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WordArt 9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6634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36" name="WordArt 12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6637" name="WordArt 13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6638" name="Picture 14" descr="mysslrebba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250825" y="2276475"/>
            <a:ext cx="503238" cy="431800"/>
            <a:chOff x="1066" y="799"/>
            <a:chExt cx="2857" cy="2177"/>
          </a:xfrm>
        </p:grpSpPr>
        <p:sp>
          <p:nvSpPr>
            <p:cNvPr id="26643" name="Freeform 19"/>
            <p:cNvSpPr>
              <a:spLocks/>
            </p:cNvSpPr>
            <p:nvPr/>
          </p:nvSpPr>
          <p:spPr bwMode="auto">
            <a:xfrm>
              <a:off x="1383" y="799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20"/>
            <p:cNvSpPr>
              <a:spLocks/>
            </p:cNvSpPr>
            <p:nvPr/>
          </p:nvSpPr>
          <p:spPr bwMode="auto">
            <a:xfrm>
              <a:off x="1066" y="1752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21"/>
            <p:cNvSpPr>
              <a:spLocks/>
            </p:cNvSpPr>
            <p:nvPr/>
          </p:nvSpPr>
          <p:spPr bwMode="auto">
            <a:xfrm rot="10800000">
              <a:off x="2245" y="1933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auto">
            <a:xfrm rot="10800000">
              <a:off x="2562" y="981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7" name="WordArt 23"/>
          <p:cNvSpPr>
            <a:spLocks noChangeArrowheads="1" noChangeShapeType="1" noTextEdit="1"/>
          </p:cNvSpPr>
          <p:nvPr/>
        </p:nvSpPr>
        <p:spPr bwMode="auto">
          <a:xfrm>
            <a:off x="900113" y="2420938"/>
            <a:ext cx="24479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좋지않은서비스네이버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6648" name="Rectangle 2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Logout</a:t>
            </a:r>
          </a:p>
        </p:txBody>
      </p: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6650" name="Rectangle 26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27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53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6656" name="Rectangle 3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6657" name="Rectangle 33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6658" name="Picture 34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9" name="Picture 35">
            <a:hlinkClick r:id="rId9" action="ppaction://program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0" name="Rectangle 36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6663" name="Rectangle 3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6664" name="Picture 4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5" name="Rectangle 4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5467320" imgH="285840"/>
        </mc:Choice>
        <mc:Fallback>
          <p:control name="TextBox1" r:id="rId1" imgW="5467320" imgH="285840">
            <p:pic>
              <p:nvPicPr>
                <p:cNvPr id="2663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7658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60" name="WordArt 12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7661" name="WordArt 13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7662" name="Picture 14" descr="mysslrebba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250825" y="2276475"/>
            <a:ext cx="503238" cy="431800"/>
            <a:chOff x="1066" y="799"/>
            <a:chExt cx="2857" cy="2177"/>
          </a:xfrm>
        </p:grpSpPr>
        <p:sp>
          <p:nvSpPr>
            <p:cNvPr id="27667" name="Freeform 19"/>
            <p:cNvSpPr>
              <a:spLocks/>
            </p:cNvSpPr>
            <p:nvPr/>
          </p:nvSpPr>
          <p:spPr bwMode="auto">
            <a:xfrm>
              <a:off x="1383" y="799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20"/>
            <p:cNvSpPr>
              <a:spLocks/>
            </p:cNvSpPr>
            <p:nvPr/>
          </p:nvSpPr>
          <p:spPr bwMode="auto">
            <a:xfrm>
              <a:off x="1066" y="1752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21"/>
            <p:cNvSpPr>
              <a:spLocks/>
            </p:cNvSpPr>
            <p:nvPr/>
          </p:nvSpPr>
          <p:spPr bwMode="auto">
            <a:xfrm rot="10800000">
              <a:off x="2245" y="1933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22"/>
            <p:cNvSpPr>
              <a:spLocks/>
            </p:cNvSpPr>
            <p:nvPr/>
          </p:nvSpPr>
          <p:spPr bwMode="auto">
            <a:xfrm rot="10800000">
              <a:off x="2562" y="981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1" name="WordArt 23"/>
          <p:cNvSpPr>
            <a:spLocks noChangeArrowheads="1" noChangeShapeType="1" noTextEdit="1"/>
          </p:cNvSpPr>
          <p:nvPr/>
        </p:nvSpPr>
        <p:spPr bwMode="auto">
          <a:xfrm>
            <a:off x="900113" y="2420938"/>
            <a:ext cx="24479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좋지않은서비스네이버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7672" name="Rectangle 2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Logout</a:t>
            </a:r>
          </a:p>
        </p:txBody>
      </p: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7674" name="Rectangle 26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27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677" name="Picture 29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7680" name="Rectangle 32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7681" name="Rectangle 33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7682" name="Picture 34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83" name="Picture 35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84" name="Rectangle 36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7686" name="Picture 3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87" name="Rectangle 3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27688" name="Picture 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49500"/>
            <a:ext cx="36671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89" name="Picture 41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297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0" name="Picture 4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8788"/>
            <a:ext cx="8858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1" name="Picture 43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8788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2" name="Picture 44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790950"/>
            <a:ext cx="771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5467320" imgH="285840"/>
        </mc:Choice>
        <mc:Fallback>
          <p:control name="TextBox1" r:id="rId1" imgW="5467320" imgH="285840">
            <p:pic>
              <p:nvPicPr>
                <p:cNvPr id="2765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2411413" y="1268413"/>
            <a:ext cx="4535487" cy="3455987"/>
            <a:chOff x="1066" y="799"/>
            <a:chExt cx="2857" cy="2177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383" y="799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1066" y="1752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 rot="10800000">
              <a:off x="2245" y="1933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 rot="10800000">
              <a:off x="2562" y="981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WordArt 11"/>
          <p:cNvSpPr>
            <a:spLocks noChangeArrowheads="1" noChangeShapeType="1" noTextEdit="1"/>
          </p:cNvSpPr>
          <p:nvPr/>
        </p:nvSpPr>
        <p:spPr bwMode="auto">
          <a:xfrm>
            <a:off x="2987675" y="5300663"/>
            <a:ext cx="3097213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wondow?XP</a:t>
            </a:r>
          </a:p>
        </p:txBody>
      </p:sp>
      <p:sp>
        <p:nvSpPr>
          <p:cNvPr id="4108" name="Rectangle 12">
            <a:hlinkClick r:id="" action="ppaction://hlinkshowjump?jump=nextslide"/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252413" y="7100888"/>
            <a:ext cx="9648826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5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4108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28677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WordArt 9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8682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684" name="WordArt 12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8685" name="WordArt 13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8686" name="Picture 14" descr="mysslrebba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6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250825" y="2276475"/>
            <a:ext cx="503238" cy="431800"/>
            <a:chOff x="1066" y="799"/>
            <a:chExt cx="2857" cy="2177"/>
          </a:xfrm>
        </p:grpSpPr>
        <p:sp>
          <p:nvSpPr>
            <p:cNvPr id="28691" name="Freeform 19"/>
            <p:cNvSpPr>
              <a:spLocks/>
            </p:cNvSpPr>
            <p:nvPr/>
          </p:nvSpPr>
          <p:spPr bwMode="auto">
            <a:xfrm>
              <a:off x="1383" y="799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066" y="1752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auto">
            <a:xfrm rot="10800000">
              <a:off x="2245" y="1933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2"/>
            <p:cNvSpPr>
              <a:spLocks/>
            </p:cNvSpPr>
            <p:nvPr/>
          </p:nvSpPr>
          <p:spPr bwMode="auto">
            <a:xfrm rot="10800000">
              <a:off x="2562" y="981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5" name="WordArt 23"/>
          <p:cNvSpPr>
            <a:spLocks noChangeArrowheads="1" noChangeShapeType="1" noTextEdit="1"/>
          </p:cNvSpPr>
          <p:nvPr/>
        </p:nvSpPr>
        <p:spPr bwMode="auto">
          <a:xfrm>
            <a:off x="900113" y="2420938"/>
            <a:ext cx="24479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좋지않은서비스네이버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8696" name="Rectangle 2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Logout</a:t>
            </a:r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28698" name="Rectangle 26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7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8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70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8704" name="Rectangle 3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8705" name="Rectangle 33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8706" name="Picture 34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7" name="Picture 35">
            <a:hlinkClick r:id="rId9" action="ppaction://program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8" name="Rectangle 36">
            <a:hlinkClick r:id="rId9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8709" name="Rectangle 37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8710" name="Picture 38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11" name="Rectangle 39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sp>
        <p:nvSpPr>
          <p:cNvPr id="28712" name="Rectangle 40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1403350" y="1341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프리셀</a:t>
            </a:r>
          </a:p>
        </p:txBody>
      </p:sp>
      <p:sp>
        <p:nvSpPr>
          <p:cNvPr id="28713" name="Rectangle 41">
            <a:hlinkClick r:id="rId15" action="ppaction://program"/>
          </p:cNvPr>
          <p:cNvSpPr>
            <a:spLocks noChangeArrowheads="1"/>
          </p:cNvSpPr>
          <p:nvPr/>
        </p:nvSpPr>
        <p:spPr bwMode="auto">
          <a:xfrm>
            <a:off x="1403350" y="17732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스페이스</a:t>
            </a:r>
          </a:p>
        </p:txBody>
      </p:sp>
      <p:sp>
        <p:nvSpPr>
          <p:cNvPr id="28714" name="Rectangle 42">
            <a:hlinkClick r:id="rId16" action="ppaction://program"/>
          </p:cNvPr>
          <p:cNvSpPr>
            <a:spLocks noChangeArrowheads="1"/>
          </p:cNvSpPr>
          <p:nvPr/>
        </p:nvSpPr>
        <p:spPr bwMode="auto">
          <a:xfrm>
            <a:off x="1403350" y="22050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스파이더</a:t>
            </a:r>
          </a:p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8715" name="Rectangle 43">
            <a:hlinkClick r:id="rId17" action="ppaction://program"/>
          </p:cNvPr>
          <p:cNvSpPr>
            <a:spLocks noChangeArrowheads="1"/>
          </p:cNvSpPr>
          <p:nvPr/>
        </p:nvSpPr>
        <p:spPr bwMode="auto">
          <a:xfrm>
            <a:off x="1403350" y="26368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인터넷주</a:t>
            </a:r>
          </a:p>
          <a:p>
            <a:pPr algn="ctr"/>
            <a:r>
              <a:rPr lang="ko-KR" altLang="en-US" sz="1400"/>
              <a:t>사위놀이</a:t>
            </a:r>
          </a:p>
        </p:txBody>
      </p:sp>
      <p:sp>
        <p:nvSpPr>
          <p:cNvPr id="28716" name="Rectangle 44">
            <a:hlinkClick r:id="rId18" action="ppaction://program"/>
          </p:cNvPr>
          <p:cNvSpPr>
            <a:spLocks noChangeArrowheads="1"/>
          </p:cNvSpPr>
          <p:nvPr/>
        </p:nvSpPr>
        <p:spPr bwMode="auto">
          <a:xfrm>
            <a:off x="1403350" y="30686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8717" name="Rectangle 45">
            <a:hlinkClick r:id="rId19" action="ppaction://program"/>
          </p:cNvPr>
          <p:cNvSpPr>
            <a:spLocks noChangeArrowheads="1"/>
          </p:cNvSpPr>
          <p:nvPr/>
        </p:nvSpPr>
        <p:spPr bwMode="auto">
          <a:xfrm>
            <a:off x="1403350" y="3500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리버시</a:t>
            </a:r>
          </a:p>
        </p:txBody>
      </p:sp>
      <p:sp>
        <p:nvSpPr>
          <p:cNvPr id="28718" name="Rectangle 46">
            <a:hlinkClick r:id="rId20" action="ppaction://program"/>
          </p:cNvPr>
          <p:cNvSpPr>
            <a:spLocks noChangeArrowheads="1"/>
          </p:cNvSpPr>
          <p:nvPr/>
        </p:nvSpPr>
        <p:spPr bwMode="auto">
          <a:xfrm>
            <a:off x="1403350" y="3933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28719" name="Rectangle 47">
            <a:hlinkClick r:id="rId21" action="ppaction://program"/>
          </p:cNvPr>
          <p:cNvSpPr>
            <a:spLocks noChangeArrowheads="1"/>
          </p:cNvSpPr>
          <p:nvPr/>
        </p:nvSpPr>
        <p:spPr bwMode="auto">
          <a:xfrm>
            <a:off x="1403350" y="43656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28720" name="Rectangle 48">
            <a:hlinkClick r:id="rId22" action="ppaction://program"/>
          </p:cNvPr>
          <p:cNvSpPr>
            <a:spLocks noChangeArrowheads="1"/>
          </p:cNvSpPr>
          <p:nvPr/>
        </p:nvSpPr>
        <p:spPr bwMode="auto">
          <a:xfrm>
            <a:off x="1403350" y="47974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핀볼</a:t>
            </a:r>
          </a:p>
        </p:txBody>
      </p:sp>
      <p:sp>
        <p:nvSpPr>
          <p:cNvPr id="28721" name="Rectangle 49">
            <a:hlinkClick r:id="rId23" action="ppaction://program"/>
          </p:cNvPr>
          <p:cNvSpPr>
            <a:spLocks noChangeArrowheads="1"/>
          </p:cNvSpPr>
          <p:nvPr/>
        </p:nvSpPr>
        <p:spPr bwMode="auto">
          <a:xfrm>
            <a:off x="140335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체커</a:t>
            </a:r>
          </a:p>
        </p:txBody>
      </p:sp>
      <p:pic>
        <p:nvPicPr>
          <p:cNvPr id="28722" name="Picture 50">
            <a:hlinkClick r:id="rId16" action="ppaction://program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3" name="Picture 51">
            <a:hlinkClick r:id="rId18" action="ppaction://program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4" name="Picture 52">
            <a:hlinkClick r:id="rId22" action="ppaction://program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5" name="Picture 53">
            <a:hlinkClick r:id="rId14" action="ppaction://program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361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6" name="Picture 54">
            <a:hlinkClick r:id="rId21" action="ppaction://program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7" name="Picture 55">
            <a:hlinkClick r:id="rId20" action="ppaction://program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8" name="Picture 56">
            <a:hlinkClick r:id="rId23" action="ppaction://program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90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29" name="Picture 57">
            <a:hlinkClick r:id="rId17" action="ppaction://program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8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30" name="Picture 58">
            <a:hlinkClick r:id="rId15" action="ppaction://program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31" name="Picture 59">
            <a:hlinkClick r:id="rId19" action="ppaction://program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32" name="Line 60"/>
          <p:cNvSpPr>
            <a:spLocks noChangeShapeType="1"/>
          </p:cNvSpPr>
          <p:nvPr/>
        </p:nvSpPr>
        <p:spPr bwMode="auto">
          <a:xfrm>
            <a:off x="1403350" y="56610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>
            <a:off x="1403350" y="2565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>
            <a:off x="1403350" y="1341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1403350" y="17732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4"/>
          <p:cNvSpPr>
            <a:spLocks noChangeShapeType="1"/>
          </p:cNvSpPr>
          <p:nvPr/>
        </p:nvSpPr>
        <p:spPr bwMode="auto">
          <a:xfrm flipH="1">
            <a:off x="1403350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Line 65"/>
          <p:cNvSpPr>
            <a:spLocks noChangeShapeType="1"/>
          </p:cNvSpPr>
          <p:nvPr/>
        </p:nvSpPr>
        <p:spPr bwMode="auto">
          <a:xfrm flipH="1">
            <a:off x="14033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 flipH="1">
            <a:off x="1403350" y="3500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9" name="Line 67"/>
          <p:cNvSpPr>
            <a:spLocks noChangeShapeType="1"/>
          </p:cNvSpPr>
          <p:nvPr/>
        </p:nvSpPr>
        <p:spPr bwMode="auto">
          <a:xfrm>
            <a:off x="1403350" y="13414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/>
          <p:cNvSpPr>
            <a:spLocks noChangeShapeType="1"/>
          </p:cNvSpPr>
          <p:nvPr/>
        </p:nvSpPr>
        <p:spPr bwMode="auto">
          <a:xfrm flipV="1">
            <a:off x="1403350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140335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2" name="Line 70"/>
          <p:cNvSpPr>
            <a:spLocks noChangeShapeType="1"/>
          </p:cNvSpPr>
          <p:nvPr/>
        </p:nvSpPr>
        <p:spPr bwMode="auto">
          <a:xfrm flipH="1">
            <a:off x="140335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5467320" imgH="285840"/>
        </mc:Choice>
        <mc:Fallback>
          <p:control name="TextBox1" r:id="rId1" imgW="5467320" imgH="285840">
            <p:pic>
              <p:nvPicPr>
                <p:cNvPr id="2868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4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1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29703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29704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29711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>
            <a:hlinkClick r:id="rId4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hlinkClick r:id="rId4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15" name="Picture 19">
            <a:hlinkClick r:id="rId5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6" name="Picture 20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9350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7" name="Picture 21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93503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pic>
        <p:nvPicPr>
          <p:cNvPr id="29721" name="Picture 25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AutoShape 26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Freeform 27">
            <a:hlinkClick r:id="rId11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Rectangle 2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29725" name="Rectangle 29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9726" name="Picture 30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7" name="Picture 31">
            <a:hlinkClick r:id="rId14" action="ppaction://program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8" name="Rectangle 32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29729" name="Rectangle 33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29730" name="Picture 34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31" name="Rectangle 35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5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30727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30728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9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30735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>
            <a:hlinkClick r:id="rId4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>
            <a:hlinkClick r:id="rId4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39" name="Picture 19">
            <a:hlinkClick r:id="rId5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0" name="Picture 20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9350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1" name="Picture 21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93503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2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pic>
        <p:nvPicPr>
          <p:cNvPr id="30745" name="Picture 25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6" name="AutoShape 26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Freeform 27">
            <a:hlinkClick r:id="rId11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30749" name="Rectangle 29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0750" name="Picture 30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1" name="Picture 31">
            <a:hlinkClick r:id="rId14" action="ppaction://program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2" name="Rectangle 32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0754" name="Picture 3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5" name="Rectangle 3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30756" name="Picture 3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49500"/>
            <a:ext cx="36671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7" name="Picture 37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297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8" name="Picture 38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8788"/>
            <a:ext cx="8858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9" name="Picture 39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8788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0" name="Picture 40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790950"/>
            <a:ext cx="771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49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31752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31759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>
            <a:hlinkClick r:id="rId4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>
            <a:hlinkClick r:id="rId4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63" name="Picture 19">
            <a:hlinkClick r:id="rId5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9350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93503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pic>
        <p:nvPicPr>
          <p:cNvPr id="31769" name="Picture 25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70" name="AutoShape 26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Freeform 27">
            <a:hlinkClick r:id="rId11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Rectangle 2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31773" name="Rectangle 29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1774" name="Picture 30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5" name="Picture 31">
            <a:hlinkClick r:id="rId14" action="ppaction://program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76" name="Rectangle 32">
            <a:hlinkClick r:id="rId14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31777" name="Rectangle 33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1778" name="Picture 34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79" name="Rectangle 35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sp>
        <p:nvSpPr>
          <p:cNvPr id="31780" name="Rectangle 36">
            <a:hlinkClick r:id="rId19" action="ppaction://program"/>
          </p:cNvPr>
          <p:cNvSpPr>
            <a:spLocks noChangeArrowheads="1"/>
          </p:cNvSpPr>
          <p:nvPr/>
        </p:nvSpPr>
        <p:spPr bwMode="auto">
          <a:xfrm>
            <a:off x="1403350" y="1341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프리셀</a:t>
            </a:r>
          </a:p>
        </p:txBody>
      </p:sp>
      <p:sp>
        <p:nvSpPr>
          <p:cNvPr id="31781" name="Rectangle 37">
            <a:hlinkClick r:id="rId20" action="ppaction://program"/>
          </p:cNvPr>
          <p:cNvSpPr>
            <a:spLocks noChangeArrowheads="1"/>
          </p:cNvSpPr>
          <p:nvPr/>
        </p:nvSpPr>
        <p:spPr bwMode="auto">
          <a:xfrm>
            <a:off x="1403350" y="17732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스페이스</a:t>
            </a:r>
          </a:p>
        </p:txBody>
      </p:sp>
      <p:sp>
        <p:nvSpPr>
          <p:cNvPr id="31782" name="Rectangle 38">
            <a:hlinkClick r:id="rId21" action="ppaction://program"/>
          </p:cNvPr>
          <p:cNvSpPr>
            <a:spLocks noChangeArrowheads="1"/>
          </p:cNvSpPr>
          <p:nvPr/>
        </p:nvSpPr>
        <p:spPr bwMode="auto">
          <a:xfrm>
            <a:off x="1403350" y="22050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스파이더</a:t>
            </a:r>
          </a:p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31783" name="Rectangle 39">
            <a:hlinkClick r:id="rId22" action="ppaction://program"/>
          </p:cNvPr>
          <p:cNvSpPr>
            <a:spLocks noChangeArrowheads="1"/>
          </p:cNvSpPr>
          <p:nvPr/>
        </p:nvSpPr>
        <p:spPr bwMode="auto">
          <a:xfrm>
            <a:off x="1403350" y="26368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인터넷주</a:t>
            </a:r>
          </a:p>
          <a:p>
            <a:pPr algn="ctr"/>
            <a:r>
              <a:rPr lang="ko-KR" altLang="en-US" sz="1400"/>
              <a:t>사위놀이</a:t>
            </a:r>
          </a:p>
        </p:txBody>
      </p:sp>
      <p:sp>
        <p:nvSpPr>
          <p:cNvPr id="31784" name="Rectangle 40">
            <a:hlinkClick r:id="rId23" action="ppaction://program"/>
          </p:cNvPr>
          <p:cNvSpPr>
            <a:spLocks noChangeArrowheads="1"/>
          </p:cNvSpPr>
          <p:nvPr/>
        </p:nvSpPr>
        <p:spPr bwMode="auto">
          <a:xfrm>
            <a:off x="1403350" y="30686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31785" name="Rectangle 41">
            <a:hlinkClick r:id="rId24" action="ppaction://program"/>
          </p:cNvPr>
          <p:cNvSpPr>
            <a:spLocks noChangeArrowheads="1"/>
          </p:cNvSpPr>
          <p:nvPr/>
        </p:nvSpPr>
        <p:spPr bwMode="auto">
          <a:xfrm>
            <a:off x="1403350" y="3500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리버시</a:t>
            </a:r>
          </a:p>
        </p:txBody>
      </p:sp>
      <p:sp>
        <p:nvSpPr>
          <p:cNvPr id="31786" name="Rectangle 42">
            <a:hlinkClick r:id="rId25" action="ppaction://program"/>
          </p:cNvPr>
          <p:cNvSpPr>
            <a:spLocks noChangeArrowheads="1"/>
          </p:cNvSpPr>
          <p:nvPr/>
        </p:nvSpPr>
        <p:spPr bwMode="auto">
          <a:xfrm>
            <a:off x="1403350" y="3933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31787" name="Rectangle 43">
            <a:hlinkClick r:id="rId26" action="ppaction://program"/>
          </p:cNvPr>
          <p:cNvSpPr>
            <a:spLocks noChangeArrowheads="1"/>
          </p:cNvSpPr>
          <p:nvPr/>
        </p:nvSpPr>
        <p:spPr bwMode="auto">
          <a:xfrm>
            <a:off x="1403350" y="43656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31788" name="Rectangle 44">
            <a:hlinkClick r:id="rId27" action="ppaction://program"/>
          </p:cNvPr>
          <p:cNvSpPr>
            <a:spLocks noChangeArrowheads="1"/>
          </p:cNvSpPr>
          <p:nvPr/>
        </p:nvSpPr>
        <p:spPr bwMode="auto">
          <a:xfrm>
            <a:off x="1403350" y="47974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핀볼</a:t>
            </a:r>
          </a:p>
        </p:txBody>
      </p:sp>
      <p:sp>
        <p:nvSpPr>
          <p:cNvPr id="31789" name="Rectangle 45">
            <a:hlinkClick r:id="rId28" action="ppaction://program"/>
          </p:cNvPr>
          <p:cNvSpPr>
            <a:spLocks noChangeArrowheads="1"/>
          </p:cNvSpPr>
          <p:nvPr/>
        </p:nvSpPr>
        <p:spPr bwMode="auto">
          <a:xfrm>
            <a:off x="140335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체커</a:t>
            </a:r>
          </a:p>
        </p:txBody>
      </p:sp>
      <p:pic>
        <p:nvPicPr>
          <p:cNvPr id="31790" name="Picture 46">
            <a:hlinkClick r:id="rId21" action="ppaction://program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1" name="Picture 47">
            <a:hlinkClick r:id="rId23" action="ppaction://program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2" name="Picture 48">
            <a:hlinkClick r:id="rId27" action="ppaction://program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3" name="Picture 49">
            <a:hlinkClick r:id="rId19" action="ppaction://program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361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4" name="Picture 50">
            <a:hlinkClick r:id="rId26" action="ppaction://program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5" name="Picture 51">
            <a:hlinkClick r:id="rId25" action="ppaction://program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6" name="Picture 52">
            <a:hlinkClick r:id="rId28" action="ppaction://program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90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7" name="Picture 53">
            <a:hlinkClick r:id="rId22" action="ppaction://program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8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8" name="Picture 54">
            <a:hlinkClick r:id="rId20" action="ppaction://program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99" name="Picture 55">
            <a:hlinkClick r:id="rId24" action="ppaction://program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1403350" y="56610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>
            <a:off x="1403350" y="2565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>
            <a:off x="1403350" y="1341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1403350" y="17732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 flipH="1">
            <a:off x="1403350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 flipH="1">
            <a:off x="14033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 flipH="1">
            <a:off x="1403350" y="3500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Line 63"/>
          <p:cNvSpPr>
            <a:spLocks noChangeShapeType="1"/>
          </p:cNvSpPr>
          <p:nvPr/>
        </p:nvSpPr>
        <p:spPr bwMode="auto">
          <a:xfrm>
            <a:off x="1403350" y="13414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 flipV="1">
            <a:off x="1403350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140335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140335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4925" y="-26988"/>
            <a:ext cx="910907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3801" name="Picture 9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33804" name="Freeform 12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5" name="Line 13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6" name="Freeform 14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3809" name="Picture 1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33811" name="Freeform 19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0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1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4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817" name="Picture 2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381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20" name="AutoShape 28"/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Freeform 29"/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3824" name="Rectangle 3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4">
            <a:hlinkClick r:id="rId8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5">
            <a:hlinkClick r:id="rId8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124075" y="4005263"/>
            <a:ext cx="4464050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3348038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5219700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flipH="1">
            <a:off x="2124075" y="4581525"/>
            <a:ext cx="4464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Freeform 40"/>
          <p:cNvSpPr>
            <a:spLocks/>
          </p:cNvSpPr>
          <p:nvPr/>
        </p:nvSpPr>
        <p:spPr bwMode="auto">
          <a:xfrm>
            <a:off x="2124075" y="4076700"/>
            <a:ext cx="4464050" cy="1081088"/>
          </a:xfrm>
          <a:custGeom>
            <a:avLst/>
            <a:gdLst>
              <a:gd name="T0" fmla="*/ 0 w 2812"/>
              <a:gd name="T1" fmla="*/ 272 h 681"/>
              <a:gd name="T2" fmla="*/ 227 w 2812"/>
              <a:gd name="T3" fmla="*/ 635 h 681"/>
              <a:gd name="T4" fmla="*/ 635 w 2812"/>
              <a:gd name="T5" fmla="*/ 46 h 681"/>
              <a:gd name="T6" fmla="*/ 680 w 2812"/>
              <a:gd name="T7" fmla="*/ 590 h 681"/>
              <a:gd name="T8" fmla="*/ 907 w 2812"/>
              <a:gd name="T9" fmla="*/ 363 h 681"/>
              <a:gd name="T10" fmla="*/ 998 w 2812"/>
              <a:gd name="T11" fmla="*/ 545 h 681"/>
              <a:gd name="T12" fmla="*/ 998 w 2812"/>
              <a:gd name="T13" fmla="*/ 227 h 681"/>
              <a:gd name="T14" fmla="*/ 1088 w 2812"/>
              <a:gd name="T15" fmla="*/ 363 h 681"/>
              <a:gd name="T16" fmla="*/ 1134 w 2812"/>
              <a:gd name="T17" fmla="*/ 0 h 681"/>
              <a:gd name="T18" fmla="*/ 1179 w 2812"/>
              <a:gd name="T19" fmla="*/ 681 h 681"/>
              <a:gd name="T20" fmla="*/ 1315 w 2812"/>
              <a:gd name="T21" fmla="*/ 408 h 681"/>
              <a:gd name="T22" fmla="*/ 1361 w 2812"/>
              <a:gd name="T23" fmla="*/ 681 h 681"/>
              <a:gd name="T24" fmla="*/ 1361 w 2812"/>
              <a:gd name="T25" fmla="*/ 182 h 681"/>
              <a:gd name="T26" fmla="*/ 1451 w 2812"/>
              <a:gd name="T27" fmla="*/ 681 h 681"/>
              <a:gd name="T28" fmla="*/ 1542 w 2812"/>
              <a:gd name="T29" fmla="*/ 136 h 681"/>
              <a:gd name="T30" fmla="*/ 1542 w 2812"/>
              <a:gd name="T31" fmla="*/ 545 h 681"/>
              <a:gd name="T32" fmla="*/ 1723 w 2812"/>
              <a:gd name="T33" fmla="*/ 136 h 681"/>
              <a:gd name="T34" fmla="*/ 1769 w 2812"/>
              <a:gd name="T35" fmla="*/ 635 h 681"/>
              <a:gd name="T36" fmla="*/ 1950 w 2812"/>
              <a:gd name="T37" fmla="*/ 136 h 681"/>
              <a:gd name="T38" fmla="*/ 1996 w 2812"/>
              <a:gd name="T39" fmla="*/ 590 h 681"/>
              <a:gd name="T40" fmla="*/ 2132 w 2812"/>
              <a:gd name="T41" fmla="*/ 408 h 681"/>
              <a:gd name="T42" fmla="*/ 2132 w 2812"/>
              <a:gd name="T43" fmla="*/ 545 h 681"/>
              <a:gd name="T44" fmla="*/ 2268 w 2812"/>
              <a:gd name="T45" fmla="*/ 499 h 681"/>
              <a:gd name="T46" fmla="*/ 2313 w 2812"/>
              <a:gd name="T47" fmla="*/ 46 h 681"/>
              <a:gd name="T48" fmla="*/ 2449 w 2812"/>
              <a:gd name="T49" fmla="*/ 590 h 681"/>
              <a:gd name="T50" fmla="*/ 2585 w 2812"/>
              <a:gd name="T51" fmla="*/ 227 h 681"/>
              <a:gd name="T52" fmla="*/ 2676 w 2812"/>
              <a:gd name="T53" fmla="*/ 545 h 681"/>
              <a:gd name="T54" fmla="*/ 2812 w 2812"/>
              <a:gd name="T55" fmla="*/ 31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12" h="681">
                <a:moveTo>
                  <a:pt x="0" y="272"/>
                </a:moveTo>
                <a:lnTo>
                  <a:pt x="227" y="635"/>
                </a:lnTo>
                <a:lnTo>
                  <a:pt x="635" y="46"/>
                </a:lnTo>
                <a:lnTo>
                  <a:pt x="680" y="590"/>
                </a:lnTo>
                <a:lnTo>
                  <a:pt x="907" y="363"/>
                </a:lnTo>
                <a:lnTo>
                  <a:pt x="998" y="545"/>
                </a:lnTo>
                <a:lnTo>
                  <a:pt x="998" y="227"/>
                </a:lnTo>
                <a:lnTo>
                  <a:pt x="1088" y="363"/>
                </a:lnTo>
                <a:lnTo>
                  <a:pt x="1134" y="0"/>
                </a:lnTo>
                <a:lnTo>
                  <a:pt x="1179" y="681"/>
                </a:lnTo>
                <a:lnTo>
                  <a:pt x="1315" y="408"/>
                </a:lnTo>
                <a:lnTo>
                  <a:pt x="1361" y="681"/>
                </a:lnTo>
                <a:lnTo>
                  <a:pt x="1361" y="182"/>
                </a:lnTo>
                <a:lnTo>
                  <a:pt x="1451" y="681"/>
                </a:lnTo>
                <a:lnTo>
                  <a:pt x="1542" y="136"/>
                </a:lnTo>
                <a:lnTo>
                  <a:pt x="1542" y="545"/>
                </a:lnTo>
                <a:lnTo>
                  <a:pt x="1723" y="136"/>
                </a:lnTo>
                <a:lnTo>
                  <a:pt x="1769" y="635"/>
                </a:lnTo>
                <a:lnTo>
                  <a:pt x="1950" y="136"/>
                </a:lnTo>
                <a:lnTo>
                  <a:pt x="1996" y="590"/>
                </a:lnTo>
                <a:lnTo>
                  <a:pt x="2132" y="408"/>
                </a:lnTo>
                <a:lnTo>
                  <a:pt x="2132" y="545"/>
                </a:lnTo>
                <a:lnTo>
                  <a:pt x="2268" y="499"/>
                </a:lnTo>
                <a:lnTo>
                  <a:pt x="2313" y="46"/>
                </a:lnTo>
                <a:lnTo>
                  <a:pt x="2449" y="590"/>
                </a:lnTo>
                <a:lnTo>
                  <a:pt x="2585" y="227"/>
                </a:lnTo>
                <a:lnTo>
                  <a:pt x="2676" y="545"/>
                </a:lnTo>
                <a:lnTo>
                  <a:pt x="2812" y="318"/>
                </a:lnTo>
              </a:path>
            </a:pathLst>
          </a:custGeom>
          <a:noFill/>
          <a:ln w="9525">
            <a:solidFill>
              <a:srgbClr val="4DED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WordArt 41"/>
          <p:cNvSpPr>
            <a:spLocks noChangeArrowheads="1" noChangeShapeType="1" noTextEdit="1"/>
          </p:cNvSpPr>
          <p:nvPr/>
        </p:nvSpPr>
        <p:spPr bwMode="auto">
          <a:xfrm>
            <a:off x="2627313" y="3357563"/>
            <a:ext cx="287972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90000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00000000000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00000x109090909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마리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3834" name="WordArt 42"/>
          <p:cNvSpPr>
            <a:spLocks noChangeArrowheads="1" noChangeShapeType="1" noTextEdit="1"/>
          </p:cNvSpPr>
          <p:nvPr/>
        </p:nvSpPr>
        <p:spPr bwMode="auto">
          <a:xfrm>
            <a:off x="2339975" y="1916113"/>
            <a:ext cx="3887788" cy="4397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매우매우매우위험</a:t>
            </a:r>
            <a:r>
              <a:rPr lang="en-US" altLang="ko-K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!!!!</a:t>
            </a:r>
            <a:endParaRPr lang="en-US" sz="3600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3835" name="WordArt 43"/>
          <p:cNvSpPr>
            <a:spLocks noChangeArrowheads="1" noChangeShapeType="1" noTextEdit="1"/>
          </p:cNvSpPr>
          <p:nvPr/>
        </p:nvSpPr>
        <p:spPr bwMode="auto">
          <a:xfrm>
            <a:off x="1763713" y="2852738"/>
            <a:ext cx="27432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바이러스천지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3836" name="Rectangle 44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33837" name="Rectangle 45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3838" name="Picture 46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9" name="Picture 47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40" name="Rectangle 48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33841" name="Rectangle 4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3842" name="Picture 50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43" name="Rectangle 5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925" y="-26988"/>
            <a:ext cx="910907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21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34823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34824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6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7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4829" name="Picture 1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34831" name="Freeform 15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16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17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37" name="Picture 2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39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4844" name="Rectangle 2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30">
            <a:hlinkClick r:id="rId8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>
            <a:hlinkClick r:id="rId8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124075" y="4005263"/>
            <a:ext cx="4464050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3348038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5219700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H="1">
            <a:off x="2124075" y="4581525"/>
            <a:ext cx="4464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Freeform 36"/>
          <p:cNvSpPr>
            <a:spLocks/>
          </p:cNvSpPr>
          <p:nvPr/>
        </p:nvSpPr>
        <p:spPr bwMode="auto">
          <a:xfrm>
            <a:off x="2124075" y="4076700"/>
            <a:ext cx="4464050" cy="1081088"/>
          </a:xfrm>
          <a:custGeom>
            <a:avLst/>
            <a:gdLst>
              <a:gd name="T0" fmla="*/ 0 w 2812"/>
              <a:gd name="T1" fmla="*/ 272 h 681"/>
              <a:gd name="T2" fmla="*/ 227 w 2812"/>
              <a:gd name="T3" fmla="*/ 635 h 681"/>
              <a:gd name="T4" fmla="*/ 635 w 2812"/>
              <a:gd name="T5" fmla="*/ 46 h 681"/>
              <a:gd name="T6" fmla="*/ 680 w 2812"/>
              <a:gd name="T7" fmla="*/ 590 h 681"/>
              <a:gd name="T8" fmla="*/ 907 w 2812"/>
              <a:gd name="T9" fmla="*/ 363 h 681"/>
              <a:gd name="T10" fmla="*/ 998 w 2812"/>
              <a:gd name="T11" fmla="*/ 545 h 681"/>
              <a:gd name="T12" fmla="*/ 998 w 2812"/>
              <a:gd name="T13" fmla="*/ 227 h 681"/>
              <a:gd name="T14" fmla="*/ 1088 w 2812"/>
              <a:gd name="T15" fmla="*/ 363 h 681"/>
              <a:gd name="T16" fmla="*/ 1134 w 2812"/>
              <a:gd name="T17" fmla="*/ 0 h 681"/>
              <a:gd name="T18" fmla="*/ 1179 w 2812"/>
              <a:gd name="T19" fmla="*/ 681 h 681"/>
              <a:gd name="T20" fmla="*/ 1315 w 2812"/>
              <a:gd name="T21" fmla="*/ 408 h 681"/>
              <a:gd name="T22" fmla="*/ 1361 w 2812"/>
              <a:gd name="T23" fmla="*/ 681 h 681"/>
              <a:gd name="T24" fmla="*/ 1361 w 2812"/>
              <a:gd name="T25" fmla="*/ 182 h 681"/>
              <a:gd name="T26" fmla="*/ 1451 w 2812"/>
              <a:gd name="T27" fmla="*/ 681 h 681"/>
              <a:gd name="T28" fmla="*/ 1542 w 2812"/>
              <a:gd name="T29" fmla="*/ 136 h 681"/>
              <a:gd name="T30" fmla="*/ 1542 w 2812"/>
              <a:gd name="T31" fmla="*/ 545 h 681"/>
              <a:gd name="T32" fmla="*/ 1723 w 2812"/>
              <a:gd name="T33" fmla="*/ 136 h 681"/>
              <a:gd name="T34" fmla="*/ 1769 w 2812"/>
              <a:gd name="T35" fmla="*/ 635 h 681"/>
              <a:gd name="T36" fmla="*/ 1950 w 2812"/>
              <a:gd name="T37" fmla="*/ 136 h 681"/>
              <a:gd name="T38" fmla="*/ 1996 w 2812"/>
              <a:gd name="T39" fmla="*/ 590 h 681"/>
              <a:gd name="T40" fmla="*/ 2132 w 2812"/>
              <a:gd name="T41" fmla="*/ 408 h 681"/>
              <a:gd name="T42" fmla="*/ 2132 w 2812"/>
              <a:gd name="T43" fmla="*/ 545 h 681"/>
              <a:gd name="T44" fmla="*/ 2268 w 2812"/>
              <a:gd name="T45" fmla="*/ 499 h 681"/>
              <a:gd name="T46" fmla="*/ 2313 w 2812"/>
              <a:gd name="T47" fmla="*/ 46 h 681"/>
              <a:gd name="T48" fmla="*/ 2449 w 2812"/>
              <a:gd name="T49" fmla="*/ 590 h 681"/>
              <a:gd name="T50" fmla="*/ 2585 w 2812"/>
              <a:gd name="T51" fmla="*/ 227 h 681"/>
              <a:gd name="T52" fmla="*/ 2676 w 2812"/>
              <a:gd name="T53" fmla="*/ 545 h 681"/>
              <a:gd name="T54" fmla="*/ 2812 w 2812"/>
              <a:gd name="T55" fmla="*/ 31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12" h="681">
                <a:moveTo>
                  <a:pt x="0" y="272"/>
                </a:moveTo>
                <a:lnTo>
                  <a:pt x="227" y="635"/>
                </a:lnTo>
                <a:lnTo>
                  <a:pt x="635" y="46"/>
                </a:lnTo>
                <a:lnTo>
                  <a:pt x="680" y="590"/>
                </a:lnTo>
                <a:lnTo>
                  <a:pt x="907" y="363"/>
                </a:lnTo>
                <a:lnTo>
                  <a:pt x="998" y="545"/>
                </a:lnTo>
                <a:lnTo>
                  <a:pt x="998" y="227"/>
                </a:lnTo>
                <a:lnTo>
                  <a:pt x="1088" y="363"/>
                </a:lnTo>
                <a:lnTo>
                  <a:pt x="1134" y="0"/>
                </a:lnTo>
                <a:lnTo>
                  <a:pt x="1179" y="681"/>
                </a:lnTo>
                <a:lnTo>
                  <a:pt x="1315" y="408"/>
                </a:lnTo>
                <a:lnTo>
                  <a:pt x="1361" y="681"/>
                </a:lnTo>
                <a:lnTo>
                  <a:pt x="1361" y="182"/>
                </a:lnTo>
                <a:lnTo>
                  <a:pt x="1451" y="681"/>
                </a:lnTo>
                <a:lnTo>
                  <a:pt x="1542" y="136"/>
                </a:lnTo>
                <a:lnTo>
                  <a:pt x="1542" y="545"/>
                </a:lnTo>
                <a:lnTo>
                  <a:pt x="1723" y="136"/>
                </a:lnTo>
                <a:lnTo>
                  <a:pt x="1769" y="635"/>
                </a:lnTo>
                <a:lnTo>
                  <a:pt x="1950" y="136"/>
                </a:lnTo>
                <a:lnTo>
                  <a:pt x="1996" y="590"/>
                </a:lnTo>
                <a:lnTo>
                  <a:pt x="2132" y="408"/>
                </a:lnTo>
                <a:lnTo>
                  <a:pt x="2132" y="545"/>
                </a:lnTo>
                <a:lnTo>
                  <a:pt x="2268" y="499"/>
                </a:lnTo>
                <a:lnTo>
                  <a:pt x="2313" y="46"/>
                </a:lnTo>
                <a:lnTo>
                  <a:pt x="2449" y="590"/>
                </a:lnTo>
                <a:lnTo>
                  <a:pt x="2585" y="227"/>
                </a:lnTo>
                <a:lnTo>
                  <a:pt x="2676" y="545"/>
                </a:lnTo>
                <a:lnTo>
                  <a:pt x="2812" y="318"/>
                </a:lnTo>
              </a:path>
            </a:pathLst>
          </a:custGeom>
          <a:noFill/>
          <a:ln w="9525">
            <a:solidFill>
              <a:srgbClr val="4DED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WordArt 37"/>
          <p:cNvSpPr>
            <a:spLocks noChangeArrowheads="1" noChangeShapeType="1" noTextEdit="1"/>
          </p:cNvSpPr>
          <p:nvPr/>
        </p:nvSpPr>
        <p:spPr bwMode="auto">
          <a:xfrm>
            <a:off x="2627313" y="3357563"/>
            <a:ext cx="287972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90000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00000000000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00000x109090909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마리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4854" name="WordArt 38"/>
          <p:cNvSpPr>
            <a:spLocks noChangeArrowheads="1" noChangeShapeType="1" noTextEdit="1"/>
          </p:cNvSpPr>
          <p:nvPr/>
        </p:nvSpPr>
        <p:spPr bwMode="auto">
          <a:xfrm>
            <a:off x="2339975" y="1916113"/>
            <a:ext cx="3887788" cy="4397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매우매우매우위험</a:t>
            </a:r>
            <a:r>
              <a:rPr lang="en-US" altLang="ko-K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!!!!</a:t>
            </a:r>
            <a:endParaRPr lang="en-US" sz="3600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4855" name="WordArt 39"/>
          <p:cNvSpPr>
            <a:spLocks noChangeArrowheads="1" noChangeShapeType="1" noTextEdit="1"/>
          </p:cNvSpPr>
          <p:nvPr/>
        </p:nvSpPr>
        <p:spPr bwMode="auto">
          <a:xfrm>
            <a:off x="1763713" y="2852738"/>
            <a:ext cx="27432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바이러스천지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4856" name="Rectangle 4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34857" name="Rectangle 41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4858" name="Picture 4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9" name="Picture 43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60" name="Rectangle 44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4862" name="Picture 4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34864" name="Picture 4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49500"/>
            <a:ext cx="36671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5" name="Picture 49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297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6" name="Picture 50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98788"/>
            <a:ext cx="8858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7" name="Picture 51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8788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68" name="Picture 5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790950"/>
            <a:ext cx="7715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925" y="-26988"/>
            <a:ext cx="910907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45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35847" name="Group 7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35848" name="Freeform 8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0" name="Freeform 10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1" name="Freeform 11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5853" name="Picture 1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6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Freeform 17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61" name="Picture 2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6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4" name="AutoShape 24"/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백신프리</a:t>
            </a:r>
          </a:p>
        </p:txBody>
      </p:sp>
      <p:sp>
        <p:nvSpPr>
          <p:cNvPr id="35868" name="Rectangle 2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0">
            <a:hlinkClick r:id="rId8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>
            <a:hlinkClick r:id="rId8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124075" y="4005263"/>
            <a:ext cx="4464050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3348038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219700" y="4005263"/>
            <a:ext cx="0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>
            <a:off x="2124075" y="4581525"/>
            <a:ext cx="4464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Freeform 36"/>
          <p:cNvSpPr>
            <a:spLocks/>
          </p:cNvSpPr>
          <p:nvPr/>
        </p:nvSpPr>
        <p:spPr bwMode="auto">
          <a:xfrm>
            <a:off x="2124075" y="4076700"/>
            <a:ext cx="4464050" cy="1081088"/>
          </a:xfrm>
          <a:custGeom>
            <a:avLst/>
            <a:gdLst>
              <a:gd name="T0" fmla="*/ 0 w 2812"/>
              <a:gd name="T1" fmla="*/ 272 h 681"/>
              <a:gd name="T2" fmla="*/ 227 w 2812"/>
              <a:gd name="T3" fmla="*/ 635 h 681"/>
              <a:gd name="T4" fmla="*/ 635 w 2812"/>
              <a:gd name="T5" fmla="*/ 46 h 681"/>
              <a:gd name="T6" fmla="*/ 680 w 2812"/>
              <a:gd name="T7" fmla="*/ 590 h 681"/>
              <a:gd name="T8" fmla="*/ 907 w 2812"/>
              <a:gd name="T9" fmla="*/ 363 h 681"/>
              <a:gd name="T10" fmla="*/ 998 w 2812"/>
              <a:gd name="T11" fmla="*/ 545 h 681"/>
              <a:gd name="T12" fmla="*/ 998 w 2812"/>
              <a:gd name="T13" fmla="*/ 227 h 681"/>
              <a:gd name="T14" fmla="*/ 1088 w 2812"/>
              <a:gd name="T15" fmla="*/ 363 h 681"/>
              <a:gd name="T16" fmla="*/ 1134 w 2812"/>
              <a:gd name="T17" fmla="*/ 0 h 681"/>
              <a:gd name="T18" fmla="*/ 1179 w 2812"/>
              <a:gd name="T19" fmla="*/ 681 h 681"/>
              <a:gd name="T20" fmla="*/ 1315 w 2812"/>
              <a:gd name="T21" fmla="*/ 408 h 681"/>
              <a:gd name="T22" fmla="*/ 1361 w 2812"/>
              <a:gd name="T23" fmla="*/ 681 h 681"/>
              <a:gd name="T24" fmla="*/ 1361 w 2812"/>
              <a:gd name="T25" fmla="*/ 182 h 681"/>
              <a:gd name="T26" fmla="*/ 1451 w 2812"/>
              <a:gd name="T27" fmla="*/ 681 h 681"/>
              <a:gd name="T28" fmla="*/ 1542 w 2812"/>
              <a:gd name="T29" fmla="*/ 136 h 681"/>
              <a:gd name="T30" fmla="*/ 1542 w 2812"/>
              <a:gd name="T31" fmla="*/ 545 h 681"/>
              <a:gd name="T32" fmla="*/ 1723 w 2812"/>
              <a:gd name="T33" fmla="*/ 136 h 681"/>
              <a:gd name="T34" fmla="*/ 1769 w 2812"/>
              <a:gd name="T35" fmla="*/ 635 h 681"/>
              <a:gd name="T36" fmla="*/ 1950 w 2812"/>
              <a:gd name="T37" fmla="*/ 136 h 681"/>
              <a:gd name="T38" fmla="*/ 1996 w 2812"/>
              <a:gd name="T39" fmla="*/ 590 h 681"/>
              <a:gd name="T40" fmla="*/ 2132 w 2812"/>
              <a:gd name="T41" fmla="*/ 408 h 681"/>
              <a:gd name="T42" fmla="*/ 2132 w 2812"/>
              <a:gd name="T43" fmla="*/ 545 h 681"/>
              <a:gd name="T44" fmla="*/ 2268 w 2812"/>
              <a:gd name="T45" fmla="*/ 499 h 681"/>
              <a:gd name="T46" fmla="*/ 2313 w 2812"/>
              <a:gd name="T47" fmla="*/ 46 h 681"/>
              <a:gd name="T48" fmla="*/ 2449 w 2812"/>
              <a:gd name="T49" fmla="*/ 590 h 681"/>
              <a:gd name="T50" fmla="*/ 2585 w 2812"/>
              <a:gd name="T51" fmla="*/ 227 h 681"/>
              <a:gd name="T52" fmla="*/ 2676 w 2812"/>
              <a:gd name="T53" fmla="*/ 545 h 681"/>
              <a:gd name="T54" fmla="*/ 2812 w 2812"/>
              <a:gd name="T55" fmla="*/ 31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12" h="681">
                <a:moveTo>
                  <a:pt x="0" y="272"/>
                </a:moveTo>
                <a:lnTo>
                  <a:pt x="227" y="635"/>
                </a:lnTo>
                <a:lnTo>
                  <a:pt x="635" y="46"/>
                </a:lnTo>
                <a:lnTo>
                  <a:pt x="680" y="590"/>
                </a:lnTo>
                <a:lnTo>
                  <a:pt x="907" y="363"/>
                </a:lnTo>
                <a:lnTo>
                  <a:pt x="998" y="545"/>
                </a:lnTo>
                <a:lnTo>
                  <a:pt x="998" y="227"/>
                </a:lnTo>
                <a:lnTo>
                  <a:pt x="1088" y="363"/>
                </a:lnTo>
                <a:lnTo>
                  <a:pt x="1134" y="0"/>
                </a:lnTo>
                <a:lnTo>
                  <a:pt x="1179" y="681"/>
                </a:lnTo>
                <a:lnTo>
                  <a:pt x="1315" y="408"/>
                </a:lnTo>
                <a:lnTo>
                  <a:pt x="1361" y="681"/>
                </a:lnTo>
                <a:lnTo>
                  <a:pt x="1361" y="182"/>
                </a:lnTo>
                <a:lnTo>
                  <a:pt x="1451" y="681"/>
                </a:lnTo>
                <a:lnTo>
                  <a:pt x="1542" y="136"/>
                </a:lnTo>
                <a:lnTo>
                  <a:pt x="1542" y="545"/>
                </a:lnTo>
                <a:lnTo>
                  <a:pt x="1723" y="136"/>
                </a:lnTo>
                <a:lnTo>
                  <a:pt x="1769" y="635"/>
                </a:lnTo>
                <a:lnTo>
                  <a:pt x="1950" y="136"/>
                </a:lnTo>
                <a:lnTo>
                  <a:pt x="1996" y="590"/>
                </a:lnTo>
                <a:lnTo>
                  <a:pt x="2132" y="408"/>
                </a:lnTo>
                <a:lnTo>
                  <a:pt x="2132" y="545"/>
                </a:lnTo>
                <a:lnTo>
                  <a:pt x="2268" y="499"/>
                </a:lnTo>
                <a:lnTo>
                  <a:pt x="2313" y="46"/>
                </a:lnTo>
                <a:lnTo>
                  <a:pt x="2449" y="590"/>
                </a:lnTo>
                <a:lnTo>
                  <a:pt x="2585" y="227"/>
                </a:lnTo>
                <a:lnTo>
                  <a:pt x="2676" y="545"/>
                </a:lnTo>
                <a:lnTo>
                  <a:pt x="2812" y="318"/>
                </a:lnTo>
              </a:path>
            </a:pathLst>
          </a:custGeom>
          <a:noFill/>
          <a:ln w="9525">
            <a:solidFill>
              <a:srgbClr val="4DED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WordArt 37"/>
          <p:cNvSpPr>
            <a:spLocks noChangeArrowheads="1" noChangeShapeType="1" noTextEdit="1"/>
          </p:cNvSpPr>
          <p:nvPr/>
        </p:nvSpPr>
        <p:spPr bwMode="auto">
          <a:xfrm>
            <a:off x="2627313" y="3357563"/>
            <a:ext cx="287972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</a:t>
            </a:r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90000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00000000000</a:t>
            </a:r>
          </a:p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00000x109090909</a:t>
            </a:r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마리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5878" name="WordArt 38"/>
          <p:cNvSpPr>
            <a:spLocks noChangeArrowheads="1" noChangeShapeType="1" noTextEdit="1"/>
          </p:cNvSpPr>
          <p:nvPr/>
        </p:nvSpPr>
        <p:spPr bwMode="auto">
          <a:xfrm>
            <a:off x="2339975" y="1916113"/>
            <a:ext cx="3887788" cy="4397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매우매우매우위험</a:t>
            </a:r>
            <a:r>
              <a:rPr lang="en-US" altLang="ko-KR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!!!!</a:t>
            </a:r>
            <a:endParaRPr lang="en-US" sz="3600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5879" name="WordArt 39"/>
          <p:cNvSpPr>
            <a:spLocks noChangeArrowheads="1" noChangeShapeType="1" noTextEdit="1"/>
          </p:cNvSpPr>
          <p:nvPr/>
        </p:nvSpPr>
        <p:spPr bwMode="auto">
          <a:xfrm>
            <a:off x="1763713" y="2852738"/>
            <a:ext cx="27432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바이러스천지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35880" name="Rectangle 4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프로그램</a:t>
            </a:r>
          </a:p>
        </p:txBody>
      </p:sp>
      <p:sp>
        <p:nvSpPr>
          <p:cNvPr id="35881" name="Rectangle 41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0" y="56610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5882" name="Picture 4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3" name="Picture 43">
            <a:hlinkClick r:id="rId10" action="ppaction://program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438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84" name="Rectangle 44">
            <a:hlinkClick r:id="rId10" action="ppaction://program"/>
          </p:cNvPr>
          <p:cNvSpPr>
            <a:spLocks noChangeArrowheads="1"/>
          </p:cNvSpPr>
          <p:nvPr/>
        </p:nvSpPr>
        <p:spPr bwMode="auto">
          <a:xfrm>
            <a:off x="395288" y="5734050"/>
            <a:ext cx="8636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지뢰찾기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0" y="6092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/>
          </a:p>
        </p:txBody>
      </p:sp>
      <p:pic>
        <p:nvPicPr>
          <p:cNvPr id="35886" name="Picture 4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3238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323850" y="6165850"/>
            <a:ext cx="1008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시스템종료</a:t>
            </a:r>
          </a:p>
        </p:txBody>
      </p:sp>
      <p:pic>
        <p:nvPicPr>
          <p:cNvPr id="35893" name="Picture 53">
            <a:hlinkClick r:id="rId14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94" name="Rectangle 54">
            <a:hlinkClick r:id="rId16" action="ppaction://program"/>
          </p:cNvPr>
          <p:cNvSpPr>
            <a:spLocks noChangeArrowheads="1"/>
          </p:cNvSpPr>
          <p:nvPr/>
        </p:nvSpPr>
        <p:spPr bwMode="auto">
          <a:xfrm>
            <a:off x="1403350" y="1341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프리셀</a:t>
            </a:r>
          </a:p>
        </p:txBody>
      </p:sp>
      <p:sp>
        <p:nvSpPr>
          <p:cNvPr id="35895" name="Rectangle 55">
            <a:hlinkClick r:id="rId17" action="ppaction://program"/>
          </p:cNvPr>
          <p:cNvSpPr>
            <a:spLocks noChangeArrowheads="1"/>
          </p:cNvSpPr>
          <p:nvPr/>
        </p:nvSpPr>
        <p:spPr bwMode="auto">
          <a:xfrm>
            <a:off x="1403350" y="17732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스페이스</a:t>
            </a:r>
          </a:p>
        </p:txBody>
      </p:sp>
      <p:sp>
        <p:nvSpPr>
          <p:cNvPr id="35896" name="Rectangle 56">
            <a:hlinkClick r:id="rId18" action="ppaction://program"/>
          </p:cNvPr>
          <p:cNvSpPr>
            <a:spLocks noChangeArrowheads="1"/>
          </p:cNvSpPr>
          <p:nvPr/>
        </p:nvSpPr>
        <p:spPr bwMode="auto">
          <a:xfrm>
            <a:off x="1403350" y="22050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스파이더</a:t>
            </a:r>
          </a:p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35897" name="Rectangle 57">
            <a:hlinkClick r:id="rId19" action="ppaction://program"/>
          </p:cNvPr>
          <p:cNvSpPr>
            <a:spLocks noChangeArrowheads="1"/>
          </p:cNvSpPr>
          <p:nvPr/>
        </p:nvSpPr>
        <p:spPr bwMode="auto">
          <a:xfrm>
            <a:off x="1403350" y="26368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인터넷주</a:t>
            </a:r>
          </a:p>
          <a:p>
            <a:pPr algn="ctr"/>
            <a:r>
              <a:rPr lang="ko-KR" altLang="en-US" sz="1400"/>
              <a:t>사위놀이</a:t>
            </a:r>
          </a:p>
        </p:txBody>
      </p:sp>
      <p:sp>
        <p:nvSpPr>
          <p:cNvPr id="35898" name="Rectangle 58">
            <a:hlinkClick r:id="rId20" action="ppaction://program"/>
          </p:cNvPr>
          <p:cNvSpPr>
            <a:spLocks noChangeArrowheads="1"/>
          </p:cNvSpPr>
          <p:nvPr/>
        </p:nvSpPr>
        <p:spPr bwMode="auto">
          <a:xfrm>
            <a:off x="1403350" y="30686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35899" name="Rectangle 59">
            <a:hlinkClick r:id="rId21" action="ppaction://program"/>
          </p:cNvPr>
          <p:cNvSpPr>
            <a:spLocks noChangeArrowheads="1"/>
          </p:cNvSpPr>
          <p:nvPr/>
        </p:nvSpPr>
        <p:spPr bwMode="auto">
          <a:xfrm>
            <a:off x="1403350" y="3500438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리버시</a:t>
            </a:r>
          </a:p>
        </p:txBody>
      </p:sp>
      <p:sp>
        <p:nvSpPr>
          <p:cNvPr id="35900" name="Rectangle 60">
            <a:hlinkClick r:id="rId22" action="ppaction://program"/>
          </p:cNvPr>
          <p:cNvSpPr>
            <a:spLocks noChangeArrowheads="1"/>
          </p:cNvSpPr>
          <p:nvPr/>
        </p:nvSpPr>
        <p:spPr bwMode="auto">
          <a:xfrm>
            <a:off x="1403350" y="39338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하트</a:t>
            </a:r>
          </a:p>
        </p:txBody>
      </p:sp>
      <p:sp>
        <p:nvSpPr>
          <p:cNvPr id="35901" name="Rectangle 61">
            <a:hlinkClick r:id="rId23" action="ppaction://program"/>
          </p:cNvPr>
          <p:cNvSpPr>
            <a:spLocks noChangeArrowheads="1"/>
          </p:cNvSpPr>
          <p:nvPr/>
        </p:nvSpPr>
        <p:spPr bwMode="auto">
          <a:xfrm>
            <a:off x="1403350" y="43656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카드놀이</a:t>
            </a:r>
          </a:p>
        </p:txBody>
      </p:sp>
      <p:sp>
        <p:nvSpPr>
          <p:cNvPr id="35902" name="Rectangle 62">
            <a:hlinkClick r:id="rId24" action="ppaction://program"/>
          </p:cNvPr>
          <p:cNvSpPr>
            <a:spLocks noChangeArrowheads="1"/>
          </p:cNvSpPr>
          <p:nvPr/>
        </p:nvSpPr>
        <p:spPr bwMode="auto">
          <a:xfrm>
            <a:off x="1403350" y="47974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핀볼</a:t>
            </a:r>
          </a:p>
        </p:txBody>
      </p:sp>
      <p:sp>
        <p:nvSpPr>
          <p:cNvPr id="35903" name="Rectangle 63">
            <a:hlinkClick r:id="rId25" action="ppaction://program"/>
          </p:cNvPr>
          <p:cNvSpPr>
            <a:spLocks noChangeArrowheads="1"/>
          </p:cNvSpPr>
          <p:nvPr/>
        </p:nvSpPr>
        <p:spPr bwMode="auto">
          <a:xfrm>
            <a:off x="1403350" y="5229225"/>
            <a:ext cx="14033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인터넷</a:t>
            </a:r>
          </a:p>
          <a:p>
            <a:pPr algn="ctr"/>
            <a:r>
              <a:rPr lang="ko-KR" altLang="en-US" sz="1400"/>
              <a:t>체커</a:t>
            </a:r>
          </a:p>
        </p:txBody>
      </p:sp>
      <p:pic>
        <p:nvPicPr>
          <p:cNvPr id="35904" name="Picture 64">
            <a:hlinkClick r:id="rId18" action="ppaction://program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05" name="Picture 65">
            <a:hlinkClick r:id="rId20" action="ppaction://program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06" name="Picture 66">
            <a:hlinkClick r:id="rId24" action="ppaction://program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07" name="Picture 67">
            <a:hlinkClick r:id="rId16" action="ppaction://program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361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08" name="Picture 68">
            <a:hlinkClick r:id="rId23" action="ppaction://program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09" name="Picture 69">
            <a:hlinkClick r:id="rId22" action="ppaction://program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338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10" name="Picture 70">
            <a:hlinkClick r:id="rId25" action="ppaction://program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00663"/>
            <a:ext cx="390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11" name="Picture 71">
            <a:hlinkClick r:id="rId19" action="ppaction://program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8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12" name="Picture 72">
            <a:hlinkClick r:id="rId17" action="ppaction://program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13" name="Picture 73">
            <a:hlinkClick r:id="rId21" action="ppaction://program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0043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14" name="Line 74"/>
          <p:cNvSpPr>
            <a:spLocks noChangeShapeType="1"/>
          </p:cNvSpPr>
          <p:nvPr/>
        </p:nvSpPr>
        <p:spPr bwMode="auto">
          <a:xfrm>
            <a:off x="1403350" y="56610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>
            <a:off x="1403350" y="25654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Line 76"/>
          <p:cNvSpPr>
            <a:spLocks noChangeShapeType="1"/>
          </p:cNvSpPr>
          <p:nvPr/>
        </p:nvSpPr>
        <p:spPr bwMode="auto">
          <a:xfrm>
            <a:off x="1403350" y="1341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>
            <a:off x="1403350" y="177323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 flipH="1">
            <a:off x="1403350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Line 79"/>
          <p:cNvSpPr>
            <a:spLocks noChangeShapeType="1"/>
          </p:cNvSpPr>
          <p:nvPr/>
        </p:nvSpPr>
        <p:spPr bwMode="auto">
          <a:xfrm flipH="1">
            <a:off x="1403350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0" name="Line 80"/>
          <p:cNvSpPr>
            <a:spLocks noChangeShapeType="1"/>
          </p:cNvSpPr>
          <p:nvPr/>
        </p:nvSpPr>
        <p:spPr bwMode="auto">
          <a:xfrm flipH="1">
            <a:off x="1403350" y="3500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81"/>
          <p:cNvSpPr>
            <a:spLocks noChangeShapeType="1"/>
          </p:cNvSpPr>
          <p:nvPr/>
        </p:nvSpPr>
        <p:spPr bwMode="auto">
          <a:xfrm>
            <a:off x="1403350" y="13414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Line 82"/>
          <p:cNvSpPr>
            <a:spLocks noChangeShapeType="1"/>
          </p:cNvSpPr>
          <p:nvPr/>
        </p:nvSpPr>
        <p:spPr bwMode="auto">
          <a:xfrm flipV="1">
            <a:off x="1403350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Line 83"/>
          <p:cNvSpPr>
            <a:spLocks noChangeShapeType="1"/>
          </p:cNvSpPr>
          <p:nvPr/>
        </p:nvSpPr>
        <p:spPr bwMode="auto">
          <a:xfrm>
            <a:off x="140335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4" name="Line 84"/>
          <p:cNvSpPr>
            <a:spLocks noChangeShapeType="1"/>
          </p:cNvSpPr>
          <p:nvPr/>
        </p:nvSpPr>
        <p:spPr bwMode="auto">
          <a:xfrm flipH="1">
            <a:off x="140335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344488" y="434975"/>
            <a:ext cx="3411537" cy="3541713"/>
          </a:xfrm>
          <a:custGeom>
            <a:avLst/>
            <a:gdLst>
              <a:gd name="T0" fmla="*/ 706 w 2149"/>
              <a:gd name="T1" fmla="*/ 713 h 2231"/>
              <a:gd name="T2" fmla="*/ 624 w 2149"/>
              <a:gd name="T3" fmla="*/ 677 h 2231"/>
              <a:gd name="T4" fmla="*/ 524 w 2149"/>
              <a:gd name="T5" fmla="*/ 540 h 2231"/>
              <a:gd name="T6" fmla="*/ 487 w 2149"/>
              <a:gd name="T7" fmla="*/ 485 h 2231"/>
              <a:gd name="T8" fmla="*/ 423 w 2149"/>
              <a:gd name="T9" fmla="*/ 339 h 2231"/>
              <a:gd name="T10" fmla="*/ 524 w 2149"/>
              <a:gd name="T11" fmla="*/ 55 h 2231"/>
              <a:gd name="T12" fmla="*/ 606 w 2149"/>
              <a:gd name="T13" fmla="*/ 0 h 2231"/>
              <a:gd name="T14" fmla="*/ 981 w 2149"/>
              <a:gd name="T15" fmla="*/ 73 h 2231"/>
              <a:gd name="T16" fmla="*/ 1036 w 2149"/>
              <a:gd name="T17" fmla="*/ 119 h 2231"/>
              <a:gd name="T18" fmla="*/ 1045 w 2149"/>
              <a:gd name="T19" fmla="*/ 147 h 2231"/>
              <a:gd name="T20" fmla="*/ 1136 w 2149"/>
              <a:gd name="T21" fmla="*/ 284 h 2231"/>
              <a:gd name="T22" fmla="*/ 1100 w 2149"/>
              <a:gd name="T23" fmla="*/ 723 h 2231"/>
              <a:gd name="T24" fmla="*/ 1081 w 2149"/>
              <a:gd name="T25" fmla="*/ 787 h 2231"/>
              <a:gd name="T26" fmla="*/ 1164 w 2149"/>
              <a:gd name="T27" fmla="*/ 841 h 2231"/>
              <a:gd name="T28" fmla="*/ 1849 w 2149"/>
              <a:gd name="T29" fmla="*/ 814 h 2231"/>
              <a:gd name="T30" fmla="*/ 1904 w 2149"/>
              <a:gd name="T31" fmla="*/ 787 h 2231"/>
              <a:gd name="T32" fmla="*/ 1932 w 2149"/>
              <a:gd name="T33" fmla="*/ 576 h 2231"/>
              <a:gd name="T34" fmla="*/ 1977 w 2149"/>
              <a:gd name="T35" fmla="*/ 796 h 2231"/>
              <a:gd name="T36" fmla="*/ 2114 w 2149"/>
              <a:gd name="T37" fmla="*/ 814 h 2231"/>
              <a:gd name="T38" fmla="*/ 2133 w 2149"/>
              <a:gd name="T39" fmla="*/ 851 h 2231"/>
              <a:gd name="T40" fmla="*/ 1694 w 2149"/>
              <a:gd name="T41" fmla="*/ 1015 h 2231"/>
              <a:gd name="T42" fmla="*/ 1383 w 2149"/>
              <a:gd name="T43" fmla="*/ 1052 h 2231"/>
              <a:gd name="T44" fmla="*/ 1218 w 2149"/>
              <a:gd name="T45" fmla="*/ 1125 h 2231"/>
              <a:gd name="T46" fmla="*/ 1237 w 2149"/>
              <a:gd name="T47" fmla="*/ 1216 h 2231"/>
              <a:gd name="T48" fmla="*/ 1246 w 2149"/>
              <a:gd name="T49" fmla="*/ 1244 h 2231"/>
              <a:gd name="T50" fmla="*/ 1273 w 2149"/>
              <a:gd name="T51" fmla="*/ 1253 h 2231"/>
              <a:gd name="T52" fmla="*/ 1301 w 2149"/>
              <a:gd name="T53" fmla="*/ 1335 h 2231"/>
              <a:gd name="T54" fmla="*/ 1374 w 2149"/>
              <a:gd name="T55" fmla="*/ 1472 h 2231"/>
              <a:gd name="T56" fmla="*/ 1319 w 2149"/>
              <a:gd name="T57" fmla="*/ 2103 h 2231"/>
              <a:gd name="T58" fmla="*/ 1292 w 2149"/>
              <a:gd name="T59" fmla="*/ 2094 h 2231"/>
              <a:gd name="T60" fmla="*/ 1255 w 2149"/>
              <a:gd name="T61" fmla="*/ 2039 h 2231"/>
              <a:gd name="T62" fmla="*/ 1209 w 2149"/>
              <a:gd name="T63" fmla="*/ 1929 h 2231"/>
              <a:gd name="T64" fmla="*/ 1191 w 2149"/>
              <a:gd name="T65" fmla="*/ 1820 h 2231"/>
              <a:gd name="T66" fmla="*/ 1118 w 2149"/>
              <a:gd name="T67" fmla="*/ 1472 h 2231"/>
              <a:gd name="T68" fmla="*/ 1063 w 2149"/>
              <a:gd name="T69" fmla="*/ 1381 h 2231"/>
              <a:gd name="T70" fmla="*/ 935 w 2149"/>
              <a:gd name="T71" fmla="*/ 1326 h 2231"/>
              <a:gd name="T72" fmla="*/ 752 w 2149"/>
              <a:gd name="T73" fmla="*/ 1399 h 2231"/>
              <a:gd name="T74" fmla="*/ 716 w 2149"/>
              <a:gd name="T75" fmla="*/ 1500 h 2231"/>
              <a:gd name="T76" fmla="*/ 670 w 2149"/>
              <a:gd name="T77" fmla="*/ 2039 h 2231"/>
              <a:gd name="T78" fmla="*/ 496 w 2149"/>
              <a:gd name="T79" fmla="*/ 2231 h 2231"/>
              <a:gd name="T80" fmla="*/ 423 w 2149"/>
              <a:gd name="T81" fmla="*/ 2158 h 2231"/>
              <a:gd name="T82" fmla="*/ 368 w 2149"/>
              <a:gd name="T83" fmla="*/ 2048 h 2231"/>
              <a:gd name="T84" fmla="*/ 405 w 2149"/>
              <a:gd name="T85" fmla="*/ 1646 h 2231"/>
              <a:gd name="T86" fmla="*/ 423 w 2149"/>
              <a:gd name="T87" fmla="*/ 1344 h 2231"/>
              <a:gd name="T88" fmla="*/ 386 w 2149"/>
              <a:gd name="T89" fmla="*/ 1198 h 2231"/>
              <a:gd name="T90" fmla="*/ 295 w 2149"/>
              <a:gd name="T91" fmla="*/ 1262 h 2231"/>
              <a:gd name="T92" fmla="*/ 268 w 2149"/>
              <a:gd name="T93" fmla="*/ 1326 h 2231"/>
              <a:gd name="T94" fmla="*/ 249 w 2149"/>
              <a:gd name="T95" fmla="*/ 1454 h 2231"/>
              <a:gd name="T96" fmla="*/ 167 w 2149"/>
              <a:gd name="T97" fmla="*/ 1838 h 2231"/>
              <a:gd name="T98" fmla="*/ 66 w 2149"/>
              <a:gd name="T99" fmla="*/ 1701 h 2231"/>
              <a:gd name="T100" fmla="*/ 48 w 2149"/>
              <a:gd name="T101" fmla="*/ 1646 h 2231"/>
              <a:gd name="T102" fmla="*/ 66 w 2149"/>
              <a:gd name="T103" fmla="*/ 1299 h 2231"/>
              <a:gd name="T104" fmla="*/ 359 w 2149"/>
              <a:gd name="T105" fmla="*/ 960 h 2231"/>
              <a:gd name="T106" fmla="*/ 533 w 2149"/>
              <a:gd name="T107" fmla="*/ 832 h 2231"/>
              <a:gd name="T108" fmla="*/ 706 w 2149"/>
              <a:gd name="T109" fmla="*/ 713 h 2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49" h="2231">
                <a:moveTo>
                  <a:pt x="706" y="713"/>
                </a:moveTo>
                <a:cubicBezTo>
                  <a:pt x="641" y="691"/>
                  <a:pt x="668" y="705"/>
                  <a:pt x="624" y="677"/>
                </a:cubicBezTo>
                <a:cubicBezTo>
                  <a:pt x="593" y="629"/>
                  <a:pt x="557" y="586"/>
                  <a:pt x="524" y="540"/>
                </a:cubicBezTo>
                <a:cubicBezTo>
                  <a:pt x="511" y="522"/>
                  <a:pt x="487" y="485"/>
                  <a:pt x="487" y="485"/>
                </a:cubicBezTo>
                <a:cubicBezTo>
                  <a:pt x="474" y="431"/>
                  <a:pt x="443" y="390"/>
                  <a:pt x="423" y="339"/>
                </a:cubicBezTo>
                <a:cubicBezTo>
                  <a:pt x="406" y="218"/>
                  <a:pt x="379" y="102"/>
                  <a:pt x="524" y="55"/>
                </a:cubicBezTo>
                <a:cubicBezTo>
                  <a:pt x="551" y="28"/>
                  <a:pt x="569" y="12"/>
                  <a:pt x="606" y="0"/>
                </a:cubicBezTo>
                <a:cubicBezTo>
                  <a:pt x="746" y="7"/>
                  <a:pt x="856" y="12"/>
                  <a:pt x="981" y="73"/>
                </a:cubicBezTo>
                <a:cubicBezTo>
                  <a:pt x="997" y="90"/>
                  <a:pt x="1021" y="101"/>
                  <a:pt x="1036" y="119"/>
                </a:cubicBezTo>
                <a:cubicBezTo>
                  <a:pt x="1042" y="127"/>
                  <a:pt x="1041" y="138"/>
                  <a:pt x="1045" y="147"/>
                </a:cubicBezTo>
                <a:cubicBezTo>
                  <a:pt x="1068" y="194"/>
                  <a:pt x="1105" y="242"/>
                  <a:pt x="1136" y="284"/>
                </a:cubicBezTo>
                <a:cubicBezTo>
                  <a:pt x="1174" y="418"/>
                  <a:pt x="1203" y="614"/>
                  <a:pt x="1100" y="723"/>
                </a:cubicBezTo>
                <a:cubicBezTo>
                  <a:pt x="1096" y="735"/>
                  <a:pt x="1079" y="776"/>
                  <a:pt x="1081" y="787"/>
                </a:cubicBezTo>
                <a:cubicBezTo>
                  <a:pt x="1083" y="801"/>
                  <a:pt x="1150" y="832"/>
                  <a:pt x="1164" y="841"/>
                </a:cubicBezTo>
                <a:cubicBezTo>
                  <a:pt x="1427" y="836"/>
                  <a:pt x="1603" y="825"/>
                  <a:pt x="1849" y="814"/>
                </a:cubicBezTo>
                <a:cubicBezTo>
                  <a:pt x="1857" y="811"/>
                  <a:pt x="1902" y="800"/>
                  <a:pt x="1904" y="787"/>
                </a:cubicBezTo>
                <a:cubicBezTo>
                  <a:pt x="1944" y="556"/>
                  <a:pt x="1863" y="645"/>
                  <a:pt x="1932" y="576"/>
                </a:cubicBezTo>
                <a:cubicBezTo>
                  <a:pt x="1998" y="646"/>
                  <a:pt x="1970" y="663"/>
                  <a:pt x="1977" y="796"/>
                </a:cubicBezTo>
                <a:cubicBezTo>
                  <a:pt x="2031" y="787"/>
                  <a:pt x="2067" y="783"/>
                  <a:pt x="2114" y="814"/>
                </a:cubicBezTo>
                <a:cubicBezTo>
                  <a:pt x="2120" y="826"/>
                  <a:pt x="2132" y="837"/>
                  <a:pt x="2133" y="851"/>
                </a:cubicBezTo>
                <a:cubicBezTo>
                  <a:pt x="2149" y="1118"/>
                  <a:pt x="1958" y="1009"/>
                  <a:pt x="1694" y="1015"/>
                </a:cubicBezTo>
                <a:cubicBezTo>
                  <a:pt x="1518" y="1058"/>
                  <a:pt x="1803" y="1037"/>
                  <a:pt x="1383" y="1052"/>
                </a:cubicBezTo>
                <a:cubicBezTo>
                  <a:pt x="1318" y="1068"/>
                  <a:pt x="1274" y="1089"/>
                  <a:pt x="1218" y="1125"/>
                </a:cubicBezTo>
                <a:cubicBezTo>
                  <a:pt x="1206" y="1162"/>
                  <a:pt x="1208" y="1188"/>
                  <a:pt x="1237" y="1216"/>
                </a:cubicBezTo>
                <a:cubicBezTo>
                  <a:pt x="1240" y="1225"/>
                  <a:pt x="1239" y="1237"/>
                  <a:pt x="1246" y="1244"/>
                </a:cubicBezTo>
                <a:cubicBezTo>
                  <a:pt x="1253" y="1251"/>
                  <a:pt x="1267" y="1245"/>
                  <a:pt x="1273" y="1253"/>
                </a:cubicBezTo>
                <a:cubicBezTo>
                  <a:pt x="1317" y="1314"/>
                  <a:pt x="1275" y="1291"/>
                  <a:pt x="1301" y="1335"/>
                </a:cubicBezTo>
                <a:cubicBezTo>
                  <a:pt x="1328" y="1381"/>
                  <a:pt x="1350" y="1425"/>
                  <a:pt x="1374" y="1472"/>
                </a:cubicBezTo>
                <a:cubicBezTo>
                  <a:pt x="1386" y="1659"/>
                  <a:pt x="1527" y="2034"/>
                  <a:pt x="1319" y="2103"/>
                </a:cubicBezTo>
                <a:cubicBezTo>
                  <a:pt x="1310" y="2100"/>
                  <a:pt x="1299" y="2101"/>
                  <a:pt x="1292" y="2094"/>
                </a:cubicBezTo>
                <a:cubicBezTo>
                  <a:pt x="1276" y="2078"/>
                  <a:pt x="1255" y="2039"/>
                  <a:pt x="1255" y="2039"/>
                </a:cubicBezTo>
                <a:cubicBezTo>
                  <a:pt x="1242" y="1986"/>
                  <a:pt x="1219" y="1987"/>
                  <a:pt x="1209" y="1929"/>
                </a:cubicBezTo>
                <a:cubicBezTo>
                  <a:pt x="1203" y="1893"/>
                  <a:pt x="1191" y="1820"/>
                  <a:pt x="1191" y="1820"/>
                </a:cubicBezTo>
                <a:cubicBezTo>
                  <a:pt x="1183" y="1701"/>
                  <a:pt x="1164" y="1582"/>
                  <a:pt x="1118" y="1472"/>
                </a:cubicBezTo>
                <a:cubicBezTo>
                  <a:pt x="1104" y="1438"/>
                  <a:pt x="1106" y="1402"/>
                  <a:pt x="1063" y="1381"/>
                </a:cubicBezTo>
                <a:cubicBezTo>
                  <a:pt x="1017" y="1359"/>
                  <a:pt x="985" y="1338"/>
                  <a:pt x="935" y="1326"/>
                </a:cubicBezTo>
                <a:cubicBezTo>
                  <a:pt x="809" y="1336"/>
                  <a:pt x="830" y="1323"/>
                  <a:pt x="752" y="1399"/>
                </a:cubicBezTo>
                <a:cubicBezTo>
                  <a:pt x="736" y="1433"/>
                  <a:pt x="727" y="1465"/>
                  <a:pt x="716" y="1500"/>
                </a:cubicBezTo>
                <a:cubicBezTo>
                  <a:pt x="715" y="1538"/>
                  <a:pt x="755" y="1912"/>
                  <a:pt x="670" y="2039"/>
                </a:cubicBezTo>
                <a:cubicBezTo>
                  <a:pt x="638" y="2136"/>
                  <a:pt x="607" y="2209"/>
                  <a:pt x="496" y="2231"/>
                </a:cubicBezTo>
                <a:cubicBezTo>
                  <a:pt x="465" y="2210"/>
                  <a:pt x="449" y="2184"/>
                  <a:pt x="423" y="2158"/>
                </a:cubicBezTo>
                <a:cubicBezTo>
                  <a:pt x="404" y="2119"/>
                  <a:pt x="391" y="2085"/>
                  <a:pt x="368" y="2048"/>
                </a:cubicBezTo>
                <a:cubicBezTo>
                  <a:pt x="343" y="1924"/>
                  <a:pt x="365" y="1767"/>
                  <a:pt x="405" y="1646"/>
                </a:cubicBezTo>
                <a:cubicBezTo>
                  <a:pt x="409" y="1545"/>
                  <a:pt x="423" y="1445"/>
                  <a:pt x="423" y="1344"/>
                </a:cubicBezTo>
                <a:cubicBezTo>
                  <a:pt x="423" y="1211"/>
                  <a:pt x="447" y="1237"/>
                  <a:pt x="386" y="1198"/>
                </a:cubicBezTo>
                <a:cubicBezTo>
                  <a:pt x="350" y="1216"/>
                  <a:pt x="328" y="1238"/>
                  <a:pt x="295" y="1262"/>
                </a:cubicBezTo>
                <a:cubicBezTo>
                  <a:pt x="288" y="1284"/>
                  <a:pt x="275" y="1304"/>
                  <a:pt x="268" y="1326"/>
                </a:cubicBezTo>
                <a:cubicBezTo>
                  <a:pt x="260" y="1352"/>
                  <a:pt x="252" y="1433"/>
                  <a:pt x="249" y="1454"/>
                </a:cubicBezTo>
                <a:cubicBezTo>
                  <a:pt x="254" y="1551"/>
                  <a:pt x="302" y="1793"/>
                  <a:pt x="167" y="1838"/>
                </a:cubicBezTo>
                <a:cubicBezTo>
                  <a:pt x="114" y="1799"/>
                  <a:pt x="90" y="1763"/>
                  <a:pt x="66" y="1701"/>
                </a:cubicBezTo>
                <a:cubicBezTo>
                  <a:pt x="59" y="1683"/>
                  <a:pt x="48" y="1646"/>
                  <a:pt x="48" y="1646"/>
                </a:cubicBezTo>
                <a:cubicBezTo>
                  <a:pt x="34" y="1533"/>
                  <a:pt x="0" y="1398"/>
                  <a:pt x="66" y="1299"/>
                </a:cubicBezTo>
                <a:cubicBezTo>
                  <a:pt x="105" y="1155"/>
                  <a:pt x="237" y="1034"/>
                  <a:pt x="359" y="960"/>
                </a:cubicBezTo>
                <a:cubicBezTo>
                  <a:pt x="415" y="926"/>
                  <a:pt x="469" y="853"/>
                  <a:pt x="533" y="832"/>
                </a:cubicBezTo>
                <a:cubicBezTo>
                  <a:pt x="584" y="781"/>
                  <a:pt x="628" y="713"/>
                  <a:pt x="706" y="713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1258888" y="908050"/>
            <a:ext cx="649287" cy="288925"/>
          </a:xfrm>
          <a:custGeom>
            <a:avLst/>
            <a:gdLst>
              <a:gd name="T0" fmla="*/ 0 w 409"/>
              <a:gd name="T1" fmla="*/ 0 h 182"/>
              <a:gd name="T2" fmla="*/ 182 w 409"/>
              <a:gd name="T3" fmla="*/ 0 h 182"/>
              <a:gd name="T4" fmla="*/ 182 w 409"/>
              <a:gd name="T5" fmla="*/ 182 h 182"/>
              <a:gd name="T6" fmla="*/ 182 w 409"/>
              <a:gd name="T7" fmla="*/ 46 h 182"/>
              <a:gd name="T8" fmla="*/ 409 w 409"/>
              <a:gd name="T9" fmla="*/ 4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182">
                <a:moveTo>
                  <a:pt x="0" y="0"/>
                </a:moveTo>
                <a:lnTo>
                  <a:pt x="182" y="0"/>
                </a:lnTo>
                <a:lnTo>
                  <a:pt x="182" y="182"/>
                </a:lnTo>
                <a:lnTo>
                  <a:pt x="182" y="46"/>
                </a:lnTo>
                <a:lnTo>
                  <a:pt x="409" y="4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3348038" y="549275"/>
            <a:ext cx="5545137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쓰레기제조회사꺼는언제나신선합니다</a:t>
            </a:r>
            <a:r>
              <a:rPr lang="en-US" altLang="ko-KR" sz="3600" kern="10"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!!</a:t>
            </a:r>
            <a:endParaRPr lang="en-US" sz="3600" kern="10"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03350" y="4437063"/>
            <a:ext cx="6553200" cy="504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476375" y="4508500"/>
            <a:ext cx="6408738" cy="3603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WordArt 10"/>
          <p:cNvSpPr>
            <a:spLocks noChangeArrowheads="1" noChangeShapeType="1" noTextEdit="1"/>
          </p:cNvSpPr>
          <p:nvPr/>
        </p:nvSpPr>
        <p:spPr bwMode="auto">
          <a:xfrm>
            <a:off x="3492500" y="5229225"/>
            <a:ext cx="18097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loding...</a:t>
            </a:r>
          </a:p>
        </p:txBody>
      </p:sp>
      <p:sp>
        <p:nvSpPr>
          <p:cNvPr id="5132" name="Rectangle 12">
            <a:hlinkClick r:id="" action="ppaction://hlinkshowjump?jump=nextslide"/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252413" y="7100888"/>
            <a:ext cx="9648826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5132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4925" y="-26988"/>
            <a:ext cx="9217025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3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7185" name="Freeform 17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Freeform 19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194" name="Picture 26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1008063" y="2232025"/>
            <a:ext cx="2684462" cy="2487613"/>
            <a:chOff x="635" y="1406"/>
            <a:chExt cx="1691" cy="1567"/>
          </a:xfrm>
        </p:grpSpPr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635" y="1406"/>
              <a:ext cx="1691" cy="1567"/>
            </a:xfrm>
            <a:custGeom>
              <a:avLst/>
              <a:gdLst>
                <a:gd name="T0" fmla="*/ 542 w 1691"/>
                <a:gd name="T1" fmla="*/ 551 h 1567"/>
                <a:gd name="T2" fmla="*/ 466 w 1691"/>
                <a:gd name="T3" fmla="*/ 449 h 1567"/>
                <a:gd name="T4" fmla="*/ 373 w 1691"/>
                <a:gd name="T5" fmla="*/ 432 h 1567"/>
                <a:gd name="T6" fmla="*/ 136 w 1691"/>
                <a:gd name="T7" fmla="*/ 474 h 1567"/>
                <a:gd name="T8" fmla="*/ 77 w 1691"/>
                <a:gd name="T9" fmla="*/ 525 h 1567"/>
                <a:gd name="T10" fmla="*/ 34 w 1691"/>
                <a:gd name="T11" fmla="*/ 585 h 1567"/>
                <a:gd name="T12" fmla="*/ 0 w 1691"/>
                <a:gd name="T13" fmla="*/ 703 h 1567"/>
                <a:gd name="T14" fmla="*/ 9 w 1691"/>
                <a:gd name="T15" fmla="*/ 805 h 1567"/>
                <a:gd name="T16" fmla="*/ 51 w 1691"/>
                <a:gd name="T17" fmla="*/ 873 h 1567"/>
                <a:gd name="T18" fmla="*/ 178 w 1691"/>
                <a:gd name="T19" fmla="*/ 983 h 1567"/>
                <a:gd name="T20" fmla="*/ 280 w 1691"/>
                <a:gd name="T21" fmla="*/ 1034 h 1567"/>
                <a:gd name="T22" fmla="*/ 509 w 1691"/>
                <a:gd name="T23" fmla="*/ 1000 h 1567"/>
                <a:gd name="T24" fmla="*/ 593 w 1691"/>
                <a:gd name="T25" fmla="*/ 974 h 1567"/>
                <a:gd name="T26" fmla="*/ 551 w 1691"/>
                <a:gd name="T27" fmla="*/ 1127 h 1567"/>
                <a:gd name="T28" fmla="*/ 475 w 1691"/>
                <a:gd name="T29" fmla="*/ 1322 h 1567"/>
                <a:gd name="T30" fmla="*/ 517 w 1691"/>
                <a:gd name="T31" fmla="*/ 1567 h 1567"/>
                <a:gd name="T32" fmla="*/ 644 w 1691"/>
                <a:gd name="T33" fmla="*/ 1432 h 1567"/>
                <a:gd name="T34" fmla="*/ 712 w 1691"/>
                <a:gd name="T35" fmla="*/ 1330 h 1567"/>
                <a:gd name="T36" fmla="*/ 754 w 1691"/>
                <a:gd name="T37" fmla="*/ 1271 h 1567"/>
                <a:gd name="T38" fmla="*/ 822 w 1691"/>
                <a:gd name="T39" fmla="*/ 983 h 1567"/>
                <a:gd name="T40" fmla="*/ 974 w 1691"/>
                <a:gd name="T41" fmla="*/ 915 h 1567"/>
                <a:gd name="T42" fmla="*/ 1101 w 1691"/>
                <a:gd name="T43" fmla="*/ 813 h 1567"/>
                <a:gd name="T44" fmla="*/ 1042 w 1691"/>
                <a:gd name="T45" fmla="*/ 695 h 1567"/>
                <a:gd name="T46" fmla="*/ 974 w 1691"/>
                <a:gd name="T47" fmla="*/ 754 h 1567"/>
                <a:gd name="T48" fmla="*/ 881 w 1691"/>
                <a:gd name="T49" fmla="*/ 839 h 1567"/>
                <a:gd name="T50" fmla="*/ 830 w 1691"/>
                <a:gd name="T51" fmla="*/ 856 h 1567"/>
                <a:gd name="T52" fmla="*/ 805 w 1691"/>
                <a:gd name="T53" fmla="*/ 864 h 1567"/>
                <a:gd name="T54" fmla="*/ 813 w 1691"/>
                <a:gd name="T55" fmla="*/ 695 h 1567"/>
                <a:gd name="T56" fmla="*/ 1076 w 1691"/>
                <a:gd name="T57" fmla="*/ 593 h 1567"/>
                <a:gd name="T58" fmla="*/ 1101 w 1691"/>
                <a:gd name="T59" fmla="*/ 576 h 1567"/>
                <a:gd name="T60" fmla="*/ 1127 w 1691"/>
                <a:gd name="T61" fmla="*/ 568 h 1567"/>
                <a:gd name="T62" fmla="*/ 1203 w 1691"/>
                <a:gd name="T63" fmla="*/ 517 h 1567"/>
                <a:gd name="T64" fmla="*/ 1474 w 1691"/>
                <a:gd name="T65" fmla="*/ 415 h 1567"/>
                <a:gd name="T66" fmla="*/ 1584 w 1691"/>
                <a:gd name="T67" fmla="*/ 356 h 1567"/>
                <a:gd name="T68" fmla="*/ 1669 w 1691"/>
                <a:gd name="T69" fmla="*/ 305 h 1567"/>
                <a:gd name="T70" fmla="*/ 1584 w 1691"/>
                <a:gd name="T71" fmla="*/ 263 h 1567"/>
                <a:gd name="T72" fmla="*/ 1389 w 1691"/>
                <a:gd name="T73" fmla="*/ 314 h 1567"/>
                <a:gd name="T74" fmla="*/ 1288 w 1691"/>
                <a:gd name="T75" fmla="*/ 356 h 1567"/>
                <a:gd name="T76" fmla="*/ 1212 w 1691"/>
                <a:gd name="T77" fmla="*/ 381 h 1567"/>
                <a:gd name="T78" fmla="*/ 974 w 1691"/>
                <a:gd name="T79" fmla="*/ 466 h 1567"/>
                <a:gd name="T80" fmla="*/ 864 w 1691"/>
                <a:gd name="T81" fmla="*/ 466 h 1567"/>
                <a:gd name="T82" fmla="*/ 797 w 1691"/>
                <a:gd name="T83" fmla="*/ 322 h 1567"/>
                <a:gd name="T84" fmla="*/ 754 w 1691"/>
                <a:gd name="T85" fmla="*/ 195 h 1567"/>
                <a:gd name="T86" fmla="*/ 678 w 1691"/>
                <a:gd name="T87" fmla="*/ 85 h 1567"/>
                <a:gd name="T88" fmla="*/ 390 w 1691"/>
                <a:gd name="T89" fmla="*/ 0 h 1567"/>
                <a:gd name="T90" fmla="*/ 178 w 1691"/>
                <a:gd name="T91" fmla="*/ 59 h 1567"/>
                <a:gd name="T92" fmla="*/ 297 w 1691"/>
                <a:gd name="T93" fmla="*/ 178 h 1567"/>
                <a:gd name="T94" fmla="*/ 678 w 1691"/>
                <a:gd name="T95" fmla="*/ 203 h 1567"/>
                <a:gd name="T96" fmla="*/ 653 w 1691"/>
                <a:gd name="T97" fmla="*/ 288 h 1567"/>
                <a:gd name="T98" fmla="*/ 636 w 1691"/>
                <a:gd name="T99" fmla="*/ 339 h 1567"/>
                <a:gd name="T100" fmla="*/ 559 w 1691"/>
                <a:gd name="T101" fmla="*/ 525 h 1567"/>
                <a:gd name="T102" fmla="*/ 534 w 1691"/>
                <a:gd name="T103" fmla="*/ 542 h 1567"/>
                <a:gd name="T104" fmla="*/ 525 w 1691"/>
                <a:gd name="T105" fmla="*/ 568 h 1567"/>
                <a:gd name="T106" fmla="*/ 542 w 1691"/>
                <a:gd name="T107" fmla="*/ 551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1" h="1567">
                  <a:moveTo>
                    <a:pt x="542" y="551"/>
                  </a:moveTo>
                  <a:cubicBezTo>
                    <a:pt x="526" y="527"/>
                    <a:pt x="490" y="468"/>
                    <a:pt x="466" y="449"/>
                  </a:cubicBezTo>
                  <a:cubicBezTo>
                    <a:pt x="441" y="430"/>
                    <a:pt x="404" y="436"/>
                    <a:pt x="373" y="432"/>
                  </a:cubicBezTo>
                  <a:cubicBezTo>
                    <a:pt x="182" y="442"/>
                    <a:pt x="240" y="425"/>
                    <a:pt x="136" y="474"/>
                  </a:cubicBezTo>
                  <a:cubicBezTo>
                    <a:pt x="97" y="534"/>
                    <a:pt x="149" y="463"/>
                    <a:pt x="77" y="525"/>
                  </a:cubicBezTo>
                  <a:cubicBezTo>
                    <a:pt x="66" y="534"/>
                    <a:pt x="43" y="571"/>
                    <a:pt x="34" y="585"/>
                  </a:cubicBezTo>
                  <a:cubicBezTo>
                    <a:pt x="21" y="625"/>
                    <a:pt x="9" y="662"/>
                    <a:pt x="0" y="703"/>
                  </a:cubicBezTo>
                  <a:cubicBezTo>
                    <a:pt x="3" y="737"/>
                    <a:pt x="3" y="771"/>
                    <a:pt x="9" y="805"/>
                  </a:cubicBezTo>
                  <a:cubicBezTo>
                    <a:pt x="18" y="857"/>
                    <a:pt x="25" y="837"/>
                    <a:pt x="51" y="873"/>
                  </a:cubicBezTo>
                  <a:cubicBezTo>
                    <a:pt x="84" y="919"/>
                    <a:pt x="122" y="963"/>
                    <a:pt x="178" y="983"/>
                  </a:cubicBezTo>
                  <a:cubicBezTo>
                    <a:pt x="209" y="1013"/>
                    <a:pt x="238" y="1023"/>
                    <a:pt x="280" y="1034"/>
                  </a:cubicBezTo>
                  <a:cubicBezTo>
                    <a:pt x="357" y="1025"/>
                    <a:pt x="432" y="1010"/>
                    <a:pt x="509" y="1000"/>
                  </a:cubicBezTo>
                  <a:cubicBezTo>
                    <a:pt x="538" y="992"/>
                    <a:pt x="565" y="984"/>
                    <a:pt x="593" y="974"/>
                  </a:cubicBezTo>
                  <a:cubicBezTo>
                    <a:pt x="614" y="1034"/>
                    <a:pt x="574" y="1075"/>
                    <a:pt x="551" y="1127"/>
                  </a:cubicBezTo>
                  <a:cubicBezTo>
                    <a:pt x="522" y="1191"/>
                    <a:pt x="497" y="1255"/>
                    <a:pt x="475" y="1322"/>
                  </a:cubicBezTo>
                  <a:cubicBezTo>
                    <a:pt x="462" y="1407"/>
                    <a:pt x="424" y="1520"/>
                    <a:pt x="517" y="1567"/>
                  </a:cubicBezTo>
                  <a:cubicBezTo>
                    <a:pt x="566" y="1527"/>
                    <a:pt x="600" y="1476"/>
                    <a:pt x="644" y="1432"/>
                  </a:cubicBezTo>
                  <a:cubicBezTo>
                    <a:pt x="657" y="1394"/>
                    <a:pt x="687" y="1361"/>
                    <a:pt x="712" y="1330"/>
                  </a:cubicBezTo>
                  <a:cubicBezTo>
                    <a:pt x="727" y="1311"/>
                    <a:pt x="754" y="1271"/>
                    <a:pt x="754" y="1271"/>
                  </a:cubicBezTo>
                  <a:cubicBezTo>
                    <a:pt x="759" y="1142"/>
                    <a:pt x="696" y="1013"/>
                    <a:pt x="822" y="983"/>
                  </a:cubicBezTo>
                  <a:cubicBezTo>
                    <a:pt x="871" y="958"/>
                    <a:pt x="922" y="932"/>
                    <a:pt x="974" y="915"/>
                  </a:cubicBezTo>
                  <a:cubicBezTo>
                    <a:pt x="1019" y="886"/>
                    <a:pt x="1064" y="852"/>
                    <a:pt x="1101" y="813"/>
                  </a:cubicBezTo>
                  <a:cubicBezTo>
                    <a:pt x="1119" y="763"/>
                    <a:pt x="1092" y="711"/>
                    <a:pt x="1042" y="695"/>
                  </a:cubicBezTo>
                  <a:cubicBezTo>
                    <a:pt x="1009" y="706"/>
                    <a:pt x="999" y="730"/>
                    <a:pt x="974" y="754"/>
                  </a:cubicBezTo>
                  <a:cubicBezTo>
                    <a:pt x="952" y="797"/>
                    <a:pt x="921" y="813"/>
                    <a:pt x="881" y="839"/>
                  </a:cubicBezTo>
                  <a:cubicBezTo>
                    <a:pt x="866" y="849"/>
                    <a:pt x="847" y="850"/>
                    <a:pt x="830" y="856"/>
                  </a:cubicBezTo>
                  <a:cubicBezTo>
                    <a:pt x="822" y="859"/>
                    <a:pt x="805" y="864"/>
                    <a:pt x="805" y="864"/>
                  </a:cubicBezTo>
                  <a:cubicBezTo>
                    <a:pt x="760" y="819"/>
                    <a:pt x="754" y="732"/>
                    <a:pt x="813" y="695"/>
                  </a:cubicBezTo>
                  <a:cubicBezTo>
                    <a:pt x="895" y="643"/>
                    <a:pt x="983" y="618"/>
                    <a:pt x="1076" y="593"/>
                  </a:cubicBezTo>
                  <a:cubicBezTo>
                    <a:pt x="1084" y="587"/>
                    <a:pt x="1092" y="580"/>
                    <a:pt x="1101" y="576"/>
                  </a:cubicBezTo>
                  <a:cubicBezTo>
                    <a:pt x="1109" y="572"/>
                    <a:pt x="1119" y="572"/>
                    <a:pt x="1127" y="568"/>
                  </a:cubicBezTo>
                  <a:cubicBezTo>
                    <a:pt x="1195" y="529"/>
                    <a:pt x="1124" y="553"/>
                    <a:pt x="1203" y="517"/>
                  </a:cubicBezTo>
                  <a:cubicBezTo>
                    <a:pt x="1291" y="477"/>
                    <a:pt x="1383" y="448"/>
                    <a:pt x="1474" y="415"/>
                  </a:cubicBezTo>
                  <a:cubicBezTo>
                    <a:pt x="1505" y="385"/>
                    <a:pt x="1542" y="369"/>
                    <a:pt x="1584" y="356"/>
                  </a:cubicBezTo>
                  <a:cubicBezTo>
                    <a:pt x="1612" y="338"/>
                    <a:pt x="1641" y="324"/>
                    <a:pt x="1669" y="305"/>
                  </a:cubicBezTo>
                  <a:cubicBezTo>
                    <a:pt x="1691" y="235"/>
                    <a:pt x="1654" y="256"/>
                    <a:pt x="1584" y="263"/>
                  </a:cubicBezTo>
                  <a:cubicBezTo>
                    <a:pt x="1519" y="279"/>
                    <a:pt x="1454" y="302"/>
                    <a:pt x="1389" y="314"/>
                  </a:cubicBezTo>
                  <a:cubicBezTo>
                    <a:pt x="1351" y="337"/>
                    <a:pt x="1329" y="343"/>
                    <a:pt x="1288" y="356"/>
                  </a:cubicBezTo>
                  <a:cubicBezTo>
                    <a:pt x="1263" y="364"/>
                    <a:pt x="1212" y="381"/>
                    <a:pt x="1212" y="381"/>
                  </a:cubicBezTo>
                  <a:cubicBezTo>
                    <a:pt x="1140" y="428"/>
                    <a:pt x="1059" y="456"/>
                    <a:pt x="974" y="466"/>
                  </a:cubicBezTo>
                  <a:cubicBezTo>
                    <a:pt x="922" y="483"/>
                    <a:pt x="927" y="484"/>
                    <a:pt x="864" y="466"/>
                  </a:cubicBezTo>
                  <a:cubicBezTo>
                    <a:pt x="829" y="417"/>
                    <a:pt x="807" y="381"/>
                    <a:pt x="797" y="322"/>
                  </a:cubicBezTo>
                  <a:cubicBezTo>
                    <a:pt x="787" y="264"/>
                    <a:pt x="795" y="235"/>
                    <a:pt x="754" y="195"/>
                  </a:cubicBezTo>
                  <a:cubicBezTo>
                    <a:pt x="735" y="157"/>
                    <a:pt x="714" y="111"/>
                    <a:pt x="678" y="85"/>
                  </a:cubicBezTo>
                  <a:cubicBezTo>
                    <a:pt x="599" y="29"/>
                    <a:pt x="481" y="24"/>
                    <a:pt x="390" y="0"/>
                  </a:cubicBezTo>
                  <a:cubicBezTo>
                    <a:pt x="309" y="13"/>
                    <a:pt x="246" y="15"/>
                    <a:pt x="178" y="59"/>
                  </a:cubicBezTo>
                  <a:cubicBezTo>
                    <a:pt x="192" y="137"/>
                    <a:pt x="222" y="160"/>
                    <a:pt x="297" y="178"/>
                  </a:cubicBezTo>
                  <a:cubicBezTo>
                    <a:pt x="382" y="175"/>
                    <a:pt x="589" y="142"/>
                    <a:pt x="678" y="203"/>
                  </a:cubicBezTo>
                  <a:cubicBezTo>
                    <a:pt x="666" y="247"/>
                    <a:pt x="670" y="237"/>
                    <a:pt x="653" y="288"/>
                  </a:cubicBezTo>
                  <a:cubicBezTo>
                    <a:pt x="647" y="305"/>
                    <a:pt x="636" y="339"/>
                    <a:pt x="636" y="339"/>
                  </a:cubicBezTo>
                  <a:cubicBezTo>
                    <a:pt x="630" y="436"/>
                    <a:pt x="652" y="497"/>
                    <a:pt x="559" y="525"/>
                  </a:cubicBezTo>
                  <a:cubicBezTo>
                    <a:pt x="551" y="531"/>
                    <a:pt x="540" y="534"/>
                    <a:pt x="534" y="542"/>
                  </a:cubicBezTo>
                  <a:cubicBezTo>
                    <a:pt x="528" y="549"/>
                    <a:pt x="519" y="561"/>
                    <a:pt x="525" y="568"/>
                  </a:cubicBezTo>
                  <a:cubicBezTo>
                    <a:pt x="530" y="574"/>
                    <a:pt x="536" y="557"/>
                    <a:pt x="542" y="5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908" y="1965"/>
              <a:ext cx="71" cy="347"/>
            </a:xfrm>
            <a:custGeom>
              <a:avLst/>
              <a:gdLst>
                <a:gd name="T0" fmla="*/ 7 w 71"/>
                <a:gd name="T1" fmla="*/ 347 h 347"/>
                <a:gd name="T2" fmla="*/ 15 w 71"/>
                <a:gd name="T3" fmla="*/ 203 h 347"/>
                <a:gd name="T4" fmla="*/ 58 w 71"/>
                <a:gd name="T5" fmla="*/ 195 h 347"/>
                <a:gd name="T6" fmla="*/ 58 w 71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47">
                  <a:moveTo>
                    <a:pt x="7" y="347"/>
                  </a:moveTo>
                  <a:cubicBezTo>
                    <a:pt x="10" y="299"/>
                    <a:pt x="0" y="249"/>
                    <a:pt x="15" y="203"/>
                  </a:cubicBezTo>
                  <a:cubicBezTo>
                    <a:pt x="20" y="189"/>
                    <a:pt x="55" y="209"/>
                    <a:pt x="58" y="195"/>
                  </a:cubicBezTo>
                  <a:cubicBezTo>
                    <a:pt x="71" y="131"/>
                    <a:pt x="58" y="65"/>
                    <a:pt x="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949" y="2143"/>
              <a:ext cx="135" cy="25"/>
            </a:xfrm>
            <a:custGeom>
              <a:avLst/>
              <a:gdLst>
                <a:gd name="T0" fmla="*/ 0 w 135"/>
                <a:gd name="T1" fmla="*/ 25 h 25"/>
                <a:gd name="T2" fmla="*/ 135 w 135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25">
                  <a:moveTo>
                    <a:pt x="0" y="25"/>
                  </a:moveTo>
                  <a:cubicBezTo>
                    <a:pt x="49" y="13"/>
                    <a:pt x="84" y="0"/>
                    <a:pt x="1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2" name="AutoShape 34"/>
          <p:cNvSpPr>
            <a:spLocks noChangeArrowheads="1"/>
          </p:cNvSpPr>
          <p:nvPr/>
        </p:nvSpPr>
        <p:spPr bwMode="auto">
          <a:xfrm>
            <a:off x="3492500" y="2492375"/>
            <a:ext cx="358775" cy="431800"/>
          </a:xfrm>
          <a:prstGeom prst="irregularSeal1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Freeform 35"/>
          <p:cNvSpPr>
            <a:spLocks/>
          </p:cNvSpPr>
          <p:nvPr/>
        </p:nvSpPr>
        <p:spPr bwMode="auto">
          <a:xfrm>
            <a:off x="2863850" y="1660525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6"/>
          <p:cNvSpPr>
            <a:spLocks/>
          </p:cNvSpPr>
          <p:nvPr/>
        </p:nvSpPr>
        <p:spPr bwMode="auto">
          <a:xfrm rot="15171484">
            <a:off x="2873375" y="2751138"/>
            <a:ext cx="819150" cy="1022350"/>
          </a:xfrm>
          <a:custGeom>
            <a:avLst/>
            <a:gdLst>
              <a:gd name="T0" fmla="*/ 508 w 516"/>
              <a:gd name="T1" fmla="*/ 623 h 644"/>
              <a:gd name="T2" fmla="*/ 263 w 516"/>
              <a:gd name="T3" fmla="*/ 55 h 644"/>
              <a:gd name="T4" fmla="*/ 271 w 516"/>
              <a:gd name="T5" fmla="*/ 81 h 644"/>
              <a:gd name="T6" fmla="*/ 288 w 516"/>
              <a:gd name="T7" fmla="*/ 123 h 644"/>
              <a:gd name="T8" fmla="*/ 322 w 516"/>
              <a:gd name="T9" fmla="*/ 225 h 644"/>
              <a:gd name="T10" fmla="*/ 331 w 516"/>
              <a:gd name="T11" fmla="*/ 301 h 644"/>
              <a:gd name="T12" fmla="*/ 348 w 516"/>
              <a:gd name="T13" fmla="*/ 377 h 644"/>
              <a:gd name="T14" fmla="*/ 314 w 516"/>
              <a:gd name="T15" fmla="*/ 267 h 644"/>
              <a:gd name="T16" fmla="*/ 271 w 516"/>
              <a:gd name="T17" fmla="*/ 174 h 644"/>
              <a:gd name="T18" fmla="*/ 407 w 516"/>
              <a:gd name="T19" fmla="*/ 453 h 644"/>
              <a:gd name="T20" fmla="*/ 466 w 516"/>
              <a:gd name="T21" fmla="*/ 538 h 644"/>
              <a:gd name="T22" fmla="*/ 356 w 516"/>
              <a:gd name="T23" fmla="*/ 267 h 644"/>
              <a:gd name="T24" fmla="*/ 314 w 516"/>
              <a:gd name="T25" fmla="*/ 191 h 644"/>
              <a:gd name="T26" fmla="*/ 288 w 516"/>
              <a:gd name="T27" fmla="*/ 131 h 644"/>
              <a:gd name="T28" fmla="*/ 280 w 516"/>
              <a:gd name="T29" fmla="*/ 106 h 644"/>
              <a:gd name="T30" fmla="*/ 407 w 516"/>
              <a:gd name="T31" fmla="*/ 470 h 644"/>
              <a:gd name="T32" fmla="*/ 449 w 516"/>
              <a:gd name="T33" fmla="*/ 572 h 644"/>
              <a:gd name="T34" fmla="*/ 441 w 516"/>
              <a:gd name="T35" fmla="*/ 546 h 644"/>
              <a:gd name="T36" fmla="*/ 390 w 516"/>
              <a:gd name="T37" fmla="*/ 428 h 644"/>
              <a:gd name="T38" fmla="*/ 119 w 516"/>
              <a:gd name="T39" fmla="*/ 106 h 644"/>
              <a:gd name="T40" fmla="*/ 43 w 516"/>
              <a:gd name="T41" fmla="*/ 47 h 644"/>
              <a:gd name="T42" fmla="*/ 9 w 516"/>
              <a:gd name="T43" fmla="*/ 13 h 644"/>
              <a:gd name="T44" fmla="*/ 246 w 516"/>
              <a:gd name="T45" fmla="*/ 326 h 644"/>
              <a:gd name="T46" fmla="*/ 339 w 516"/>
              <a:gd name="T47" fmla="*/ 462 h 644"/>
              <a:gd name="T48" fmla="*/ 348 w 516"/>
              <a:gd name="T49" fmla="*/ 513 h 644"/>
              <a:gd name="T50" fmla="*/ 246 w 516"/>
              <a:gd name="T51" fmla="*/ 386 h 644"/>
              <a:gd name="T52" fmla="*/ 204 w 516"/>
              <a:gd name="T53" fmla="*/ 318 h 644"/>
              <a:gd name="T54" fmla="*/ 178 w 516"/>
              <a:gd name="T55" fmla="*/ 284 h 644"/>
              <a:gd name="T56" fmla="*/ 170 w 516"/>
              <a:gd name="T57" fmla="*/ 258 h 644"/>
              <a:gd name="T58" fmla="*/ 246 w 516"/>
              <a:gd name="T59" fmla="*/ 352 h 644"/>
              <a:gd name="T60" fmla="*/ 432 w 516"/>
              <a:gd name="T61" fmla="*/ 563 h 644"/>
              <a:gd name="T62" fmla="*/ 195 w 516"/>
              <a:gd name="T63" fmla="*/ 301 h 644"/>
              <a:gd name="T64" fmla="*/ 127 w 516"/>
              <a:gd name="T65" fmla="*/ 258 h 644"/>
              <a:gd name="T66" fmla="*/ 153 w 516"/>
              <a:gd name="T67" fmla="*/ 275 h 644"/>
              <a:gd name="T68" fmla="*/ 204 w 516"/>
              <a:gd name="T69" fmla="*/ 335 h 644"/>
              <a:gd name="T70" fmla="*/ 322 w 516"/>
              <a:gd name="T71" fmla="*/ 487 h 644"/>
              <a:gd name="T72" fmla="*/ 356 w 516"/>
              <a:gd name="T73" fmla="*/ 538 h 644"/>
              <a:gd name="T74" fmla="*/ 280 w 516"/>
              <a:gd name="T75" fmla="*/ 411 h 644"/>
              <a:gd name="T76" fmla="*/ 76 w 516"/>
              <a:gd name="T77" fmla="*/ 199 h 644"/>
              <a:gd name="T78" fmla="*/ 339 w 516"/>
              <a:gd name="T79" fmla="*/ 479 h 644"/>
              <a:gd name="T80" fmla="*/ 288 w 516"/>
              <a:gd name="T81" fmla="*/ 462 h 644"/>
              <a:gd name="T82" fmla="*/ 187 w 516"/>
              <a:gd name="T83" fmla="*/ 419 h 644"/>
              <a:gd name="T84" fmla="*/ 508 w 516"/>
              <a:gd name="T85" fmla="*/ 640 h 644"/>
              <a:gd name="T86" fmla="*/ 483 w 516"/>
              <a:gd name="T87" fmla="*/ 631 h 644"/>
              <a:gd name="T88" fmla="*/ 271 w 516"/>
              <a:gd name="T89" fmla="*/ 470 h 644"/>
              <a:gd name="T90" fmla="*/ 178 w 516"/>
              <a:gd name="T91" fmla="*/ 402 h 644"/>
              <a:gd name="T92" fmla="*/ 161 w 516"/>
              <a:gd name="T93" fmla="*/ 377 h 644"/>
              <a:gd name="T94" fmla="*/ 288 w 516"/>
              <a:gd name="T95" fmla="*/ 487 h 644"/>
              <a:gd name="T96" fmla="*/ 381 w 516"/>
              <a:gd name="T97" fmla="*/ 530 h 644"/>
              <a:gd name="T98" fmla="*/ 322 w 516"/>
              <a:gd name="T99" fmla="*/ 496 h 644"/>
              <a:gd name="T100" fmla="*/ 187 w 516"/>
              <a:gd name="T101" fmla="*/ 360 h 644"/>
              <a:gd name="T102" fmla="*/ 102 w 516"/>
              <a:gd name="T103" fmla="*/ 292 h 644"/>
              <a:gd name="T104" fmla="*/ 68 w 516"/>
              <a:gd name="T105" fmla="*/ 242 h 644"/>
              <a:gd name="T106" fmla="*/ 43 w 516"/>
              <a:gd name="T107" fmla="*/ 23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6" h="644">
                <a:moveTo>
                  <a:pt x="508" y="623"/>
                </a:moveTo>
                <a:cubicBezTo>
                  <a:pt x="448" y="432"/>
                  <a:pt x="345" y="237"/>
                  <a:pt x="263" y="55"/>
                </a:cubicBezTo>
                <a:cubicBezTo>
                  <a:pt x="259" y="47"/>
                  <a:pt x="268" y="73"/>
                  <a:pt x="271" y="81"/>
                </a:cubicBezTo>
                <a:cubicBezTo>
                  <a:pt x="277" y="95"/>
                  <a:pt x="283" y="109"/>
                  <a:pt x="288" y="123"/>
                </a:cubicBezTo>
                <a:cubicBezTo>
                  <a:pt x="333" y="258"/>
                  <a:pt x="279" y="117"/>
                  <a:pt x="322" y="225"/>
                </a:cubicBezTo>
                <a:cubicBezTo>
                  <a:pt x="325" y="250"/>
                  <a:pt x="327" y="276"/>
                  <a:pt x="331" y="301"/>
                </a:cubicBezTo>
                <a:cubicBezTo>
                  <a:pt x="335" y="327"/>
                  <a:pt x="342" y="352"/>
                  <a:pt x="348" y="377"/>
                </a:cubicBezTo>
                <a:cubicBezTo>
                  <a:pt x="367" y="463"/>
                  <a:pt x="359" y="410"/>
                  <a:pt x="314" y="267"/>
                </a:cubicBezTo>
                <a:cubicBezTo>
                  <a:pt x="304" y="234"/>
                  <a:pt x="286" y="204"/>
                  <a:pt x="271" y="174"/>
                </a:cubicBezTo>
                <a:cubicBezTo>
                  <a:pt x="294" y="288"/>
                  <a:pt x="347" y="355"/>
                  <a:pt x="407" y="453"/>
                </a:cubicBezTo>
                <a:cubicBezTo>
                  <a:pt x="460" y="539"/>
                  <a:pt x="401" y="473"/>
                  <a:pt x="466" y="538"/>
                </a:cubicBezTo>
                <a:cubicBezTo>
                  <a:pt x="436" y="462"/>
                  <a:pt x="393" y="344"/>
                  <a:pt x="356" y="267"/>
                </a:cubicBezTo>
                <a:cubicBezTo>
                  <a:pt x="344" y="241"/>
                  <a:pt x="327" y="217"/>
                  <a:pt x="314" y="191"/>
                </a:cubicBezTo>
                <a:cubicBezTo>
                  <a:pt x="304" y="172"/>
                  <a:pt x="296" y="151"/>
                  <a:pt x="288" y="131"/>
                </a:cubicBezTo>
                <a:cubicBezTo>
                  <a:pt x="285" y="123"/>
                  <a:pt x="278" y="97"/>
                  <a:pt x="280" y="106"/>
                </a:cubicBezTo>
                <a:cubicBezTo>
                  <a:pt x="313" y="252"/>
                  <a:pt x="348" y="338"/>
                  <a:pt x="407" y="470"/>
                </a:cubicBezTo>
                <a:cubicBezTo>
                  <a:pt x="430" y="521"/>
                  <a:pt x="416" y="524"/>
                  <a:pt x="449" y="572"/>
                </a:cubicBezTo>
                <a:cubicBezTo>
                  <a:pt x="454" y="579"/>
                  <a:pt x="444" y="554"/>
                  <a:pt x="441" y="546"/>
                </a:cubicBezTo>
                <a:cubicBezTo>
                  <a:pt x="425" y="506"/>
                  <a:pt x="410" y="466"/>
                  <a:pt x="390" y="428"/>
                </a:cubicBezTo>
                <a:cubicBezTo>
                  <a:pt x="340" y="336"/>
                  <a:pt x="140" y="122"/>
                  <a:pt x="119" y="106"/>
                </a:cubicBezTo>
                <a:cubicBezTo>
                  <a:pt x="94" y="86"/>
                  <a:pt x="67" y="68"/>
                  <a:pt x="43" y="47"/>
                </a:cubicBezTo>
                <a:cubicBezTo>
                  <a:pt x="31" y="37"/>
                  <a:pt x="0" y="0"/>
                  <a:pt x="9" y="13"/>
                </a:cubicBezTo>
                <a:cubicBezTo>
                  <a:pt x="84" y="120"/>
                  <a:pt x="168" y="221"/>
                  <a:pt x="246" y="326"/>
                </a:cubicBezTo>
                <a:cubicBezTo>
                  <a:pt x="279" y="370"/>
                  <a:pt x="314" y="413"/>
                  <a:pt x="339" y="462"/>
                </a:cubicBezTo>
                <a:cubicBezTo>
                  <a:pt x="378" y="539"/>
                  <a:pt x="394" y="544"/>
                  <a:pt x="348" y="513"/>
                </a:cubicBezTo>
                <a:cubicBezTo>
                  <a:pt x="322" y="462"/>
                  <a:pt x="280" y="433"/>
                  <a:pt x="246" y="386"/>
                </a:cubicBezTo>
                <a:cubicBezTo>
                  <a:pt x="230" y="365"/>
                  <a:pt x="219" y="340"/>
                  <a:pt x="204" y="318"/>
                </a:cubicBezTo>
                <a:cubicBezTo>
                  <a:pt x="196" y="306"/>
                  <a:pt x="187" y="295"/>
                  <a:pt x="178" y="284"/>
                </a:cubicBezTo>
                <a:cubicBezTo>
                  <a:pt x="175" y="275"/>
                  <a:pt x="162" y="254"/>
                  <a:pt x="170" y="258"/>
                </a:cubicBezTo>
                <a:cubicBezTo>
                  <a:pt x="201" y="274"/>
                  <a:pt x="226" y="327"/>
                  <a:pt x="246" y="352"/>
                </a:cubicBezTo>
                <a:cubicBezTo>
                  <a:pt x="304" y="426"/>
                  <a:pt x="366" y="497"/>
                  <a:pt x="432" y="563"/>
                </a:cubicBezTo>
                <a:cubicBezTo>
                  <a:pt x="403" y="442"/>
                  <a:pt x="290" y="368"/>
                  <a:pt x="195" y="301"/>
                </a:cubicBezTo>
                <a:cubicBezTo>
                  <a:pt x="184" y="294"/>
                  <a:pt x="144" y="258"/>
                  <a:pt x="127" y="258"/>
                </a:cubicBezTo>
                <a:cubicBezTo>
                  <a:pt x="117" y="258"/>
                  <a:pt x="146" y="268"/>
                  <a:pt x="153" y="275"/>
                </a:cubicBezTo>
                <a:cubicBezTo>
                  <a:pt x="172" y="294"/>
                  <a:pt x="189" y="314"/>
                  <a:pt x="204" y="335"/>
                </a:cubicBezTo>
                <a:cubicBezTo>
                  <a:pt x="241" y="387"/>
                  <a:pt x="281" y="437"/>
                  <a:pt x="322" y="487"/>
                </a:cubicBezTo>
                <a:cubicBezTo>
                  <a:pt x="335" y="503"/>
                  <a:pt x="356" y="558"/>
                  <a:pt x="356" y="538"/>
                </a:cubicBezTo>
                <a:cubicBezTo>
                  <a:pt x="356" y="470"/>
                  <a:pt x="317" y="452"/>
                  <a:pt x="280" y="411"/>
                </a:cubicBezTo>
                <a:cubicBezTo>
                  <a:pt x="211" y="334"/>
                  <a:pt x="157" y="261"/>
                  <a:pt x="76" y="199"/>
                </a:cubicBezTo>
                <a:cubicBezTo>
                  <a:pt x="116" y="337"/>
                  <a:pt x="225" y="402"/>
                  <a:pt x="339" y="479"/>
                </a:cubicBezTo>
                <a:cubicBezTo>
                  <a:pt x="354" y="489"/>
                  <a:pt x="305" y="468"/>
                  <a:pt x="288" y="462"/>
                </a:cubicBezTo>
                <a:cubicBezTo>
                  <a:pt x="251" y="449"/>
                  <a:pt x="224" y="429"/>
                  <a:pt x="187" y="419"/>
                </a:cubicBezTo>
                <a:cubicBezTo>
                  <a:pt x="291" y="501"/>
                  <a:pt x="390" y="578"/>
                  <a:pt x="508" y="640"/>
                </a:cubicBezTo>
                <a:cubicBezTo>
                  <a:pt x="516" y="644"/>
                  <a:pt x="491" y="634"/>
                  <a:pt x="483" y="631"/>
                </a:cubicBezTo>
                <a:cubicBezTo>
                  <a:pt x="428" y="563"/>
                  <a:pt x="342" y="523"/>
                  <a:pt x="271" y="470"/>
                </a:cubicBezTo>
                <a:cubicBezTo>
                  <a:pt x="167" y="393"/>
                  <a:pt x="253" y="439"/>
                  <a:pt x="178" y="402"/>
                </a:cubicBezTo>
                <a:cubicBezTo>
                  <a:pt x="172" y="394"/>
                  <a:pt x="152" y="372"/>
                  <a:pt x="161" y="377"/>
                </a:cubicBezTo>
                <a:cubicBezTo>
                  <a:pt x="213" y="403"/>
                  <a:pt x="242" y="456"/>
                  <a:pt x="288" y="487"/>
                </a:cubicBezTo>
                <a:cubicBezTo>
                  <a:pt x="305" y="535"/>
                  <a:pt x="336" y="518"/>
                  <a:pt x="381" y="530"/>
                </a:cubicBezTo>
                <a:cubicBezTo>
                  <a:pt x="460" y="579"/>
                  <a:pt x="332" y="504"/>
                  <a:pt x="322" y="496"/>
                </a:cubicBezTo>
                <a:cubicBezTo>
                  <a:pt x="269" y="454"/>
                  <a:pt x="236" y="406"/>
                  <a:pt x="187" y="360"/>
                </a:cubicBezTo>
                <a:cubicBezTo>
                  <a:pt x="161" y="335"/>
                  <a:pt x="102" y="292"/>
                  <a:pt x="102" y="292"/>
                </a:cubicBezTo>
                <a:cubicBezTo>
                  <a:pt x="93" y="266"/>
                  <a:pt x="94" y="260"/>
                  <a:pt x="68" y="242"/>
                </a:cubicBezTo>
                <a:cubicBezTo>
                  <a:pt x="61" y="237"/>
                  <a:pt x="43" y="233"/>
                  <a:pt x="43" y="23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08" name="Picture 40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12" name="Picture 44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3" name="AutoShape 4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Freeform 50">
            <a:hlinkClick r:id="rId7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8198" name="WordArt 6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WordArt 20"/>
          <p:cNvSpPr>
            <a:spLocks noChangeArrowheads="1" noChangeShapeType="1" noTextEdit="1"/>
          </p:cNvSpPr>
          <p:nvPr/>
        </p:nvSpPr>
        <p:spPr bwMode="auto">
          <a:xfrm>
            <a:off x="250825" y="2132013"/>
            <a:ext cx="360363" cy="2159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ID</a:t>
            </a:r>
          </a:p>
        </p:txBody>
      </p:sp>
      <p:sp>
        <p:nvSpPr>
          <p:cNvPr id="8213" name="WordArt 21"/>
          <p:cNvSpPr>
            <a:spLocks noChangeArrowheads="1" noChangeShapeType="1" noTextEdit="1"/>
          </p:cNvSpPr>
          <p:nvPr/>
        </p:nvSpPr>
        <p:spPr bwMode="auto">
          <a:xfrm>
            <a:off x="250825" y="2563813"/>
            <a:ext cx="13684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PASSWORD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WordArt 31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8224" name="Rectangle 3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8226" name="Rectangle 3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login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228" name="WordArt 36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8229" name="WordArt 37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8231" name="Picture 39" descr="mysslrebba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Freeform 41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Rectangle 4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8240" name="Group 48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6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47">
              <a:hlinkClick r:id="" action="ppaction://hlinkshowjump?jump=previousslide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241" name="Picture 49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019240" imgH="361800"/>
        </mc:Choice>
        <mc:Fallback>
          <p:control name="TextBox1" r:id="rId1" imgW="2019240" imgH="361800">
            <p:pic>
              <p:nvPicPr>
                <p:cNvPr id="820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2019300" cy="361950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2" imgW="2019240" imgH="361800"/>
        </mc:Choice>
        <mc:Fallback>
          <p:control name="TextBox3" r:id="rId2" imgW="2019240" imgH="361800">
            <p:pic>
              <p:nvPicPr>
                <p:cNvPr id="8216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692275" y="2565400"/>
                  <a:ext cx="2019300" cy="361950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3" imgW="5467320" imgH="285840"/>
        </mc:Choice>
        <mc:Fallback>
          <p:control name="TextBox2" r:id="rId3" imgW="5467320" imgH="285840">
            <p:pic>
              <p:nvPicPr>
                <p:cNvPr id="822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WordArt 5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13318" name="WordArt 6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258888" y="0"/>
            <a:ext cx="7885112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1403350" y="115888"/>
            <a:ext cx="75612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B9D7EE-E768-118D-E525-479377A29255}"/>
              </a:ext>
            </a:extLst>
          </p:cNvPr>
          <p:cNvSpPr/>
          <p:nvPr/>
        </p:nvSpPr>
        <p:spPr>
          <a:xfrm>
            <a:off x="1547813" y="2636912"/>
            <a:ext cx="60821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000" b="1" cap="none" spc="0" dirty="0">
                <a:ln/>
                <a:solidFill>
                  <a:schemeClr val="accent4"/>
                </a:solidFill>
                <a:effectLst/>
              </a:rPr>
              <a:t>lak5000</a:t>
            </a:r>
            <a:r>
              <a:rPr lang="ko-KR" altLang="en-US" sz="3000" b="1" cap="none" spc="0" dirty="0">
                <a:ln/>
                <a:solidFill>
                  <a:schemeClr val="accent4"/>
                </a:solidFill>
                <a:effectLst/>
              </a:rPr>
              <a:t>의 파워포인트 게임들 많이</a:t>
            </a:r>
            <a:endParaRPr lang="en-US" altLang="ko-KR" sz="30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ko-KR" altLang="en-US" sz="3000" b="1" dirty="0">
                <a:ln/>
                <a:solidFill>
                  <a:schemeClr val="accent4"/>
                </a:solidFill>
              </a:rPr>
              <a:t>사랑해주세요</a:t>
            </a:r>
            <a:r>
              <a:rPr lang="en-US" altLang="ko-KR" sz="3000" b="1" dirty="0">
                <a:ln/>
                <a:solidFill>
                  <a:schemeClr val="accent4"/>
                </a:solidFill>
              </a:rPr>
              <a:t>!!</a:t>
            </a:r>
            <a:endParaRPr lang="en-US" altLang="ko-KR" sz="3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1258888" y="765175"/>
            <a:ext cx="1143000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34" charset="-127"/>
                <a:ea typeface="돋움" panose="020B0600000101010101" pitchFamily="34" charset="-127"/>
              </a:rPr>
              <a:t>nevar</a:t>
            </a:r>
          </a:p>
        </p:txBody>
      </p:sp>
      <p:sp>
        <p:nvSpPr>
          <p:cNvPr id="15365" name="WordArt 5"/>
          <p:cNvSpPr>
            <a:spLocks noChangeArrowheads="1" noChangeShapeType="1" noTextEdit="1"/>
          </p:cNvSpPr>
          <p:nvPr/>
        </p:nvSpPr>
        <p:spPr bwMode="auto">
          <a:xfrm>
            <a:off x="2627313" y="620713"/>
            <a:ext cx="1371600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네이바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79388" y="1989138"/>
            <a:ext cx="4679950" cy="1008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900113" y="1412875"/>
            <a:ext cx="6624637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WordArt 13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792163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검색어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5374" name="Rectangle 1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67625" y="1412875"/>
            <a:ext cx="1152525" cy="431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39750" y="3546475"/>
            <a:ext cx="8353425" cy="31226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5377" name="WordArt 17"/>
          <p:cNvSpPr>
            <a:spLocks noChangeArrowheads="1" noChangeShapeType="1" noTextEdit="1"/>
          </p:cNvSpPr>
          <p:nvPr/>
        </p:nvSpPr>
        <p:spPr bwMode="auto">
          <a:xfrm>
            <a:off x="684213" y="3573463"/>
            <a:ext cx="219075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주간소식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~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5378" name="WordArt 18"/>
          <p:cNvSpPr>
            <a:spLocks noChangeArrowheads="1" noChangeShapeType="1" noTextEdit="1"/>
          </p:cNvSpPr>
          <p:nvPr/>
        </p:nvSpPr>
        <p:spPr bwMode="auto">
          <a:xfrm>
            <a:off x="684213" y="4149725"/>
            <a:ext cx="8135937" cy="287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이놀이기구를탔다는여학생현재정신</a:t>
            </a:r>
            <a:r>
              <a:rPr lang="en-US" altLang="ko-KR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...</a:t>
            </a:r>
            <a:endParaRPr 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FFFFFF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15379" name="Picture 19" descr="mysslrebba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652963"/>
            <a:ext cx="7632700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258888" y="0"/>
            <a:ext cx="7273925" cy="4762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1403350" y="115888"/>
            <a:ext cx="6913563" cy="360362"/>
          </a:xfrm>
          <a:custGeom>
            <a:avLst/>
            <a:gdLst>
              <a:gd name="T0" fmla="*/ 0 w 4763"/>
              <a:gd name="T1" fmla="*/ 0 h 227"/>
              <a:gd name="T2" fmla="*/ 2268 w 4763"/>
              <a:gd name="T3" fmla="*/ 0 h 227"/>
              <a:gd name="T4" fmla="*/ 2268 w 4763"/>
              <a:gd name="T5" fmla="*/ 227 h 227"/>
              <a:gd name="T6" fmla="*/ 2268 w 4763"/>
              <a:gd name="T7" fmla="*/ 46 h 227"/>
              <a:gd name="T8" fmla="*/ 4763 w 4763"/>
              <a:gd name="T9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227">
                <a:moveTo>
                  <a:pt x="0" y="0"/>
                </a:moveTo>
                <a:lnTo>
                  <a:pt x="2268" y="0"/>
                </a:lnTo>
                <a:lnTo>
                  <a:pt x="2268" y="227"/>
                </a:lnTo>
                <a:lnTo>
                  <a:pt x="2268" y="46"/>
                </a:lnTo>
                <a:lnTo>
                  <a:pt x="4763" y="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0" y="0"/>
            <a:ext cx="1258888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뒤로</a:t>
            </a:r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50825" y="2276475"/>
            <a:ext cx="503238" cy="431800"/>
            <a:chOff x="1066" y="799"/>
            <a:chExt cx="2857" cy="2177"/>
          </a:xfrm>
        </p:grpSpPr>
        <p:sp>
          <p:nvSpPr>
            <p:cNvPr id="15384" name="Freeform 24"/>
            <p:cNvSpPr>
              <a:spLocks/>
            </p:cNvSpPr>
            <p:nvPr/>
          </p:nvSpPr>
          <p:spPr bwMode="auto">
            <a:xfrm>
              <a:off x="1383" y="799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1066" y="1752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50000">
                  <a:schemeClr val="bg1"/>
                </a:gs>
                <a:gs pos="100000">
                  <a:srgbClr val="0000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Freeform 26"/>
            <p:cNvSpPr>
              <a:spLocks/>
            </p:cNvSpPr>
            <p:nvPr/>
          </p:nvSpPr>
          <p:spPr bwMode="auto">
            <a:xfrm rot="10800000">
              <a:off x="2245" y="1933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7"/>
            <p:cNvSpPr>
              <a:spLocks/>
            </p:cNvSpPr>
            <p:nvPr/>
          </p:nvSpPr>
          <p:spPr bwMode="auto">
            <a:xfrm rot="10800000">
              <a:off x="2562" y="981"/>
              <a:ext cx="1361" cy="1043"/>
            </a:xfrm>
            <a:custGeom>
              <a:avLst/>
              <a:gdLst>
                <a:gd name="T0" fmla="*/ 311 w 946"/>
                <a:gd name="T1" fmla="*/ 63 h 759"/>
                <a:gd name="T2" fmla="*/ 155 w 946"/>
                <a:gd name="T3" fmla="*/ 636 h 759"/>
                <a:gd name="T4" fmla="*/ 174 w 946"/>
                <a:gd name="T5" fmla="*/ 618 h 759"/>
                <a:gd name="T6" fmla="*/ 293 w 946"/>
                <a:gd name="T7" fmla="*/ 599 h 759"/>
                <a:gd name="T8" fmla="*/ 530 w 946"/>
                <a:gd name="T9" fmla="*/ 608 h 759"/>
                <a:gd name="T10" fmla="*/ 667 w 946"/>
                <a:gd name="T11" fmla="*/ 645 h 759"/>
                <a:gd name="T12" fmla="*/ 722 w 946"/>
                <a:gd name="T13" fmla="*/ 746 h 759"/>
                <a:gd name="T14" fmla="*/ 946 w 946"/>
                <a:gd name="T15" fmla="*/ 154 h 759"/>
                <a:gd name="T16" fmla="*/ 841 w 946"/>
                <a:gd name="T17" fmla="*/ 96 h 759"/>
                <a:gd name="T18" fmla="*/ 814 w 946"/>
                <a:gd name="T19" fmla="*/ 87 h 759"/>
                <a:gd name="T20" fmla="*/ 622 w 946"/>
                <a:gd name="T21" fmla="*/ 23 h 759"/>
                <a:gd name="T22" fmla="*/ 402 w 946"/>
                <a:gd name="T23" fmla="*/ 14 h 759"/>
                <a:gd name="T24" fmla="*/ 293 w 946"/>
                <a:gd name="T25" fmla="*/ 51 h 759"/>
                <a:gd name="T26" fmla="*/ 311 w 946"/>
                <a:gd name="T27" fmla="*/ 6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6" h="759">
                  <a:moveTo>
                    <a:pt x="311" y="63"/>
                  </a:moveTo>
                  <a:cubicBezTo>
                    <a:pt x="253" y="252"/>
                    <a:pt x="0" y="759"/>
                    <a:pt x="155" y="636"/>
                  </a:cubicBezTo>
                  <a:cubicBezTo>
                    <a:pt x="162" y="631"/>
                    <a:pt x="166" y="622"/>
                    <a:pt x="174" y="618"/>
                  </a:cubicBezTo>
                  <a:cubicBezTo>
                    <a:pt x="201" y="604"/>
                    <a:pt x="279" y="601"/>
                    <a:pt x="293" y="599"/>
                  </a:cubicBezTo>
                  <a:cubicBezTo>
                    <a:pt x="372" y="602"/>
                    <a:pt x="451" y="602"/>
                    <a:pt x="530" y="608"/>
                  </a:cubicBezTo>
                  <a:cubicBezTo>
                    <a:pt x="573" y="611"/>
                    <a:pt x="624" y="636"/>
                    <a:pt x="667" y="645"/>
                  </a:cubicBezTo>
                  <a:cubicBezTo>
                    <a:pt x="712" y="674"/>
                    <a:pt x="722" y="692"/>
                    <a:pt x="722" y="746"/>
                  </a:cubicBezTo>
                  <a:lnTo>
                    <a:pt x="946" y="154"/>
                  </a:lnTo>
                  <a:cubicBezTo>
                    <a:pt x="911" y="122"/>
                    <a:pt x="888" y="112"/>
                    <a:pt x="841" y="96"/>
                  </a:cubicBezTo>
                  <a:cubicBezTo>
                    <a:pt x="832" y="93"/>
                    <a:pt x="814" y="87"/>
                    <a:pt x="814" y="87"/>
                  </a:cubicBezTo>
                  <a:cubicBezTo>
                    <a:pt x="761" y="37"/>
                    <a:pt x="693" y="30"/>
                    <a:pt x="622" y="23"/>
                  </a:cubicBezTo>
                  <a:cubicBezTo>
                    <a:pt x="528" y="0"/>
                    <a:pt x="540" y="6"/>
                    <a:pt x="402" y="14"/>
                  </a:cubicBezTo>
                  <a:cubicBezTo>
                    <a:pt x="329" y="38"/>
                    <a:pt x="365" y="26"/>
                    <a:pt x="293" y="51"/>
                  </a:cubicBezTo>
                  <a:cubicBezTo>
                    <a:pt x="286" y="53"/>
                    <a:pt x="305" y="59"/>
                    <a:pt x="311" y="6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8" name="WordArt 28"/>
          <p:cNvSpPr>
            <a:spLocks noChangeArrowheads="1" noChangeShapeType="1" noTextEdit="1"/>
          </p:cNvSpPr>
          <p:nvPr/>
        </p:nvSpPr>
        <p:spPr bwMode="auto">
          <a:xfrm>
            <a:off x="900113" y="2420938"/>
            <a:ext cx="2447925" cy="288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좋지않은서비스네이버</a:t>
            </a:r>
            <a:endParaRPr 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5389" name="Rectangle 2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779838" y="2060575"/>
            <a:ext cx="936625" cy="863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Logout</a:t>
            </a:r>
          </a:p>
        </p:txBody>
      </p: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8532813" y="0"/>
            <a:ext cx="611187" cy="476250"/>
            <a:chOff x="5375" y="0"/>
            <a:chExt cx="385" cy="300"/>
          </a:xfrm>
        </p:grpSpPr>
        <p:sp>
          <p:nvSpPr>
            <p:cNvPr id="15391" name="Rectangle 3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75" y="0"/>
              <a:ext cx="385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32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>
              <a:hlinkClick r:id="rId6" action="ppaction://hlinksldjump"/>
            </p:cNvPr>
            <p:cNvSpPr>
              <a:spLocks noChangeShapeType="1"/>
            </p:cNvSpPr>
            <p:nvPr/>
          </p:nvSpPr>
          <p:spPr bwMode="auto">
            <a:xfrm flipH="1" flipV="1">
              <a:off x="5375" y="0"/>
              <a:ext cx="385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94" name="Picture 34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네이바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3" r:id="rId1" imgW="5467320" imgH="285840"/>
        </mc:Choice>
        <mc:Fallback>
          <p:control name="TextBox3" r:id="rId1" imgW="5467320" imgH="285840">
            <p:pic>
              <p:nvPicPr>
                <p:cNvPr id="15372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908175" y="1484313"/>
                  <a:ext cx="5472113" cy="2889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16392" name="Group 8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16393" name="Freeform 9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16400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>
            <a:hlinkClick r:id="rId4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>
            <a:hlinkClick r:id="rId4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404" name="Picture 20">
            <a:hlinkClick r:id="rId5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5" name="Picture 21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9350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6" name="Picture 2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93503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8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pic>
        <p:nvPicPr>
          <p:cNvPr id="16417" name="Picture 33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3600"/>
            <a:ext cx="611187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8" name="AutoShape 34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360362"/>
          </a:xfrm>
          <a:prstGeom prst="roundRect">
            <a:avLst>
              <a:gd name="adj" fmla="val 2202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35">
            <a:hlinkClick r:id="rId11" action="ppaction://hlinksldjump"/>
          </p:cNvPr>
          <p:cNvSpPr>
            <a:spLocks/>
          </p:cNvSpPr>
          <p:nvPr/>
        </p:nvSpPr>
        <p:spPr bwMode="auto">
          <a:xfrm>
            <a:off x="323850" y="1773238"/>
            <a:ext cx="352425" cy="287337"/>
          </a:xfrm>
          <a:custGeom>
            <a:avLst/>
            <a:gdLst>
              <a:gd name="T0" fmla="*/ 0 w 227"/>
              <a:gd name="T1" fmla="*/ 45 h 181"/>
              <a:gd name="T2" fmla="*/ 91 w 227"/>
              <a:gd name="T3" fmla="*/ 181 h 181"/>
              <a:gd name="T4" fmla="*/ 227 w 227"/>
              <a:gd name="T5" fmla="*/ 0 h 181"/>
              <a:gd name="T6" fmla="*/ 91 w 227"/>
              <a:gd name="T7" fmla="*/ 91 h 181"/>
              <a:gd name="T8" fmla="*/ 0 w 227"/>
              <a:gd name="T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1">
                <a:moveTo>
                  <a:pt x="0" y="45"/>
                </a:moveTo>
                <a:lnTo>
                  <a:pt x="91" y="181"/>
                </a:lnTo>
                <a:lnTo>
                  <a:pt x="227" y="0"/>
                </a:lnTo>
                <a:lnTo>
                  <a:pt x="91" y="9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4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625" cy="1008063"/>
          </a:xfrm>
          <a:prstGeom prst="rect">
            <a:avLst/>
          </a:prstGeom>
          <a:solidFill>
            <a:srgbClr val="FFCC00">
              <a:alpha val="0"/>
            </a:srgbClr>
          </a:solidFill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3629025" y="2228850"/>
            <a:ext cx="2668588" cy="4505325"/>
            <a:chOff x="2286" y="1404"/>
            <a:chExt cx="1681" cy="2838"/>
          </a:xfrm>
        </p:grpSpPr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286" y="1404"/>
              <a:ext cx="1681" cy="2838"/>
              <a:chOff x="2286" y="1404"/>
              <a:chExt cx="1681" cy="2838"/>
            </a:xfrm>
          </p:grpSpPr>
          <p:sp>
            <p:nvSpPr>
              <p:cNvPr id="17417" name="Freeform 9"/>
              <p:cNvSpPr>
                <a:spLocks/>
              </p:cNvSpPr>
              <p:nvPr/>
            </p:nvSpPr>
            <p:spPr bwMode="auto">
              <a:xfrm>
                <a:off x="2286" y="1404"/>
                <a:ext cx="941" cy="2026"/>
              </a:xfrm>
              <a:custGeom>
                <a:avLst/>
                <a:gdLst>
                  <a:gd name="T0" fmla="*/ 228 w 941"/>
                  <a:gd name="T1" fmla="*/ 553 h 2026"/>
                  <a:gd name="T2" fmla="*/ 100 w 941"/>
                  <a:gd name="T3" fmla="*/ 479 h 2026"/>
                  <a:gd name="T4" fmla="*/ 9 w 941"/>
                  <a:gd name="T5" fmla="*/ 242 h 2026"/>
                  <a:gd name="T6" fmla="*/ 27 w 941"/>
                  <a:gd name="T7" fmla="*/ 105 h 2026"/>
                  <a:gd name="T8" fmla="*/ 219 w 941"/>
                  <a:gd name="T9" fmla="*/ 4 h 2026"/>
                  <a:gd name="T10" fmla="*/ 311 w 941"/>
                  <a:gd name="T11" fmla="*/ 22 h 2026"/>
                  <a:gd name="T12" fmla="*/ 375 w 941"/>
                  <a:gd name="T13" fmla="*/ 105 h 2026"/>
                  <a:gd name="T14" fmla="*/ 439 w 941"/>
                  <a:gd name="T15" fmla="*/ 187 h 2026"/>
                  <a:gd name="T16" fmla="*/ 466 w 941"/>
                  <a:gd name="T17" fmla="*/ 242 h 2026"/>
                  <a:gd name="T18" fmla="*/ 503 w 941"/>
                  <a:gd name="T19" fmla="*/ 351 h 2026"/>
                  <a:gd name="T20" fmla="*/ 320 w 941"/>
                  <a:gd name="T21" fmla="*/ 589 h 2026"/>
                  <a:gd name="T22" fmla="*/ 256 w 941"/>
                  <a:gd name="T23" fmla="*/ 580 h 2026"/>
                  <a:gd name="T24" fmla="*/ 228 w 941"/>
                  <a:gd name="T25" fmla="*/ 571 h 2026"/>
                  <a:gd name="T26" fmla="*/ 210 w 941"/>
                  <a:gd name="T27" fmla="*/ 598 h 2026"/>
                  <a:gd name="T28" fmla="*/ 311 w 941"/>
                  <a:gd name="T29" fmla="*/ 754 h 2026"/>
                  <a:gd name="T30" fmla="*/ 384 w 941"/>
                  <a:gd name="T31" fmla="*/ 854 h 2026"/>
                  <a:gd name="T32" fmla="*/ 493 w 941"/>
                  <a:gd name="T33" fmla="*/ 982 h 2026"/>
                  <a:gd name="T34" fmla="*/ 576 w 941"/>
                  <a:gd name="T35" fmla="*/ 937 h 2026"/>
                  <a:gd name="T36" fmla="*/ 621 w 941"/>
                  <a:gd name="T37" fmla="*/ 909 h 2026"/>
                  <a:gd name="T38" fmla="*/ 676 w 941"/>
                  <a:gd name="T39" fmla="*/ 891 h 2026"/>
                  <a:gd name="T40" fmla="*/ 777 w 941"/>
                  <a:gd name="T41" fmla="*/ 836 h 2026"/>
                  <a:gd name="T42" fmla="*/ 813 w 941"/>
                  <a:gd name="T43" fmla="*/ 735 h 2026"/>
                  <a:gd name="T44" fmla="*/ 832 w 941"/>
                  <a:gd name="T45" fmla="*/ 681 h 2026"/>
                  <a:gd name="T46" fmla="*/ 841 w 941"/>
                  <a:gd name="T47" fmla="*/ 589 h 2026"/>
                  <a:gd name="T48" fmla="*/ 868 w 941"/>
                  <a:gd name="T49" fmla="*/ 525 h 2026"/>
                  <a:gd name="T50" fmla="*/ 905 w 941"/>
                  <a:gd name="T51" fmla="*/ 379 h 2026"/>
                  <a:gd name="T52" fmla="*/ 923 w 941"/>
                  <a:gd name="T53" fmla="*/ 269 h 2026"/>
                  <a:gd name="T54" fmla="*/ 941 w 941"/>
                  <a:gd name="T55" fmla="*/ 178 h 2026"/>
                  <a:gd name="T56" fmla="*/ 866 w 941"/>
                  <a:gd name="T57" fmla="*/ 892 h 2026"/>
                  <a:gd name="T58" fmla="*/ 458 w 941"/>
                  <a:gd name="T59" fmla="*/ 1074 h 2026"/>
                  <a:gd name="T60" fmla="*/ 186 w 941"/>
                  <a:gd name="T61" fmla="*/ 1663 h 2026"/>
                  <a:gd name="T62" fmla="*/ 413 w 941"/>
                  <a:gd name="T63" fmla="*/ 2026 h 2026"/>
                  <a:gd name="T64" fmla="*/ 50 w 941"/>
                  <a:gd name="T65" fmla="*/ 1754 h 2026"/>
                  <a:gd name="T66" fmla="*/ 367 w 941"/>
                  <a:gd name="T67" fmla="*/ 1028 h 2026"/>
                  <a:gd name="T68" fmla="*/ 95 w 941"/>
                  <a:gd name="T69" fmla="*/ 529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1" h="2026">
                    <a:moveTo>
                      <a:pt x="228" y="553"/>
                    </a:moveTo>
                    <a:cubicBezTo>
                      <a:pt x="182" y="536"/>
                      <a:pt x="139" y="509"/>
                      <a:pt x="100" y="479"/>
                    </a:cubicBezTo>
                    <a:cubicBezTo>
                      <a:pt x="68" y="400"/>
                      <a:pt x="26" y="327"/>
                      <a:pt x="9" y="242"/>
                    </a:cubicBezTo>
                    <a:cubicBezTo>
                      <a:pt x="13" y="196"/>
                      <a:pt x="0" y="142"/>
                      <a:pt x="27" y="105"/>
                    </a:cubicBezTo>
                    <a:cubicBezTo>
                      <a:pt x="74" y="40"/>
                      <a:pt x="145" y="14"/>
                      <a:pt x="219" y="4"/>
                    </a:cubicBezTo>
                    <a:cubicBezTo>
                      <a:pt x="250" y="8"/>
                      <a:pt x="289" y="0"/>
                      <a:pt x="311" y="22"/>
                    </a:cubicBezTo>
                    <a:cubicBezTo>
                      <a:pt x="336" y="47"/>
                      <a:pt x="350" y="80"/>
                      <a:pt x="375" y="105"/>
                    </a:cubicBezTo>
                    <a:cubicBezTo>
                      <a:pt x="388" y="144"/>
                      <a:pt x="405" y="165"/>
                      <a:pt x="439" y="187"/>
                    </a:cubicBezTo>
                    <a:cubicBezTo>
                      <a:pt x="461" y="274"/>
                      <a:pt x="432" y="184"/>
                      <a:pt x="466" y="242"/>
                    </a:cubicBezTo>
                    <a:cubicBezTo>
                      <a:pt x="484" y="273"/>
                      <a:pt x="493" y="316"/>
                      <a:pt x="503" y="351"/>
                    </a:cubicBezTo>
                    <a:cubicBezTo>
                      <a:pt x="472" y="457"/>
                      <a:pt x="423" y="538"/>
                      <a:pt x="320" y="589"/>
                    </a:cubicBezTo>
                    <a:cubicBezTo>
                      <a:pt x="299" y="586"/>
                      <a:pt x="277" y="584"/>
                      <a:pt x="256" y="580"/>
                    </a:cubicBezTo>
                    <a:cubicBezTo>
                      <a:pt x="246" y="578"/>
                      <a:pt x="237" y="567"/>
                      <a:pt x="228" y="571"/>
                    </a:cubicBezTo>
                    <a:cubicBezTo>
                      <a:pt x="218" y="575"/>
                      <a:pt x="216" y="589"/>
                      <a:pt x="210" y="598"/>
                    </a:cubicBezTo>
                    <a:cubicBezTo>
                      <a:pt x="232" y="667"/>
                      <a:pt x="270" y="699"/>
                      <a:pt x="311" y="754"/>
                    </a:cubicBezTo>
                    <a:cubicBezTo>
                      <a:pt x="337" y="789"/>
                      <a:pt x="353" y="824"/>
                      <a:pt x="384" y="854"/>
                    </a:cubicBezTo>
                    <a:cubicBezTo>
                      <a:pt x="406" y="899"/>
                      <a:pt x="450" y="953"/>
                      <a:pt x="493" y="982"/>
                    </a:cubicBezTo>
                    <a:cubicBezTo>
                      <a:pt x="519" y="957"/>
                      <a:pt x="546" y="952"/>
                      <a:pt x="576" y="937"/>
                    </a:cubicBezTo>
                    <a:cubicBezTo>
                      <a:pt x="592" y="929"/>
                      <a:pt x="605" y="916"/>
                      <a:pt x="621" y="909"/>
                    </a:cubicBezTo>
                    <a:cubicBezTo>
                      <a:pt x="639" y="901"/>
                      <a:pt x="676" y="891"/>
                      <a:pt x="676" y="891"/>
                    </a:cubicBezTo>
                    <a:cubicBezTo>
                      <a:pt x="707" y="860"/>
                      <a:pt x="735" y="849"/>
                      <a:pt x="777" y="836"/>
                    </a:cubicBezTo>
                    <a:cubicBezTo>
                      <a:pt x="830" y="801"/>
                      <a:pt x="796" y="833"/>
                      <a:pt x="813" y="735"/>
                    </a:cubicBezTo>
                    <a:cubicBezTo>
                      <a:pt x="816" y="716"/>
                      <a:pt x="826" y="699"/>
                      <a:pt x="832" y="681"/>
                    </a:cubicBezTo>
                    <a:cubicBezTo>
                      <a:pt x="835" y="650"/>
                      <a:pt x="834" y="619"/>
                      <a:pt x="841" y="589"/>
                    </a:cubicBezTo>
                    <a:cubicBezTo>
                      <a:pt x="846" y="566"/>
                      <a:pt x="860" y="547"/>
                      <a:pt x="868" y="525"/>
                    </a:cubicBezTo>
                    <a:cubicBezTo>
                      <a:pt x="885" y="479"/>
                      <a:pt x="898" y="428"/>
                      <a:pt x="905" y="379"/>
                    </a:cubicBezTo>
                    <a:cubicBezTo>
                      <a:pt x="934" y="190"/>
                      <a:pt x="899" y="384"/>
                      <a:pt x="923" y="269"/>
                    </a:cubicBezTo>
                    <a:cubicBezTo>
                      <a:pt x="929" y="239"/>
                      <a:pt x="941" y="178"/>
                      <a:pt x="941" y="178"/>
                    </a:cubicBezTo>
                    <a:lnTo>
                      <a:pt x="866" y="892"/>
                    </a:lnTo>
                    <a:lnTo>
                      <a:pt x="458" y="1074"/>
                    </a:lnTo>
                    <a:lnTo>
                      <a:pt x="186" y="1663"/>
                    </a:lnTo>
                    <a:lnTo>
                      <a:pt x="413" y="2026"/>
                    </a:lnTo>
                    <a:lnTo>
                      <a:pt x="50" y="1754"/>
                    </a:lnTo>
                    <a:lnTo>
                      <a:pt x="367" y="1028"/>
                    </a:lnTo>
                    <a:lnTo>
                      <a:pt x="95" y="52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V="1">
                <a:off x="2381" y="19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Freeform 11"/>
              <p:cNvSpPr>
                <a:spLocks/>
              </p:cNvSpPr>
              <p:nvPr/>
            </p:nvSpPr>
            <p:spPr bwMode="auto">
              <a:xfrm>
                <a:off x="2734" y="2441"/>
                <a:ext cx="1233" cy="1801"/>
              </a:xfrm>
              <a:custGeom>
                <a:avLst/>
                <a:gdLst>
                  <a:gd name="T0" fmla="*/ 0 w 1233"/>
                  <a:gd name="T1" fmla="*/ 46 h 1801"/>
                  <a:gd name="T2" fmla="*/ 91 w 1233"/>
                  <a:gd name="T3" fmla="*/ 210 h 1801"/>
                  <a:gd name="T4" fmla="*/ 164 w 1233"/>
                  <a:gd name="T5" fmla="*/ 402 h 1801"/>
                  <a:gd name="T6" fmla="*/ 320 w 1233"/>
                  <a:gd name="T7" fmla="*/ 786 h 1801"/>
                  <a:gd name="T8" fmla="*/ 329 w 1233"/>
                  <a:gd name="T9" fmla="*/ 896 h 1801"/>
                  <a:gd name="T10" fmla="*/ 256 w 1233"/>
                  <a:gd name="T11" fmla="*/ 1024 h 1801"/>
                  <a:gd name="T12" fmla="*/ 210 w 1233"/>
                  <a:gd name="T13" fmla="*/ 1116 h 1801"/>
                  <a:gd name="T14" fmla="*/ 146 w 1233"/>
                  <a:gd name="T15" fmla="*/ 1417 h 1801"/>
                  <a:gd name="T16" fmla="*/ 183 w 1233"/>
                  <a:gd name="T17" fmla="*/ 1801 h 1801"/>
                  <a:gd name="T18" fmla="*/ 256 w 1233"/>
                  <a:gd name="T19" fmla="*/ 1618 h 1801"/>
                  <a:gd name="T20" fmla="*/ 292 w 1233"/>
                  <a:gd name="T21" fmla="*/ 1527 h 1801"/>
                  <a:gd name="T22" fmla="*/ 384 w 1233"/>
                  <a:gd name="T23" fmla="*/ 1207 h 1801"/>
                  <a:gd name="T24" fmla="*/ 466 w 1233"/>
                  <a:gd name="T25" fmla="*/ 1143 h 1801"/>
                  <a:gd name="T26" fmla="*/ 493 w 1233"/>
                  <a:gd name="T27" fmla="*/ 1116 h 1801"/>
                  <a:gd name="T28" fmla="*/ 521 w 1233"/>
                  <a:gd name="T29" fmla="*/ 1106 h 1801"/>
                  <a:gd name="T30" fmla="*/ 567 w 1233"/>
                  <a:gd name="T31" fmla="*/ 1070 h 1801"/>
                  <a:gd name="T32" fmla="*/ 667 w 1233"/>
                  <a:gd name="T33" fmla="*/ 1015 h 1801"/>
                  <a:gd name="T34" fmla="*/ 969 w 1233"/>
                  <a:gd name="T35" fmla="*/ 1134 h 1801"/>
                  <a:gd name="T36" fmla="*/ 1207 w 1233"/>
                  <a:gd name="T37" fmla="*/ 1216 h 1801"/>
                  <a:gd name="T38" fmla="*/ 1225 w 1233"/>
                  <a:gd name="T39" fmla="*/ 1170 h 1801"/>
                  <a:gd name="T40" fmla="*/ 1097 w 1233"/>
                  <a:gd name="T41" fmla="*/ 1006 h 1801"/>
                  <a:gd name="T42" fmla="*/ 1042 w 1233"/>
                  <a:gd name="T43" fmla="*/ 997 h 1801"/>
                  <a:gd name="T44" fmla="*/ 905 w 1233"/>
                  <a:gd name="T45" fmla="*/ 942 h 1801"/>
                  <a:gd name="T46" fmla="*/ 795 w 1233"/>
                  <a:gd name="T47" fmla="*/ 933 h 1801"/>
                  <a:gd name="T48" fmla="*/ 676 w 1233"/>
                  <a:gd name="T49" fmla="*/ 905 h 1801"/>
                  <a:gd name="T50" fmla="*/ 457 w 1233"/>
                  <a:gd name="T51" fmla="*/ 604 h 1801"/>
                  <a:gd name="T52" fmla="*/ 384 w 1233"/>
                  <a:gd name="T53" fmla="*/ 512 h 1801"/>
                  <a:gd name="T54" fmla="*/ 329 w 1233"/>
                  <a:gd name="T55" fmla="*/ 439 h 1801"/>
                  <a:gd name="T56" fmla="*/ 274 w 1233"/>
                  <a:gd name="T57" fmla="*/ 329 h 1801"/>
                  <a:gd name="T58" fmla="*/ 274 w 1233"/>
                  <a:gd name="T59" fmla="*/ 329 h 1801"/>
                  <a:gd name="T60" fmla="*/ 173 w 1233"/>
                  <a:gd name="T61" fmla="*/ 146 h 1801"/>
                  <a:gd name="T62" fmla="*/ 82 w 1233"/>
                  <a:gd name="T63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3" h="1801">
                    <a:moveTo>
                      <a:pt x="0" y="46"/>
                    </a:moveTo>
                    <a:cubicBezTo>
                      <a:pt x="12" y="119"/>
                      <a:pt x="41" y="160"/>
                      <a:pt x="91" y="210"/>
                    </a:cubicBezTo>
                    <a:cubicBezTo>
                      <a:pt x="124" y="276"/>
                      <a:pt x="138" y="333"/>
                      <a:pt x="164" y="402"/>
                    </a:cubicBezTo>
                    <a:cubicBezTo>
                      <a:pt x="212" y="532"/>
                      <a:pt x="276" y="654"/>
                      <a:pt x="320" y="786"/>
                    </a:cubicBezTo>
                    <a:cubicBezTo>
                      <a:pt x="323" y="823"/>
                      <a:pt x="331" y="859"/>
                      <a:pt x="329" y="896"/>
                    </a:cubicBezTo>
                    <a:cubicBezTo>
                      <a:pt x="326" y="950"/>
                      <a:pt x="283" y="983"/>
                      <a:pt x="256" y="1024"/>
                    </a:cubicBezTo>
                    <a:cubicBezTo>
                      <a:pt x="245" y="1058"/>
                      <a:pt x="229" y="1086"/>
                      <a:pt x="210" y="1116"/>
                    </a:cubicBezTo>
                    <a:cubicBezTo>
                      <a:pt x="190" y="1217"/>
                      <a:pt x="171" y="1317"/>
                      <a:pt x="146" y="1417"/>
                    </a:cubicBezTo>
                    <a:cubicBezTo>
                      <a:pt x="152" y="1559"/>
                      <a:pt x="155" y="1667"/>
                      <a:pt x="183" y="1801"/>
                    </a:cubicBezTo>
                    <a:cubicBezTo>
                      <a:pt x="204" y="1738"/>
                      <a:pt x="230" y="1678"/>
                      <a:pt x="256" y="1618"/>
                    </a:cubicBezTo>
                    <a:cubicBezTo>
                      <a:pt x="270" y="1586"/>
                      <a:pt x="272" y="1557"/>
                      <a:pt x="292" y="1527"/>
                    </a:cubicBezTo>
                    <a:cubicBezTo>
                      <a:pt x="297" y="1390"/>
                      <a:pt x="244" y="1252"/>
                      <a:pt x="384" y="1207"/>
                    </a:cubicBezTo>
                    <a:cubicBezTo>
                      <a:pt x="439" y="1151"/>
                      <a:pt x="410" y="1170"/>
                      <a:pt x="466" y="1143"/>
                    </a:cubicBezTo>
                    <a:cubicBezTo>
                      <a:pt x="475" y="1134"/>
                      <a:pt x="482" y="1123"/>
                      <a:pt x="493" y="1116"/>
                    </a:cubicBezTo>
                    <a:cubicBezTo>
                      <a:pt x="501" y="1110"/>
                      <a:pt x="513" y="1112"/>
                      <a:pt x="521" y="1106"/>
                    </a:cubicBezTo>
                    <a:cubicBezTo>
                      <a:pt x="578" y="1060"/>
                      <a:pt x="498" y="1092"/>
                      <a:pt x="567" y="1070"/>
                    </a:cubicBezTo>
                    <a:cubicBezTo>
                      <a:pt x="594" y="1052"/>
                      <a:pt x="637" y="1025"/>
                      <a:pt x="667" y="1015"/>
                    </a:cubicBezTo>
                    <a:cubicBezTo>
                      <a:pt x="780" y="1031"/>
                      <a:pt x="869" y="1085"/>
                      <a:pt x="969" y="1134"/>
                    </a:cubicBezTo>
                    <a:cubicBezTo>
                      <a:pt x="1042" y="1170"/>
                      <a:pt x="1129" y="1191"/>
                      <a:pt x="1207" y="1216"/>
                    </a:cubicBezTo>
                    <a:cubicBezTo>
                      <a:pt x="1213" y="1201"/>
                      <a:pt x="1224" y="1186"/>
                      <a:pt x="1225" y="1170"/>
                    </a:cubicBezTo>
                    <a:cubicBezTo>
                      <a:pt x="1233" y="991"/>
                      <a:pt x="1232" y="1023"/>
                      <a:pt x="1097" y="1006"/>
                    </a:cubicBezTo>
                    <a:cubicBezTo>
                      <a:pt x="1079" y="1004"/>
                      <a:pt x="1060" y="1000"/>
                      <a:pt x="1042" y="997"/>
                    </a:cubicBezTo>
                    <a:cubicBezTo>
                      <a:pt x="995" y="981"/>
                      <a:pt x="955" y="948"/>
                      <a:pt x="905" y="942"/>
                    </a:cubicBezTo>
                    <a:cubicBezTo>
                      <a:pt x="868" y="937"/>
                      <a:pt x="832" y="936"/>
                      <a:pt x="795" y="933"/>
                    </a:cubicBezTo>
                    <a:cubicBezTo>
                      <a:pt x="720" y="907"/>
                      <a:pt x="759" y="917"/>
                      <a:pt x="676" y="905"/>
                    </a:cubicBezTo>
                    <a:cubicBezTo>
                      <a:pt x="609" y="804"/>
                      <a:pt x="536" y="698"/>
                      <a:pt x="457" y="604"/>
                    </a:cubicBezTo>
                    <a:cubicBezTo>
                      <a:pt x="335" y="458"/>
                      <a:pt x="517" y="699"/>
                      <a:pt x="384" y="512"/>
                    </a:cubicBezTo>
                    <a:cubicBezTo>
                      <a:pt x="366" y="487"/>
                      <a:pt x="329" y="439"/>
                      <a:pt x="329" y="439"/>
                    </a:cubicBezTo>
                    <a:cubicBezTo>
                      <a:pt x="304" y="363"/>
                      <a:pt x="322" y="400"/>
                      <a:pt x="274" y="329"/>
                    </a:cubicBezTo>
                    <a:lnTo>
                      <a:pt x="274" y="329"/>
                    </a:lnTo>
                    <a:cubicBezTo>
                      <a:pt x="248" y="263"/>
                      <a:pt x="223" y="196"/>
                      <a:pt x="173" y="146"/>
                    </a:cubicBezTo>
                    <a:cubicBezTo>
                      <a:pt x="160" y="107"/>
                      <a:pt x="114" y="32"/>
                      <a:pt x="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2426" y="1570"/>
              <a:ext cx="182" cy="272"/>
            </a:xfrm>
            <a:custGeom>
              <a:avLst/>
              <a:gdLst>
                <a:gd name="T0" fmla="*/ 0 w 182"/>
                <a:gd name="T1" fmla="*/ 0 h 272"/>
                <a:gd name="T2" fmla="*/ 91 w 182"/>
                <a:gd name="T3" fmla="*/ 0 h 272"/>
                <a:gd name="T4" fmla="*/ 91 w 182"/>
                <a:gd name="T5" fmla="*/ 272 h 272"/>
                <a:gd name="T6" fmla="*/ 91 w 182"/>
                <a:gd name="T7" fmla="*/ 91 h 272"/>
                <a:gd name="T8" fmla="*/ 182 w 182"/>
                <a:gd name="T9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72">
                  <a:moveTo>
                    <a:pt x="0" y="0"/>
                  </a:moveTo>
                  <a:lnTo>
                    <a:pt x="91" y="0"/>
                  </a:lnTo>
                  <a:lnTo>
                    <a:pt x="91" y="272"/>
                  </a:lnTo>
                  <a:lnTo>
                    <a:pt x="91" y="91"/>
                  </a:lnTo>
                  <a:lnTo>
                    <a:pt x="182" y="9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472" y="1752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001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619250" y="836613"/>
            <a:ext cx="482600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17424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836613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619250" y="1341438"/>
            <a:ext cx="5400675" cy="439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>
            <a:hlinkClick r:id="rId4" action="ppaction://hlinksldjump"/>
          </p:cNvPr>
          <p:cNvSpPr>
            <a:spLocks noChangeShapeType="1"/>
          </p:cNvSpPr>
          <p:nvPr/>
        </p:nvSpPr>
        <p:spPr bwMode="auto">
          <a:xfrm flipV="1"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>
            <a:hlinkClick r:id="rId4" action="ppaction://hlinksldjump"/>
          </p:cNvPr>
          <p:cNvSpPr>
            <a:spLocks noChangeShapeType="1"/>
          </p:cNvSpPr>
          <p:nvPr/>
        </p:nvSpPr>
        <p:spPr bwMode="auto">
          <a:xfrm>
            <a:off x="6443663" y="836613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28" name="Picture 20">
            <a:hlinkClick r:id="rId5" action="ppaction://hlinkpres?slideindex=1&amp;slidetitle=슬라이드 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1008063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935037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93503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0" y="0"/>
            <a:ext cx="8604250" cy="5048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제목없음ㄷㄱㅈㄷ</a:t>
            </a:r>
            <a:r>
              <a:rPr lang="en-US" altLang="ko-KR"/>
              <a:t>6</a:t>
            </a:r>
            <a:r>
              <a:rPr lang="ko-KR" altLang="en-US"/>
              <a:t>ㄱㅍ</a:t>
            </a:r>
            <a:r>
              <a:rPr lang="en-US" altLang="ko-KR"/>
              <a:t>5</a:t>
            </a:r>
            <a:r>
              <a:rPr lang="ko-KR" altLang="en-US"/>
              <a:t>ㄷㅈ</a:t>
            </a:r>
          </a:p>
        </p:txBody>
      </p:sp>
      <p:sp>
        <p:nvSpPr>
          <p:cNvPr id="17432" name="Rectangl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67738" y="0"/>
            <a:ext cx="574675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>
            <a:hlinkClick r:id="" action="ppaction://hlinkshowjump?jump=previousslide"/>
          </p:cNvPr>
          <p:cNvSpPr>
            <a:spLocks noChangeShapeType="1"/>
          </p:cNvSpPr>
          <p:nvPr/>
        </p:nvSpPr>
        <p:spPr bwMode="auto">
          <a:xfrm flipV="1">
            <a:off x="8567738" y="0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>
            <a:hlinkClick r:id="" action="ppaction://hlinkshowjump?jump=previousslide"/>
          </p:cNvPr>
          <p:cNvSpPr>
            <a:spLocks noChangeShapeType="1"/>
          </p:cNvSpPr>
          <p:nvPr/>
        </p:nvSpPr>
        <p:spPr bwMode="auto">
          <a:xfrm>
            <a:off x="8567738" y="0"/>
            <a:ext cx="576262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0" y="476250"/>
            <a:ext cx="9144000" cy="638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43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895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900113" y="6597650"/>
            <a:ext cx="8243887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9001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내문서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2195513" y="6597650"/>
            <a:ext cx="1295400" cy="2603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그림판</a:t>
            </a:r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5983AA7-E6B7-B22E-22B0-DDF92D9015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2" y="1647897"/>
            <a:ext cx="3725790" cy="37257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6EB31B-0B96-1997-2666-23146F78A775}"/>
              </a:ext>
            </a:extLst>
          </p:cNvPr>
          <p:cNvSpPr/>
          <p:nvPr/>
        </p:nvSpPr>
        <p:spPr>
          <a:xfrm>
            <a:off x="5632727" y="3171783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자체검열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305</Words>
  <Application>Microsoft Office PowerPoint</Application>
  <PresentationFormat>화면 슬라이드 쇼(4:3)</PresentationFormat>
  <Paragraphs>261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굴림</vt:lpstr>
      <vt:lpstr>돋움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12</cp:revision>
  <dcterms:created xsi:type="dcterms:W3CDTF">2009-05-03T02:55:29Z</dcterms:created>
  <dcterms:modified xsi:type="dcterms:W3CDTF">2023-04-05T15:10:30Z</dcterms:modified>
</cp:coreProperties>
</file>