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7" autoAdjust="0"/>
    <p:restoredTop sz="92055" autoAdjust="0"/>
  </p:normalViewPr>
  <p:slideViewPr>
    <p:cSldViewPr>
      <p:cViewPr varScale="1">
        <p:scale>
          <a:sx n="102" d="100"/>
          <a:sy n="102" d="100"/>
        </p:scale>
        <p:origin x="19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ED8F-6EC6-5DC0-2712-B180CE437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2CCB3-55E4-5BF5-E9F9-688085171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5902-591E-0596-7C27-629B6DC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C7909-AB5B-9A36-F96A-D163FBA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77D38-59DB-4607-B8B9-DBC8A7A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91D18-C168-4050-8B38-1C929A171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3042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8AA5-AB6B-0428-5DBC-0D0CDE30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6417F-5C47-D336-D53B-987E7712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50647-24E4-4162-20DB-CBF9BED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68539-DDD8-11FD-C521-B8A8EBB3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5EB3-F5AC-1419-0574-32A43B4D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0D4E1-9977-4D3A-BB54-4A173F993F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5760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2EB1FB-AB60-09B5-4172-7BD13CA96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AB81C-ED64-9A47-0005-88313E0C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A292B-7B61-E7DC-60E9-94A8CCB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CDA47-B9FE-81C5-220C-17E5FD84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06320-F8E9-A151-AD57-C8023E1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97BD7-D6D2-4860-88B2-A757049167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399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10F7A-63FC-073F-8EF2-7F5FEBEF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E8A30-BEB5-F1BA-4897-1E69F9B6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7CDE6-3C90-4572-5149-C7A8D230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A41E-B2CC-D5D2-9B7F-5B971E8A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69ACD-9631-3E6B-E718-A41BC822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A3C9B-2C47-4179-B973-44A68BF29D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2151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F4B8-B75F-A92B-5A23-BDD5DE0E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D6B40-B6DD-1392-F1E1-6BB7C853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FD418-44AD-6843-2809-B8E53293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95891-36F6-AD24-C41B-B9DB4CB9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F3249-BEF5-F6FB-C917-0BABD87F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AD02D-2A04-4FDF-BCDC-92EE3E5D4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471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0101B-3853-719B-0E8D-DAD35B4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531CC-8D48-DFD1-C0AD-12F41E1F4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399E1-9B5B-010F-F30E-8702DDA9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E6DA4-9285-EBD5-6EA3-7728415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EC3AC-47C9-AE8D-07A3-6F4F9915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B1F1F-B1EF-3D01-CD7F-F8B04074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82E6A-CC04-4EA5-9E5E-B3C700410A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0418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854-DB64-0ECF-33B9-81D40AF8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147BA-FA6A-69E3-C7FB-D48E80D6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2B234-195A-2EB6-B67D-2C2F995D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99B65-C852-C293-B80D-DDA6A2ED8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9C6D7-2BC9-3E9F-1C2F-684F119A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05B459-9A3A-0054-E418-C98EA0A1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132F5-D5D1-4B65-85AB-C468B226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22D1E-7176-BF28-8132-161DFD2F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EDB69-3FAA-4984-979C-74B6761E7E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1360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F7C4-3DC1-202A-3852-4E76A892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500D6-BE1E-3CBF-1035-EFF870E0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73D8C1-FCEE-0447-19C1-EA2C3CDE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8A046-323B-AAB5-362F-CE6EADC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4FD4-A4E9-4B0B-B0B1-0B4659AD1A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1050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862E1-94F6-D5B6-0C44-9192DB3A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B78652-01BF-4D6B-0690-3C437B2E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B8764-BE2E-0D27-512A-460D8D3F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C2B1B-F831-4824-9B81-2E304740E3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5435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38245-4351-40D1-B947-2B5344E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E607A-B651-DA49-7E3D-4B2F118A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0735F-9A7E-220C-255B-26A9049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98A1D-2422-66B0-82CB-797050C6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7B2D2-51BA-A3C8-091E-4D421679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EE2E8-DD70-3F0A-E600-067CD73B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BBBC-5B7F-4548-BB5A-8D2E8C1DA4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1538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6B7-F736-AB50-D57D-F13CDAAB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492AB2-7AFB-9018-FDDE-A700DD54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730F9-42C4-F10C-BA8C-F3F58965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F51FE-888D-86C0-723D-705D4D0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9F29-1C42-573A-416D-EAB3C6AF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49156-6493-1A8A-7F36-EFAAEA42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074FE-E516-4130-A43B-4455DFDBAA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3725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0F5FA0-A7F2-A242-E16A-C2B769805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D0D7D1-4090-419A-D136-60A941213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7DAFBC0-3F2F-2DE5-C3BB-CFDEBBE009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281D69-62D8-D42E-888D-8A589C9401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81C2FC-72AA-E401-86C7-A6CFF53B41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74333-BA92-402C-97BF-1810DC1736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7D3EC7-BE97-51AB-B6F0-7599DD56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3450"/>
            <a:ext cx="140335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Line 7">
            <a:extLst>
              <a:ext uri="{FF2B5EF4-FFF2-40B4-BE49-F238E27FC236}">
                <a16:creationId xmlns:a16="http://schemas.microsoft.com/office/drawing/2014/main" id="{D7B5FD31-DEB9-81E4-D5A8-0F58E2F33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149725"/>
            <a:ext cx="4824412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6" name="WordArt 8">
            <a:extLst>
              <a:ext uri="{FF2B5EF4-FFF2-40B4-BE49-F238E27FC236}">
                <a16:creationId xmlns:a16="http://schemas.microsoft.com/office/drawing/2014/main" id="{9EB720C8-7C5E-8DED-7F43-73F975D34A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16463" y="3213100"/>
            <a:ext cx="3657600" cy="514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양심있는사람들만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0B27FC-C2DA-BAD2-8C1C-0520F7C696CE}"/>
              </a:ext>
            </a:extLst>
          </p:cNvPr>
          <p:cNvSpPr/>
          <p:nvPr/>
        </p:nvSpPr>
        <p:spPr>
          <a:xfrm>
            <a:off x="1403350" y="1268760"/>
            <a:ext cx="6301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절대깰수없을겁니다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9F2AE11-4A77-68B2-1FDD-9C6B880A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67DC9A9-8860-DFA7-6128-3CDF3D30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11413" cy="191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D7D723D-D585-19E7-A751-5199E741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76250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36BC4C81-843B-753A-35B0-2758F424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620713"/>
            <a:ext cx="503237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1D68DDC0-3FB3-C7B1-18AB-B0C8CF1C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05038"/>
            <a:ext cx="2447925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326A27F3-FB9A-5D4E-502A-394F6F1E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205038"/>
            <a:ext cx="71437" cy="1655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2A4E5CAF-6462-61D1-D729-4ACC7E8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57563"/>
            <a:ext cx="367347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B025E0DB-C289-5A21-973C-9080F8CC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196975"/>
            <a:ext cx="288925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8F365349-EA9B-47EC-7096-8767A9EF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052513"/>
            <a:ext cx="21590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1127ECAB-76A2-5C19-8E1E-591CF470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052513"/>
            <a:ext cx="576262" cy="4968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E4D063BD-E47F-7D9C-C936-0DD8F110D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661025"/>
            <a:ext cx="58324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1A4D6F93-6D26-ACF8-6F9F-B0905D4E4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868863"/>
            <a:ext cx="6477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45ED4068-CED8-EC15-4CC9-E7A150BC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29000"/>
            <a:ext cx="15843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5EFB739-03B6-0C95-EA18-181EF15C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00438"/>
            <a:ext cx="730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0FB804F0-FE3C-07CF-37D0-FB42FE19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439261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A3F33BA6-5DF7-2CE2-B3FC-16F06CE5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508500"/>
            <a:ext cx="1444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AE425163-70D6-1271-510B-F1E86C45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365625"/>
            <a:ext cx="2520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85740643-D19D-35CD-DA66-FDF63AAE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349500"/>
            <a:ext cx="504825" cy="215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Rectangle 2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EE1FFA7-709B-E5FB-08EE-18035D9B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6165850"/>
            <a:ext cx="4679950" cy="503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3335" name="Pictur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40E088-5444-B285-144B-0F1E77D9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20938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79371E-6 C 0.00174 0.01295 0.00156 0.0081 0.00156 0.01434 L 0.30764 0.29718 L -0.04306 0.27058 L 5.55556E-7 2.79371E-6 Z " pathEditMode="relative" ptsTypes="fAAAf">
                                      <p:cBhvr>
                                        <p:cTn id="6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5717E-6 L -0.15677 0.18432 L 3.33333E-6 2.25717E-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12303E-7 C 0.00903 -0.003 0.01754 -0.00508 0.02604 -0.01017 C 0.03351 -0.01457 0.03976 -0.02127 0.04757 -0.02451 C 0.04913 -0.0259 0.05122 -0.02659 0.05226 -0.02867 C 0.05399 -0.03237 0.05538 -0.04093 0.05538 -0.04093 C 0.05486 -0.05111 0.05608 -0.06198 0.05382 -0.07169 C 0.05313 -0.07446 0.04965 -0.0747 0.04757 -0.07377 C 0.04358 -0.07215 0.0434 -0.06429 0.04149 -0.05943 C 0.04375 -0.03029 0.04097 -0.03399 0.06302 -0.037 C 0.07344 -0.05712 0.06111 -0.06753 0.04913 -0.07377 C 0.04497 -0.07308 0.0408 -0.07308 0.03681 -0.07169 C 0.03195 -0.07007 0.03195 -0.06591 0.02917 -0.06151 C 0.02153 -0.04926 0.01788 -0.03746 0.01233 -0.02266 C 0.0092 -0.01433 0.00677 -0.00462 0.00452 0.00417 C 0.00399 0.00625 0.00122 0.00717 -4.72222E-6 0.00602 C -0.00121 0.00486 -4.72222E-6 0.00209 -4.72222E-6 7.12303E-7 Z " pathEditMode="relative" ptsTypes="ffffffffffffffff">
                                      <p:cBhvr>
                                        <p:cTn id="10" dur="2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8 -0.15588 L -0.14618 0.19866 L 0.11684 0.07377 L 0 0 Z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2451E-6 L -0.18611 -0.34413 L -0.00781 -0.24584 L 0.0908 -0.36471 L 0.16146 -0.16605 L 8.33333E-7 3.52451E-6 Z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6327E-6 C -0.01615 -0.02081 -0.02188 -0.05342 -0.02622 -0.08187 C -0.02483 -0.10638 -0.02517 -0.11679 -0.01076 -0.13113 C 0.00087 -0.1272 0.00399 -0.12858 0.01076 -0.11679 C 0.01354 -0.10476 0.01667 -0.08858 0.00608 -0.08395 C -0.00955 -0.09991 -0.01163 -0.11101 -0.01701 -0.13529 C -0.01771 -0.14431 -0.02014 -0.15287 -0.02014 -0.16189 C -0.02014 -0.19889 -0.01597 -0.2271 -0.01233 -0.26226 C -0.00851 -0.2988 -0.01302 -0.2833 -0.00469 -0.30527 C 0.00017 -0.33117 0.01128 -0.34598 0.02309 -0.36679 C 0.02344 -0.36748 0.03212 -0.37627 0.03385 -0.37697 C 0.03889 -0.37905 0.04913 -0.38113 0.04913 -0.38113 C 0.05486 -0.38043 0.06059 -0.38113 0.06615 -0.37905 C 0.06823 -0.37835 0.06892 -0.37465 0.07066 -0.37303 C 0.07205 -0.37188 0.07378 -0.37165 0.07535 -0.37095 C 0.08038 -0.36055 0.08507 -0.35014 0.09062 -0.34019 C 0.09271 -0.29093 0.10035 -0.24376 0.10451 -0.19473 C 0.10399 -0.17206 0.10382 -0.14963 0.10295 -0.12697 C 0.10156 -0.09112 0.09392 -0.05574 0.07847 -0.0266 C 0.07344 -0.01711 0.06823 -0.00486 0.0599 3.66327E-6 C 0.05503 0.00278 0.04965 0.00439 0.04462 0.00624 C 0.0375 0.00555 0.03021 0.00578 0.02309 0.00416 C 0.01962 0.00324 0.01198 -0.00416 0.00608 -0.00601 C -0.00278 -0.00393 -0.00278 -0.00717 3.33333E-6 3.66327E-6 Z " pathEditMode="relative" ptsTypes="ffffffffffffffffffffffff">
                                      <p:cBhvr>
                                        <p:cTn id="26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-0.6864 L 0 0 Z " pathEditMode="relative" ptsTypes="AAA">
                                      <p:cBhvr>
                                        <p:cTn id="28" dur="2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-0.6864 L 0 0 Z " pathEditMode="relative" ptsTypes="AAA">
                                      <p:cBhvr>
                                        <p:cTn id="30" dur="2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-0.6864 L 0 0 Z " pathEditMode="relative" ptsTypes="AAA">
                                      <p:cBhvr>
                                        <p:cTn id="32" dur="2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-0.6864 L 0 0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5 -0.00416 -0.01597 -0.0104 -0.02604 -0.02058 C -0.03316 -0.03908 -0.02413 -0.01757 -0.03542 -0.037 C -0.0408 -0.04625 -0.03976 -0.04856 -0.04306 -0.05943 C -0.04514 -0.06637 -0.04913 -0.08001 -0.04913 -0.08001 C -0.04861 -0.08556 -0.04931 -0.09135 -0.04757 -0.09643 C -0.04653 -0.09944 -0.04358 -0.1006 -0.0415 -0.10245 C -0.02986 -0.11355 -0.02188 -0.11517 -0.00764 -0.11702 C 0.00468 -0.11632 0.01701 -0.11679 0.02934 -0.11494 C 0.03333 -0.11424 0.03819 -0.10453 0.04462 -0.10245 C 0.0467 -0.09828 0.05139 -0.09505 0.05087 -0.09019 C 0.05034 -0.08464 0.05069 -0.07886 0.0493 -0.07377 C 0.04496 -0.05781 0.03264 -0.05434 0.02153 -0.05134 C 0.00555 -0.05342 0.00555 -0.05226 -0.00452 -0.06568 C -0.00712 -0.074 -0.00903 -0.08163 -0.01077 -0.09019 C -0.00972 -0.09643 -0.0092 -0.10268 -0.00764 -0.10869 C -0.00313 -0.12673 0.01927 -0.12951 0.03073 -0.13136 C 0.04791 -0.12927 0.05278 -0.13136 0.06163 -0.11077 C 0.06354 -0.10638 0.06458 -0.10129 0.06614 -0.09643 C 0.06528 -0.07932 0.06493 -0.05619 0.05382 -0.04324 C 0.04913 -0.03792 0.04253 -0.03654 0.03698 -0.03284 C 0.02934 -0.03353 0.01215 -0.03099 0.00312 -0.03908 C -0.00243 -0.04394 -0.01233 -0.0555 -0.01233 -0.0555 C -0.01632 -0.0666 -0.01823 -0.07423 -0.01997 -0.08626 C -0.0125 -0.11124 -0.01424 -0.11147 -0.00157 -0.13321 C 0.0026 -0.14014 0.01146 -0.14084 0.01701 -0.14569 C 0.02517 -0.14361 0.03368 -0.14292 0.04149 -0.13945 C 0.04323 -0.13876 0.04357 -0.13529 0.04462 -0.13321 C 0.04757 -0.12766 0.05382 -0.11702 0.05382 -0.11702 C 0.05798 -0.09458 0.0533 -0.08186 0.04305 -0.06568 C 0.03993 -0.05342 0.04409 -0.06406 0.03541 -0.05758 C 0.021 -0.04671 0.04357 -0.05434 0.02153 -0.04926 C 0.00312 -0.05319 -0.00486 -0.05249 -0.01528 -0.07192 C -0.01719 -0.07955 -0.01997 -0.08811 -0.01997 -0.09643 C -0.01997 -0.1154 0 -0.12072 0.0092 -0.12927 C 0.0184 -0.12719 0.02812 -0.12742 0.03698 -0.12303 C 0.04114 -0.12095 0.0467 -0.09852 0.04774 -0.09435 C 0.0493 -0.07493 0.05069 -0.07053 0.04774 -0.04926 C 0.04531 -0.03122 0.02673 -0.02104 0.01545 -0.0185 C 0.00781 -0.00878 0.01111 -0.00717 0 -0.00416 C -0.00573 0.00116 -0.00643 0 0 0 Z " pathEditMode="relative" ptsTypes="fffffffffffffffffffffffffffffffffffffffff">
                                      <p:cBhvr>
                                        <p:cTn id="36" dur="2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5 -0.00416 -0.01597 -0.0104 -0.02604 -0.02058 C -0.03316 -0.03908 -0.02413 -0.01757 -0.03542 -0.037 C -0.0408 -0.04625 -0.03976 -0.04856 -0.04306 -0.05943 C -0.04514 -0.06637 -0.04913 -0.08001 -0.04913 -0.08001 C -0.04861 -0.08556 -0.04931 -0.09135 -0.04757 -0.09643 C -0.04653 -0.09944 -0.04358 -0.1006 -0.0415 -0.10245 C -0.02986 -0.11355 -0.02188 -0.11517 -0.00764 -0.11702 C 0.00468 -0.11632 0.01701 -0.11679 0.02934 -0.11494 C 0.03333 -0.11424 0.03819 -0.10453 0.04462 -0.10245 C 0.0467 -0.09828 0.05139 -0.09505 0.05087 -0.09019 C 0.05034 -0.08464 0.05069 -0.07886 0.0493 -0.07377 C 0.04496 -0.05781 0.03264 -0.05434 0.02153 -0.05134 C 0.00555 -0.05342 0.00555 -0.05226 -0.00452 -0.06568 C -0.00712 -0.074 -0.00903 -0.08163 -0.01077 -0.09019 C -0.00972 -0.09643 -0.0092 -0.10268 -0.00764 -0.10869 C -0.00313 -0.12673 0.01927 -0.12951 0.03073 -0.13136 C 0.04791 -0.12927 0.05278 -0.13136 0.06163 -0.11077 C 0.06354 -0.10638 0.06458 -0.10129 0.06614 -0.09643 C 0.06528 -0.07932 0.06493 -0.05619 0.05382 -0.04324 C 0.04913 -0.03792 0.04253 -0.03654 0.03698 -0.03284 C 0.02934 -0.03353 0.01215 -0.03099 0.00312 -0.03908 C -0.00243 -0.04394 -0.01233 -0.0555 -0.01233 -0.0555 C -0.01632 -0.0666 -0.01823 -0.07423 -0.01997 -0.08626 C -0.0125 -0.11124 -0.01424 -0.11147 -0.00157 -0.13321 C 0.0026 -0.14014 0.01146 -0.14084 0.01701 -0.14569 C 0.02517 -0.14361 0.03368 -0.14292 0.04149 -0.13945 C 0.04323 -0.13876 0.04357 -0.13529 0.04462 -0.13321 C 0.04757 -0.12766 0.05382 -0.11702 0.05382 -0.11702 C 0.05798 -0.09458 0.0533 -0.08186 0.04305 -0.06568 C 0.03993 -0.05342 0.04409 -0.06406 0.03541 -0.05758 C 0.021 -0.04671 0.04357 -0.05434 0.02153 -0.04926 C 0.00312 -0.05319 -0.00486 -0.05249 -0.01528 -0.07192 C -0.01719 -0.07955 -0.01997 -0.08811 -0.01997 -0.09643 C -0.01997 -0.1154 0 -0.12072 0.0092 -0.12927 C 0.0184 -0.12719 0.02812 -0.12742 0.03698 -0.12303 C 0.04114 -0.12095 0.0467 -0.09852 0.04774 -0.09435 C 0.0493 -0.07493 0.05069 -0.07053 0.04774 -0.04926 C 0.04531 -0.03122 0.02673 -0.02104 0.01545 -0.0185 C 0.00781 -0.00878 0.01111 -0.00717 0 -0.00416 C -0.00573 0.00116 -0.00643 0 0 0 Z " pathEditMode="relative" ptsTypes="fffffffffffffffffffffffffffffffffffffffff">
                                      <p:cBhvr>
                                        <p:cTn id="38" dur="2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4.07956E-6 L 0.0014 -0.56961 L 6.38889E-6 4.07956E-6 Z " pathEditMode="relative" ptsTypes="AAA">
                                      <p:cBhvr>
                                        <p:cTn id="40" dur="2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WordArt 4">
            <a:extLst>
              <a:ext uri="{FF2B5EF4-FFF2-40B4-BE49-F238E27FC236}">
                <a16:creationId xmlns:a16="http://schemas.microsoft.com/office/drawing/2014/main" id="{69016FF6-7D56-C57A-E688-A6FC4BB5CB5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313" y="2060575"/>
            <a:ext cx="3505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당신은마피의신</a:t>
            </a:r>
            <a:r>
              <a:rPr lang="en-US" altLang="ko-KR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!!</a:t>
            </a:r>
            <a:endParaRPr lang="ko-KR" altLang="en-US" sz="3600" kern="10" spc="72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341" name="WordArt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C1AAB6-AA9C-E6AE-5324-EF4D835138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6021388"/>
            <a:ext cx="2114550" cy="3667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리리리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???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  <p:sp>
        <p:nvSpPr>
          <p:cNvPr id="14342" name="WordArt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DBBAF5A-CD16-1B08-F5EC-3D8B9D5E38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0" y="6092825"/>
            <a:ext cx="2114550" cy="3667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끝끝끝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???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>
            <a:extLst>
              <a:ext uri="{FF2B5EF4-FFF2-40B4-BE49-F238E27FC236}">
                <a16:creationId xmlns:a16="http://schemas.microsoft.com/office/drawing/2014/main" id="{B53D8B0E-E9B0-EBBD-41F3-70527D59F2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84438" y="2133600"/>
            <a:ext cx="426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도전한것만해도짱임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3600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365" name="WordArt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2C1FFF-5063-C85F-C946-76C00F1F7B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6021388"/>
            <a:ext cx="2114550" cy="3667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리리리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???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  <p:sp>
        <p:nvSpPr>
          <p:cNvPr id="15366" name="WordArt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08112A7-6451-48B5-285C-F32148CA9A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0" y="6092825"/>
            <a:ext cx="2114550" cy="3667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끝끝끝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???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AB0A27D-EF4D-8859-9856-B6149CE4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B762C93-C424-1349-F4FC-8F7273C7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3463"/>
            <a:ext cx="9144000" cy="3284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9F5F854-5156-AE40-2256-63D6B1B0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6165850"/>
            <a:ext cx="201612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82" name="Pictur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792F7E-2F02-2449-7225-B5677DB03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11525" y="1665288"/>
            <a:ext cx="2592387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Line 11">
            <a:extLst>
              <a:ext uri="{FF2B5EF4-FFF2-40B4-BE49-F238E27FC236}">
                <a16:creationId xmlns:a16="http://schemas.microsoft.com/office/drawing/2014/main" id="{03D6A1DB-F863-0C7E-3005-99AC4DBC5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1484313"/>
            <a:ext cx="21748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WordArt 12">
            <a:extLst>
              <a:ext uri="{FF2B5EF4-FFF2-40B4-BE49-F238E27FC236}">
                <a16:creationId xmlns:a16="http://schemas.microsoft.com/office/drawing/2014/main" id="{B1007F0F-9931-6947-06AD-89F4898A63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908050"/>
            <a:ext cx="1371600" cy="360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ㅋㅋㅋ</a:t>
            </a:r>
          </a:p>
        </p:txBody>
      </p:sp>
      <p:sp>
        <p:nvSpPr>
          <p:cNvPr id="3085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726CCC6-1918-16B7-34DF-0AED014B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165850"/>
            <a:ext cx="201612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4EE7FCC-BE0A-E671-6C39-20BB94B3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6165850"/>
            <a:ext cx="201612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87" name="Pictur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768D94-7424-48FF-7752-D8C6876E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97155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" fill="hold"/>
                                        <p:tgtEl>
                                          <p:spTgt spid="3085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086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FE1766B-013A-EC20-4BC5-24604439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144001" cy="69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E1E1620-FAFC-CEB9-727D-612EEBB4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0"/>
            <a:ext cx="29876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105" name="Pictur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1AD56F-772B-00ED-39C7-063B8AD7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175" y="1916113"/>
            <a:ext cx="178911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5531EC39-9E82-2289-1F95-E305C1ED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4508500"/>
            <a:ext cx="178911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BA57E91-31FA-B829-F0F3-F8173ED5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5300" y="2636838"/>
            <a:ext cx="1789113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A9CDE72-F463-4807-7F5D-19AFC897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175" y="5157788"/>
            <a:ext cx="178911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Freeform 16">
            <a:extLst>
              <a:ext uri="{FF2B5EF4-FFF2-40B4-BE49-F238E27FC236}">
                <a16:creationId xmlns:a16="http://schemas.microsoft.com/office/drawing/2014/main" id="{6350CFD5-FFD5-8653-8655-4A214EBD86CE}"/>
              </a:ext>
            </a:extLst>
          </p:cNvPr>
          <p:cNvSpPr>
            <a:spLocks/>
          </p:cNvSpPr>
          <p:nvPr/>
        </p:nvSpPr>
        <p:spPr bwMode="auto">
          <a:xfrm>
            <a:off x="-252413" y="1341438"/>
            <a:ext cx="4584701" cy="2514600"/>
          </a:xfrm>
          <a:custGeom>
            <a:avLst/>
            <a:gdLst>
              <a:gd name="T0" fmla="*/ 468 w 2888"/>
              <a:gd name="T1" fmla="*/ 855 h 1584"/>
              <a:gd name="T2" fmla="*/ 1161 w 2888"/>
              <a:gd name="T3" fmla="*/ 846 h 1584"/>
              <a:gd name="T4" fmla="*/ 1260 w 2888"/>
              <a:gd name="T5" fmla="*/ 819 h 1584"/>
              <a:gd name="T6" fmla="*/ 1314 w 2888"/>
              <a:gd name="T7" fmla="*/ 774 h 1584"/>
              <a:gd name="T8" fmla="*/ 1368 w 2888"/>
              <a:gd name="T9" fmla="*/ 666 h 1584"/>
              <a:gd name="T10" fmla="*/ 1413 w 2888"/>
              <a:gd name="T11" fmla="*/ 315 h 1584"/>
              <a:gd name="T12" fmla="*/ 1485 w 2888"/>
              <a:gd name="T13" fmla="*/ 225 h 1584"/>
              <a:gd name="T14" fmla="*/ 1665 w 2888"/>
              <a:gd name="T15" fmla="*/ 108 h 1584"/>
              <a:gd name="T16" fmla="*/ 1917 w 2888"/>
              <a:gd name="T17" fmla="*/ 9 h 1584"/>
              <a:gd name="T18" fmla="*/ 2232 w 2888"/>
              <a:gd name="T19" fmla="*/ 0 h 1584"/>
              <a:gd name="T20" fmla="*/ 2511 w 2888"/>
              <a:gd name="T21" fmla="*/ 9 h 1584"/>
              <a:gd name="T22" fmla="*/ 2601 w 2888"/>
              <a:gd name="T23" fmla="*/ 45 h 1584"/>
              <a:gd name="T24" fmla="*/ 2727 w 2888"/>
              <a:gd name="T25" fmla="*/ 63 h 1584"/>
              <a:gd name="T26" fmla="*/ 2754 w 2888"/>
              <a:gd name="T27" fmla="*/ 135 h 1584"/>
              <a:gd name="T28" fmla="*/ 2520 w 2888"/>
              <a:gd name="T29" fmla="*/ 216 h 1584"/>
              <a:gd name="T30" fmla="*/ 1908 w 2888"/>
              <a:gd name="T31" fmla="*/ 234 h 1584"/>
              <a:gd name="T32" fmla="*/ 1854 w 2888"/>
              <a:gd name="T33" fmla="*/ 270 h 1584"/>
              <a:gd name="T34" fmla="*/ 1845 w 2888"/>
              <a:gd name="T35" fmla="*/ 297 h 1584"/>
              <a:gd name="T36" fmla="*/ 1800 w 2888"/>
              <a:gd name="T37" fmla="*/ 405 h 1584"/>
              <a:gd name="T38" fmla="*/ 1818 w 2888"/>
              <a:gd name="T39" fmla="*/ 1008 h 1584"/>
              <a:gd name="T40" fmla="*/ 1872 w 2888"/>
              <a:gd name="T41" fmla="*/ 1134 h 1584"/>
              <a:gd name="T42" fmla="*/ 1881 w 2888"/>
              <a:gd name="T43" fmla="*/ 1161 h 1584"/>
              <a:gd name="T44" fmla="*/ 1953 w 2888"/>
              <a:gd name="T45" fmla="*/ 1179 h 1584"/>
              <a:gd name="T46" fmla="*/ 2763 w 2888"/>
              <a:gd name="T47" fmla="*/ 1197 h 1584"/>
              <a:gd name="T48" fmla="*/ 2835 w 2888"/>
              <a:gd name="T49" fmla="*/ 1242 h 1584"/>
              <a:gd name="T50" fmla="*/ 2871 w 2888"/>
              <a:gd name="T51" fmla="*/ 1296 h 1584"/>
              <a:gd name="T52" fmla="*/ 2826 w 2888"/>
              <a:gd name="T53" fmla="*/ 1476 h 1584"/>
              <a:gd name="T54" fmla="*/ 2511 w 2888"/>
              <a:gd name="T55" fmla="*/ 1584 h 1584"/>
              <a:gd name="T56" fmla="*/ 1953 w 2888"/>
              <a:gd name="T57" fmla="*/ 1557 h 1584"/>
              <a:gd name="T58" fmla="*/ 1584 w 2888"/>
              <a:gd name="T59" fmla="*/ 1386 h 1584"/>
              <a:gd name="T60" fmla="*/ 1458 w 2888"/>
              <a:gd name="T61" fmla="*/ 1278 h 1584"/>
              <a:gd name="T62" fmla="*/ 1305 w 2888"/>
              <a:gd name="T63" fmla="*/ 1026 h 1584"/>
              <a:gd name="T64" fmla="*/ 1224 w 2888"/>
              <a:gd name="T65" fmla="*/ 1008 h 1584"/>
              <a:gd name="T66" fmla="*/ 0 w 2888"/>
              <a:gd name="T67" fmla="*/ 1035 h 1584"/>
              <a:gd name="T68" fmla="*/ 21 w 2888"/>
              <a:gd name="T69" fmla="*/ 800 h 1584"/>
              <a:gd name="T70" fmla="*/ 468 w 2888"/>
              <a:gd name="T71" fmla="*/ 855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88" h="1584">
                <a:moveTo>
                  <a:pt x="468" y="855"/>
                </a:moveTo>
                <a:cubicBezTo>
                  <a:pt x="699" y="852"/>
                  <a:pt x="930" y="852"/>
                  <a:pt x="1161" y="846"/>
                </a:cubicBezTo>
                <a:cubicBezTo>
                  <a:pt x="1195" y="845"/>
                  <a:pt x="1260" y="819"/>
                  <a:pt x="1260" y="819"/>
                </a:cubicBezTo>
                <a:cubicBezTo>
                  <a:pt x="1277" y="802"/>
                  <a:pt x="1297" y="791"/>
                  <a:pt x="1314" y="774"/>
                </a:cubicBezTo>
                <a:cubicBezTo>
                  <a:pt x="1334" y="754"/>
                  <a:pt x="1359" y="693"/>
                  <a:pt x="1368" y="666"/>
                </a:cubicBezTo>
                <a:cubicBezTo>
                  <a:pt x="1377" y="368"/>
                  <a:pt x="1325" y="439"/>
                  <a:pt x="1413" y="315"/>
                </a:cubicBezTo>
                <a:cubicBezTo>
                  <a:pt x="1439" y="279"/>
                  <a:pt x="1447" y="251"/>
                  <a:pt x="1485" y="225"/>
                </a:cubicBezTo>
                <a:cubicBezTo>
                  <a:pt x="1528" y="160"/>
                  <a:pt x="1596" y="138"/>
                  <a:pt x="1665" y="108"/>
                </a:cubicBezTo>
                <a:cubicBezTo>
                  <a:pt x="1745" y="74"/>
                  <a:pt x="1827" y="14"/>
                  <a:pt x="1917" y="9"/>
                </a:cubicBezTo>
                <a:cubicBezTo>
                  <a:pt x="2022" y="4"/>
                  <a:pt x="2127" y="3"/>
                  <a:pt x="2232" y="0"/>
                </a:cubicBezTo>
                <a:cubicBezTo>
                  <a:pt x="2325" y="3"/>
                  <a:pt x="2418" y="1"/>
                  <a:pt x="2511" y="9"/>
                </a:cubicBezTo>
                <a:cubicBezTo>
                  <a:pt x="2543" y="12"/>
                  <a:pt x="2570" y="35"/>
                  <a:pt x="2601" y="45"/>
                </a:cubicBezTo>
                <a:cubicBezTo>
                  <a:pt x="2643" y="59"/>
                  <a:pt x="2681" y="58"/>
                  <a:pt x="2727" y="63"/>
                </a:cubicBezTo>
                <a:cubicBezTo>
                  <a:pt x="2734" y="78"/>
                  <a:pt x="2757" y="116"/>
                  <a:pt x="2754" y="135"/>
                </a:cubicBezTo>
                <a:cubicBezTo>
                  <a:pt x="2747" y="182"/>
                  <a:pt x="2530" y="214"/>
                  <a:pt x="2520" y="216"/>
                </a:cubicBezTo>
                <a:cubicBezTo>
                  <a:pt x="2320" y="259"/>
                  <a:pt x="2112" y="230"/>
                  <a:pt x="1908" y="234"/>
                </a:cubicBezTo>
                <a:cubicBezTo>
                  <a:pt x="1890" y="246"/>
                  <a:pt x="1872" y="258"/>
                  <a:pt x="1854" y="270"/>
                </a:cubicBezTo>
                <a:cubicBezTo>
                  <a:pt x="1846" y="275"/>
                  <a:pt x="1849" y="289"/>
                  <a:pt x="1845" y="297"/>
                </a:cubicBezTo>
                <a:cubicBezTo>
                  <a:pt x="1824" y="339"/>
                  <a:pt x="1811" y="360"/>
                  <a:pt x="1800" y="405"/>
                </a:cubicBezTo>
                <a:cubicBezTo>
                  <a:pt x="1803" y="578"/>
                  <a:pt x="1788" y="813"/>
                  <a:pt x="1818" y="1008"/>
                </a:cubicBezTo>
                <a:cubicBezTo>
                  <a:pt x="1827" y="1069"/>
                  <a:pt x="1853" y="1076"/>
                  <a:pt x="1872" y="1134"/>
                </a:cubicBezTo>
                <a:cubicBezTo>
                  <a:pt x="1875" y="1143"/>
                  <a:pt x="1873" y="1156"/>
                  <a:pt x="1881" y="1161"/>
                </a:cubicBezTo>
                <a:cubicBezTo>
                  <a:pt x="1903" y="1173"/>
                  <a:pt x="1953" y="1179"/>
                  <a:pt x="1953" y="1179"/>
                </a:cubicBezTo>
                <a:cubicBezTo>
                  <a:pt x="2219" y="1160"/>
                  <a:pt x="2497" y="1191"/>
                  <a:pt x="2763" y="1197"/>
                </a:cubicBezTo>
                <a:cubicBezTo>
                  <a:pt x="2787" y="1212"/>
                  <a:pt x="2816" y="1221"/>
                  <a:pt x="2835" y="1242"/>
                </a:cubicBezTo>
                <a:cubicBezTo>
                  <a:pt x="2849" y="1258"/>
                  <a:pt x="2871" y="1296"/>
                  <a:pt x="2871" y="1296"/>
                </a:cubicBezTo>
                <a:cubicBezTo>
                  <a:pt x="2866" y="1376"/>
                  <a:pt x="2888" y="1434"/>
                  <a:pt x="2826" y="1476"/>
                </a:cubicBezTo>
                <a:cubicBezTo>
                  <a:pt x="2760" y="1575"/>
                  <a:pt x="2615" y="1577"/>
                  <a:pt x="2511" y="1584"/>
                </a:cubicBezTo>
                <a:cubicBezTo>
                  <a:pt x="2325" y="1575"/>
                  <a:pt x="2139" y="1573"/>
                  <a:pt x="1953" y="1557"/>
                </a:cubicBezTo>
                <a:cubicBezTo>
                  <a:pt x="1842" y="1548"/>
                  <a:pt x="1688" y="1428"/>
                  <a:pt x="1584" y="1386"/>
                </a:cubicBezTo>
                <a:cubicBezTo>
                  <a:pt x="1509" y="1311"/>
                  <a:pt x="1550" y="1347"/>
                  <a:pt x="1458" y="1278"/>
                </a:cubicBezTo>
                <a:cubicBezTo>
                  <a:pt x="1390" y="1227"/>
                  <a:pt x="1383" y="1082"/>
                  <a:pt x="1305" y="1026"/>
                </a:cubicBezTo>
                <a:cubicBezTo>
                  <a:pt x="1292" y="1016"/>
                  <a:pt x="1228" y="1009"/>
                  <a:pt x="1224" y="1008"/>
                </a:cubicBezTo>
                <a:cubicBezTo>
                  <a:pt x="777" y="1028"/>
                  <a:pt x="558" y="1035"/>
                  <a:pt x="0" y="1035"/>
                </a:cubicBezTo>
                <a:lnTo>
                  <a:pt x="21" y="800"/>
                </a:lnTo>
                <a:lnTo>
                  <a:pt x="468" y="855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F2AC707-5575-0114-7443-A64ABF262E72}"/>
              </a:ext>
            </a:extLst>
          </p:cNvPr>
          <p:cNvSpPr>
            <a:spLocks/>
          </p:cNvSpPr>
          <p:nvPr/>
        </p:nvSpPr>
        <p:spPr bwMode="auto">
          <a:xfrm>
            <a:off x="-180975" y="3933825"/>
            <a:ext cx="4584700" cy="2514600"/>
          </a:xfrm>
          <a:custGeom>
            <a:avLst/>
            <a:gdLst>
              <a:gd name="T0" fmla="*/ 468 w 2888"/>
              <a:gd name="T1" fmla="*/ 855 h 1584"/>
              <a:gd name="T2" fmla="*/ 1161 w 2888"/>
              <a:gd name="T3" fmla="*/ 846 h 1584"/>
              <a:gd name="T4" fmla="*/ 1260 w 2888"/>
              <a:gd name="T5" fmla="*/ 819 h 1584"/>
              <a:gd name="T6" fmla="*/ 1314 w 2888"/>
              <a:gd name="T7" fmla="*/ 774 h 1584"/>
              <a:gd name="T8" fmla="*/ 1368 w 2888"/>
              <a:gd name="T9" fmla="*/ 666 h 1584"/>
              <a:gd name="T10" fmla="*/ 1413 w 2888"/>
              <a:gd name="T11" fmla="*/ 315 h 1584"/>
              <a:gd name="T12" fmla="*/ 1485 w 2888"/>
              <a:gd name="T13" fmla="*/ 225 h 1584"/>
              <a:gd name="T14" fmla="*/ 1665 w 2888"/>
              <a:gd name="T15" fmla="*/ 108 h 1584"/>
              <a:gd name="T16" fmla="*/ 1917 w 2888"/>
              <a:gd name="T17" fmla="*/ 9 h 1584"/>
              <a:gd name="T18" fmla="*/ 2232 w 2888"/>
              <a:gd name="T19" fmla="*/ 0 h 1584"/>
              <a:gd name="T20" fmla="*/ 2511 w 2888"/>
              <a:gd name="T21" fmla="*/ 9 h 1584"/>
              <a:gd name="T22" fmla="*/ 2601 w 2888"/>
              <a:gd name="T23" fmla="*/ 45 h 1584"/>
              <a:gd name="T24" fmla="*/ 2727 w 2888"/>
              <a:gd name="T25" fmla="*/ 63 h 1584"/>
              <a:gd name="T26" fmla="*/ 2754 w 2888"/>
              <a:gd name="T27" fmla="*/ 135 h 1584"/>
              <a:gd name="T28" fmla="*/ 2520 w 2888"/>
              <a:gd name="T29" fmla="*/ 216 h 1584"/>
              <a:gd name="T30" fmla="*/ 1908 w 2888"/>
              <a:gd name="T31" fmla="*/ 234 h 1584"/>
              <a:gd name="T32" fmla="*/ 1854 w 2888"/>
              <a:gd name="T33" fmla="*/ 270 h 1584"/>
              <a:gd name="T34" fmla="*/ 1845 w 2888"/>
              <a:gd name="T35" fmla="*/ 297 h 1584"/>
              <a:gd name="T36" fmla="*/ 1800 w 2888"/>
              <a:gd name="T37" fmla="*/ 405 h 1584"/>
              <a:gd name="T38" fmla="*/ 1818 w 2888"/>
              <a:gd name="T39" fmla="*/ 1008 h 1584"/>
              <a:gd name="T40" fmla="*/ 1872 w 2888"/>
              <a:gd name="T41" fmla="*/ 1134 h 1584"/>
              <a:gd name="T42" fmla="*/ 1881 w 2888"/>
              <a:gd name="T43" fmla="*/ 1161 h 1584"/>
              <a:gd name="T44" fmla="*/ 1953 w 2888"/>
              <a:gd name="T45" fmla="*/ 1179 h 1584"/>
              <a:gd name="T46" fmla="*/ 2763 w 2888"/>
              <a:gd name="T47" fmla="*/ 1197 h 1584"/>
              <a:gd name="T48" fmla="*/ 2835 w 2888"/>
              <a:gd name="T49" fmla="*/ 1242 h 1584"/>
              <a:gd name="T50" fmla="*/ 2871 w 2888"/>
              <a:gd name="T51" fmla="*/ 1296 h 1584"/>
              <a:gd name="T52" fmla="*/ 2826 w 2888"/>
              <a:gd name="T53" fmla="*/ 1476 h 1584"/>
              <a:gd name="T54" fmla="*/ 2511 w 2888"/>
              <a:gd name="T55" fmla="*/ 1584 h 1584"/>
              <a:gd name="T56" fmla="*/ 1953 w 2888"/>
              <a:gd name="T57" fmla="*/ 1557 h 1584"/>
              <a:gd name="T58" fmla="*/ 1584 w 2888"/>
              <a:gd name="T59" fmla="*/ 1386 h 1584"/>
              <a:gd name="T60" fmla="*/ 1458 w 2888"/>
              <a:gd name="T61" fmla="*/ 1278 h 1584"/>
              <a:gd name="T62" fmla="*/ 1305 w 2888"/>
              <a:gd name="T63" fmla="*/ 1026 h 1584"/>
              <a:gd name="T64" fmla="*/ 1224 w 2888"/>
              <a:gd name="T65" fmla="*/ 1008 h 1584"/>
              <a:gd name="T66" fmla="*/ 0 w 2888"/>
              <a:gd name="T67" fmla="*/ 1035 h 1584"/>
              <a:gd name="T68" fmla="*/ 21 w 2888"/>
              <a:gd name="T69" fmla="*/ 800 h 1584"/>
              <a:gd name="T70" fmla="*/ 468 w 2888"/>
              <a:gd name="T71" fmla="*/ 855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88" h="1584">
                <a:moveTo>
                  <a:pt x="468" y="855"/>
                </a:moveTo>
                <a:cubicBezTo>
                  <a:pt x="699" y="852"/>
                  <a:pt x="930" y="852"/>
                  <a:pt x="1161" y="846"/>
                </a:cubicBezTo>
                <a:cubicBezTo>
                  <a:pt x="1195" y="845"/>
                  <a:pt x="1260" y="819"/>
                  <a:pt x="1260" y="819"/>
                </a:cubicBezTo>
                <a:cubicBezTo>
                  <a:pt x="1277" y="802"/>
                  <a:pt x="1297" y="791"/>
                  <a:pt x="1314" y="774"/>
                </a:cubicBezTo>
                <a:cubicBezTo>
                  <a:pt x="1334" y="754"/>
                  <a:pt x="1359" y="693"/>
                  <a:pt x="1368" y="666"/>
                </a:cubicBezTo>
                <a:cubicBezTo>
                  <a:pt x="1377" y="368"/>
                  <a:pt x="1325" y="439"/>
                  <a:pt x="1413" y="315"/>
                </a:cubicBezTo>
                <a:cubicBezTo>
                  <a:pt x="1439" y="279"/>
                  <a:pt x="1447" y="251"/>
                  <a:pt x="1485" y="225"/>
                </a:cubicBezTo>
                <a:cubicBezTo>
                  <a:pt x="1528" y="160"/>
                  <a:pt x="1596" y="138"/>
                  <a:pt x="1665" y="108"/>
                </a:cubicBezTo>
                <a:cubicBezTo>
                  <a:pt x="1745" y="74"/>
                  <a:pt x="1827" y="14"/>
                  <a:pt x="1917" y="9"/>
                </a:cubicBezTo>
                <a:cubicBezTo>
                  <a:pt x="2022" y="4"/>
                  <a:pt x="2127" y="3"/>
                  <a:pt x="2232" y="0"/>
                </a:cubicBezTo>
                <a:cubicBezTo>
                  <a:pt x="2325" y="3"/>
                  <a:pt x="2418" y="1"/>
                  <a:pt x="2511" y="9"/>
                </a:cubicBezTo>
                <a:cubicBezTo>
                  <a:pt x="2543" y="12"/>
                  <a:pt x="2570" y="35"/>
                  <a:pt x="2601" y="45"/>
                </a:cubicBezTo>
                <a:cubicBezTo>
                  <a:pt x="2643" y="59"/>
                  <a:pt x="2681" y="58"/>
                  <a:pt x="2727" y="63"/>
                </a:cubicBezTo>
                <a:cubicBezTo>
                  <a:pt x="2734" y="78"/>
                  <a:pt x="2757" y="116"/>
                  <a:pt x="2754" y="135"/>
                </a:cubicBezTo>
                <a:cubicBezTo>
                  <a:pt x="2747" y="182"/>
                  <a:pt x="2530" y="214"/>
                  <a:pt x="2520" y="216"/>
                </a:cubicBezTo>
                <a:cubicBezTo>
                  <a:pt x="2320" y="259"/>
                  <a:pt x="2112" y="230"/>
                  <a:pt x="1908" y="234"/>
                </a:cubicBezTo>
                <a:cubicBezTo>
                  <a:pt x="1890" y="246"/>
                  <a:pt x="1872" y="258"/>
                  <a:pt x="1854" y="270"/>
                </a:cubicBezTo>
                <a:cubicBezTo>
                  <a:pt x="1846" y="275"/>
                  <a:pt x="1849" y="289"/>
                  <a:pt x="1845" y="297"/>
                </a:cubicBezTo>
                <a:cubicBezTo>
                  <a:pt x="1824" y="339"/>
                  <a:pt x="1811" y="360"/>
                  <a:pt x="1800" y="405"/>
                </a:cubicBezTo>
                <a:cubicBezTo>
                  <a:pt x="1803" y="578"/>
                  <a:pt x="1788" y="813"/>
                  <a:pt x="1818" y="1008"/>
                </a:cubicBezTo>
                <a:cubicBezTo>
                  <a:pt x="1827" y="1069"/>
                  <a:pt x="1853" y="1076"/>
                  <a:pt x="1872" y="1134"/>
                </a:cubicBezTo>
                <a:cubicBezTo>
                  <a:pt x="1875" y="1143"/>
                  <a:pt x="1873" y="1156"/>
                  <a:pt x="1881" y="1161"/>
                </a:cubicBezTo>
                <a:cubicBezTo>
                  <a:pt x="1903" y="1173"/>
                  <a:pt x="1953" y="1179"/>
                  <a:pt x="1953" y="1179"/>
                </a:cubicBezTo>
                <a:cubicBezTo>
                  <a:pt x="2219" y="1160"/>
                  <a:pt x="2497" y="1191"/>
                  <a:pt x="2763" y="1197"/>
                </a:cubicBezTo>
                <a:cubicBezTo>
                  <a:pt x="2787" y="1212"/>
                  <a:pt x="2816" y="1221"/>
                  <a:pt x="2835" y="1242"/>
                </a:cubicBezTo>
                <a:cubicBezTo>
                  <a:pt x="2849" y="1258"/>
                  <a:pt x="2871" y="1296"/>
                  <a:pt x="2871" y="1296"/>
                </a:cubicBezTo>
                <a:cubicBezTo>
                  <a:pt x="2866" y="1376"/>
                  <a:pt x="2888" y="1434"/>
                  <a:pt x="2826" y="1476"/>
                </a:cubicBezTo>
                <a:cubicBezTo>
                  <a:pt x="2760" y="1575"/>
                  <a:pt x="2615" y="1577"/>
                  <a:pt x="2511" y="1584"/>
                </a:cubicBezTo>
                <a:cubicBezTo>
                  <a:pt x="2325" y="1575"/>
                  <a:pt x="2139" y="1573"/>
                  <a:pt x="1953" y="1557"/>
                </a:cubicBezTo>
                <a:cubicBezTo>
                  <a:pt x="1842" y="1548"/>
                  <a:pt x="1688" y="1428"/>
                  <a:pt x="1584" y="1386"/>
                </a:cubicBezTo>
                <a:cubicBezTo>
                  <a:pt x="1509" y="1311"/>
                  <a:pt x="1550" y="1347"/>
                  <a:pt x="1458" y="1278"/>
                </a:cubicBezTo>
                <a:cubicBezTo>
                  <a:pt x="1390" y="1227"/>
                  <a:pt x="1383" y="1082"/>
                  <a:pt x="1305" y="1026"/>
                </a:cubicBezTo>
                <a:cubicBezTo>
                  <a:pt x="1292" y="1016"/>
                  <a:pt x="1228" y="1009"/>
                  <a:pt x="1224" y="1008"/>
                </a:cubicBezTo>
                <a:cubicBezTo>
                  <a:pt x="777" y="1028"/>
                  <a:pt x="558" y="1035"/>
                  <a:pt x="0" y="1035"/>
                </a:cubicBezTo>
                <a:lnTo>
                  <a:pt x="21" y="800"/>
                </a:lnTo>
                <a:lnTo>
                  <a:pt x="468" y="855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114" name="Pictur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8E3C498-CAD0-D3FA-73EE-ED3982EC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024">
            <a:off x="395288" y="-1035050"/>
            <a:ext cx="178911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30C63EB-8E0B-D1F1-09C9-9828F55D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72326">
            <a:off x="2700338" y="7461250"/>
            <a:ext cx="1789112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7EF28A-4C87-54E7-8B7C-57FF45B2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04813"/>
            <a:ext cx="97155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25209 -0.13657 " pathEditMode="relative" ptsTypes="AA">
                                      <p:cBhvr>
                                        <p:cTn id="6" dur="1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25209 -0.13657 " pathEditMode="relative" ptsTypes="AA">
                                      <p:cBhvr>
                                        <p:cTn id="8" dur="1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25209 -0.13657 " pathEditMode="relative" ptsTypes="AA">
                                      <p:cBhvr>
                                        <p:cTn id="10" dur="1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25209 -0.13657 " pathEditMode="relative" ptsTypes="AA">
                                      <p:cBhvr>
                                        <p:cTn id="12" dur="1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-3.7037E-6 L 0.98437 -1.50162 " pathEditMode="relative" ptsTypes="AA">
                                      <p:cBhvr>
                                        <p:cTn id="14" dur="1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1.06302 1.10254 " pathEditMode="relative" ptsTypes="AA">
                                      <p:cBhvr>
                                        <p:cTn id="16" dur="1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E90ABB8-0F2B-E45F-3007-98639ACD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A27776E-02CE-B0AC-2537-9DC814DE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37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WordArt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ECB2869-AD08-6CB6-6447-F28948A3E9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5805488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sp>
        <p:nvSpPr>
          <p:cNvPr id="5128" name="WordArt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1CE0DED-0DB8-8C28-79A6-C96CB07057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6021388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sp>
        <p:nvSpPr>
          <p:cNvPr id="5129" name="WordArt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0209EDF-5592-C6A5-BCCD-4D0E369DD6A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5734050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pic>
        <p:nvPicPr>
          <p:cNvPr id="5131" name="Pictur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0C1C9F-505B-4765-0EC9-87FF59F4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97155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1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5CC3537-44E3-7C87-2B89-8FE7A43C6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97FF3A16-FA72-F1A4-1655-F5C20008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9144000" cy="3789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159" name="Pictur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574DBDE-3C4D-3C4E-5F59-4E177758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068638"/>
            <a:ext cx="4967288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E37749B-5883-CD1A-119E-5069E37F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013325"/>
            <a:ext cx="503872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1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C4BEF3D-B348-B2DC-104C-D09AA8EC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97425"/>
            <a:ext cx="475297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2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ACCDAED-4B02-0CBC-368C-9FE31A9D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24400"/>
            <a:ext cx="47529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WordArt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3A98490-3284-123A-57D1-EF5B4DACC3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67175" y="7245350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pic>
        <p:nvPicPr>
          <p:cNvPr id="6164" name="Pictur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517CF3-F960-646D-CDEA-1C26AF56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73800"/>
            <a:ext cx="97155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-0.00121 0.04537 L 0.00035 -0.00046 Z " pathEditMode="relative" ptsTypes="AAA">
                                      <p:cBhvr>
                                        <p:cTn id="6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-0.00121 0.04537 L 0.00035 -0.00046 Z " pathEditMode="relative" ptsTypes="AAA"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3.7037E-6 C 0.00834 -0.02755 0.02674 -0.04421 0.03594 -0.07083 C 0.04289 -0.09097 0.05001 -0.11088 0.05626 -0.13125 C 0.06424 -0.15718 0.0665 -0.18912 0.06876 -0.21667 C 0.06771 -0.28542 0.06702 -0.35417 0.06563 -0.42292 C 0.06528 -0.44259 0.04393 -0.49167 0.02969 -0.49792 C 0.02518 -0.5 0.02032 -0.49931 0.01563 -0.5 C 0.00365 -0.49931 -0.00833 -0.49907 -0.02031 -0.49792 C -0.03107 -0.49676 -0.0368 -0.48009 -0.04374 -0.47083 C -0.04218 -0.42778 -0.04826 -0.43287 -0.02812 -0.41667 C -0.00312 -0.42431 -0.01006 -0.42338 0.00938 -0.43958 C 0.01459 -0.44907 0.01945 -0.45833 0.02344 -0.46875 C 0.02448 -0.475 0.02726 -0.48125 0.02657 -0.4875 C 0.0231 -0.52269 0.01164 -0.53449 -0.01093 -0.54583 C -0.0394 -0.54097 -0.06128 -0.53935 -0.08281 -0.5125 C -0.09288 -0.50023 -0.10451 -0.48889 -0.11093 -0.47292 C -0.11562 -0.46111 -0.12499 -0.4375 -0.12499 -0.4375 C -0.12569 -0.43032 -0.12829 -0.40741 -0.12812 -0.40208 C -0.12621 -0.36296 -0.08628 -0.35671 -0.06562 -0.35417 C -0.03541 -0.35995 -0.02534 -0.38866 -0.01093 -0.42083 C -0.00989 -0.42708 -0.00746 -0.4331 -0.00781 -0.43958 C -0.00902 -0.45718 -0.01128 -0.475 -0.01562 -0.49167 C -0.0217 -0.51505 -0.05295 -0.53403 -0.06874 -0.54167 C -0.12673 -0.53264 -0.15833 -0.4956 -0.18906 -0.43125 C -0.19218 -0.41736 -0.19791 -0.40417 -0.19843 -0.38958 C -0.20052 -0.33218 -0.17864 -0.31898 -0.14218 -0.31458 C -0.09565 -0.33148 -0.0618 -0.37106 -0.03906 -0.42708 C -0.03836 -0.43079 -0.03003 -0.47407 -0.03124 -0.48542 C -0.03437 -0.51667 -0.04635 -0.53935 -0.06874 -0.54792 C -0.08124 -0.54722 -0.09409 -0.54954 -0.10624 -0.54583 C -0.14236 -0.53495 -0.17482 -0.49444 -0.20156 -0.46458 C -0.2052 -0.45556 -0.20815 -0.44606 -0.21249 -0.4375 C -0.21562 -0.43125 -0.22083 -0.42731 -0.22343 -0.42083 C -0.22656 -0.41319 -0.2276 -0.40417 -0.22968 -0.39583 C -0.22812 -0.38472 -0.22795 -0.37315 -0.22499 -0.3625 C -0.21961 -0.34329 -0.19288 -0.34213 -0.18124 -0.33958 C -0.17204 -0.34097 -0.14149 -0.34421 -0.13124 -0.35 C -0.11371 -0.35995 -0.09947 -0.375 -0.08437 -0.38958 C -0.07916 -0.4 -0.07256 -0.40949 -0.06874 -0.42083 C -0.0552 -0.46181 -0.07673 -0.52685 -0.10937 -0.53958 C -0.11701 -0.54259 -0.12499 -0.54236 -0.13281 -0.54375 C -0.14739 -0.54236 -0.16249 -0.54468 -0.17656 -0.53958 C -0.23159 -0.51968 -0.28993 -0.46412 -0.31562 -0.39583 C -0.31458 -0.38611 -0.31475 -0.37593 -0.31249 -0.36667 C -0.30624 -0.34005 -0.26996 -0.33889 -0.25468 -0.3375 C -0.21822 -0.3463 -0.19427 -0.37014 -0.16874 -0.40417 C -0.16406 -0.41806 -0.15312 -0.43079 -0.15468 -0.44583 C -0.15711 -0.47014 -0.15868 -0.50856 -0.18124 -0.51667 C -0.18576 -0.51829 -0.19062 -0.51806 -0.19531 -0.51875 C -0.20781 -0.51597 -0.22065 -0.51481 -0.23281 -0.51042 C -0.27361 -0.4956 -0.32222 -0.4463 -0.34843 -0.40417 C -0.34999 -0.39792 -0.35399 -0.3919 -0.35312 -0.38542 C -0.35104 -0.36944 -0.33836 -0.36551 -0.32968 -0.36042 C -0.25208 -0.36644 -0.14774 -0.37662 -0.10156 -0.475 C -0.10104 -0.48403 -0.09878 -0.49329 -0.09999 -0.50208 C -0.10277 -0.52315 -0.12638 -0.5463 -0.14062 -0.55208 C -0.15017 -0.55602 -0.16041 -0.55625 -0.17031 -0.55833 C -0.19374 -0.55625 -0.21736 -0.55579 -0.24062 -0.55208 C -0.29618 -0.54329 -0.35295 -0.47778 -0.37031 -0.40833 C -0.36874 -0.39653 -0.36927 -0.3838 -0.36562 -0.37292 C -0.36249 -0.36343 -0.33541 -0.35278 -0.32968 -0.35 C -0.30937 -0.35208 -0.28871 -0.35139 -0.26874 -0.35625 C -0.22673 -0.36644 -0.15868 -0.42894 -0.13906 -0.48125 C -0.14548 -0.52593 -0.1394 -0.52778 -0.16718 -0.54375 C -0.1776 -0.54306 -0.18819 -0.54398 -0.19843 -0.54167 C -0.22708 -0.53519 -0.27361 -0.49398 -0.29687 -0.47083 C -0.31822 -0.44954 -0.33749 -0.43194 -0.35312 -0.40417 C -0.3592 -0.37199 -0.32378 -0.36944 -0.30781 -0.36667 C -0.3026 -0.36574 -0.29739 -0.36528 -0.29218 -0.36458 C -0.25659 -0.36759 -0.22951 -0.36759 -0.19687 -0.38542 C -0.18177 -0.39352 -0.16788 -0.40532 -0.15312 -0.41458 C -0.14496 -0.41968 -0.13732 -0.43148 -0.13124 -0.43958 C -0.12864 -0.44306 -0.11354 -0.44537 -0.11093 -0.44583 C -0.10572 -0.44514 -0.10034 -0.44537 -0.09531 -0.44375 C -0.09288 -0.44282 -0.08055 -0.43356 -0.07812 -0.43125 C -0.0618 -0.41551 -0.05329 -0.40069 -0.04843 -0.375 C -0.04791 -0.37269 -0.046 -0.37106 -0.04531 -0.36875 C -0.04218 -0.35926 -0.03993 -0.34931 -0.03749 -0.33958 C -0.03524 -0.33079 -0.03454 -0.32153 -0.03281 -0.3125 C -0.03107 -0.28935 -0.02968 -0.25417 -0.02343 -0.23333 C -0.01961 -0.19792 -0.01805 -0.16273 -0.01562 -0.12708 C -0.01388 -0.10208 0.00053 -0.0794 0.00626 -0.05625 C 0.00504 -0.04815 -0.00277 -0.01088 6.11111E-6 3.7037E-6 Z " pathEditMode="relative" ptsTypes="fffffffffffffffffffffffffffffffffffffffffffffffffffffffffffffffffffffffffffffffffff">
                                      <p:cBhvr>
                                        <p:cTn id="10" dur="2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63A4DE-1488-D413-9A61-243F2521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121CCF25-BC0D-8D88-1C75-21B4B47E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0"/>
            <a:ext cx="24114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9BE3F194-7306-0E5C-683C-D947C3AA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D583ACDC-B84F-2D5C-E4A7-42D749C0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611188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131E7C3B-7A27-FE4C-69A5-09C5F13FECE9}"/>
              </a:ext>
            </a:extLst>
          </p:cNvPr>
          <p:cNvSpPr>
            <a:spLocks noChangeArrowheads="1"/>
          </p:cNvSpPr>
          <p:nvPr/>
        </p:nvSpPr>
        <p:spPr bwMode="auto">
          <a:xfrm rot="17693069" flipV="1">
            <a:off x="2525712" y="723901"/>
            <a:ext cx="976313" cy="422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8" name="WordArt 26">
            <a:extLst>
              <a:ext uri="{FF2B5EF4-FFF2-40B4-BE49-F238E27FC236}">
                <a16:creationId xmlns:a16="http://schemas.microsoft.com/office/drawing/2014/main" id="{17079253-A0A2-E3A2-7909-762BA549170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84438" y="4724400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bg1">
                    <a:alpha val="50000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길안보임</a:t>
            </a:r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B0FADF3F-6DFD-E2B7-7622-0DFA6A8E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708275"/>
            <a:ext cx="360362" cy="360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BA198FEA-62FA-E317-91BE-5C1A877F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165850"/>
            <a:ext cx="316865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1" name="Oval 29">
            <a:extLst>
              <a:ext uri="{FF2B5EF4-FFF2-40B4-BE49-F238E27FC236}">
                <a16:creationId xmlns:a16="http://schemas.microsoft.com/office/drawing/2014/main" id="{0432BEE6-D460-AFC1-F9AF-444FD457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165850"/>
            <a:ext cx="215900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E53350E7-5245-3A84-BDC1-A6703A43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6597650"/>
            <a:ext cx="432117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BABD3F69-46D8-F8F3-44F3-4B8D859D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484313"/>
            <a:ext cx="649288" cy="51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08DC80FA-B2F8-6135-2CC9-DBCFC78E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341438"/>
            <a:ext cx="324008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C718F1FB-9C46-6821-72B7-9A9102A5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4313"/>
            <a:ext cx="719137" cy="537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AB9335E2-A105-2BC2-803D-84ACD179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619250" cy="4048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228" name="Picture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FCE66D-73AF-7F6F-451F-4DA34017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76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236" name="Rectangle 44">
            <a:extLst>
              <a:ext uri="{FF2B5EF4-FFF2-40B4-BE49-F238E27FC236}">
                <a16:creationId xmlns:a16="http://schemas.microsoft.com/office/drawing/2014/main" id="{AA0A5E28-F3DD-B1C0-9806-01B8DA3B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324167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8CDF3B-E2A6-D4EC-7787-29CD6BE7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8" name="Oval 22">
            <a:extLst>
              <a:ext uri="{FF2B5EF4-FFF2-40B4-BE49-F238E27FC236}">
                <a16:creationId xmlns:a16="http://schemas.microsoft.com/office/drawing/2014/main" id="{72AE6E7E-7964-2BB3-5DBE-9FAAA5BB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3375"/>
            <a:ext cx="360363" cy="358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9" name="Oval 23">
            <a:extLst>
              <a:ext uri="{FF2B5EF4-FFF2-40B4-BE49-F238E27FC236}">
                <a16:creationId xmlns:a16="http://schemas.microsoft.com/office/drawing/2014/main" id="{58F7031A-0B76-0B38-3646-6A3F257D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33375"/>
            <a:ext cx="360363" cy="358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7F188BC4-91DD-4A59-127D-CA34F720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33375"/>
            <a:ext cx="360362" cy="358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207F24CD-3604-73E2-CE77-12707180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9144000" cy="5157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2" name="AutoShape 2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DFBB588-E7BA-EB5F-8E89-35A11032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5905500" cy="551656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3" name="WordArt 2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EBCCAAE-333C-C026-DE8D-DC78FAA9D0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24188" y="7100888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sp>
        <p:nvSpPr>
          <p:cNvPr id="9244" name="WordArt 2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54D3183-A597-A401-C7F0-63CB2AF6556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24188" y="7316788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sp>
        <p:nvSpPr>
          <p:cNvPr id="9245" name="WordArt 2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983B79-DB67-0399-8456-384C8682FB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7029450"/>
            <a:ext cx="338455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gradFill rotWithShape="1">
                  <a:gsLst>
                    <a:gs pos="0">
                      <a:srgbClr val="4D0808">
                        <a:alpha val="50000"/>
                      </a:srgbClr>
                    </a:gs>
                    <a:gs pos="15000">
                      <a:srgbClr val="FF0300">
                        <a:alpha val="65000"/>
                      </a:srgbClr>
                    </a:gs>
                    <a:gs pos="27500">
                      <a:srgbClr val="FF7A00">
                        <a:alpha val="77500"/>
                      </a:srgbClr>
                    </a:gs>
                    <a:gs pos="50000">
                      <a:srgbClr val="FFF200"/>
                    </a:gs>
                    <a:gs pos="72500">
                      <a:srgbClr val="FF7A00">
                        <a:alpha val="77500"/>
                      </a:srgbClr>
                    </a:gs>
                    <a:gs pos="85000">
                      <a:srgbClr val="FF0300">
                        <a:alpha val="65000"/>
                      </a:srgbClr>
                    </a:gs>
                    <a:gs pos="100000">
                      <a:srgbClr val="4D0808">
                        <a:alpha val="50000"/>
                      </a:srgbClr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푸하하</a:t>
            </a:r>
          </a:p>
        </p:txBody>
      </p:sp>
      <p:pic>
        <p:nvPicPr>
          <p:cNvPr id="9246" name="Picture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571E05-706C-A20B-2BB7-840AE1B1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0928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10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3542 0.00139 -0.07084 0.00313 -0.10625 C 0.00417 -0.13172 0.00938 -0.15811 0.01251 -0.18334 C 0.01771 -0.22431 0.02188 -0.26574 0.02813 -0.30625 C 0.03299 -0.41621 0.02622 -0.53195 0.02327 -0.64167 C 0.0224 -0.68334 0.01372 -0.725 0.01094 -0.76667 C 0.01129 -0.80486 0.00695 -0.88542 0.01563 -0.9375 C 0.01806 -0.95255 0.02796 -0.9632 0.03594 -0.97292 C 0.04028 -0.97824 0.04844 -0.98959 0.04844 -0.98959 C 0.06285 -0.97523 0.07101 -0.95116 0.08282 -0.93334 C 0.0908 -0.90417 0.09549 -0.87986 0.10157 -0.85 C 0.10782 -0.71505 0.10504 -0.79306 0.09688 -0.5 C 0.09532 -0.44306 0.08039 -0.38635 0.07639 -0.32917 C 0.07744 -0.27246 0.06893 -0.1419 0.08594 -0.06042 C 0.08924 -0.04445 0.09601 -0.03033 0.10001 -0.01459 C 0.11615 -0.03079 0.12049 -0.05348 0.13126 -0.075 C 0.13369 -0.07986 0.13785 -0.08287 0.14063 -0.0875 C 0.15261 -0.10672 0.16164 -0.12848 0.17327 -0.14792 C 0.17501 -0.15348 0.17622 -0.15949 0.17813 -0.16459 C 0.18143 -0.17408 0.18612 -0.18241 0.18907 -0.19167 C 0.19636 -0.21551 0.19497 -0.24375 0.20001 -0.26875 C 0.20278 -0.33056 0.20348 -0.3301 0.19827 -0.41875 C 0.19549 -0.46852 0.18421 -0.5176 0.17813 -0.56667 C 0.17327 -0.60417 0.17483 -0.60973 0.17032 -0.64167 C 0.16719 -0.6625 0.16094 -0.70417 0.16094 -0.70417 C 0.15955 -0.73519 0.15469 -0.7632 0.15157 -0.79375 C 0.15209 -0.80903 0.15139 -0.82454 0.15313 -0.83959 C 0.15869 -0.8875 0.18698 -0.92037 0.21563 -0.94584 C 0.24566 -0.93357 0.27431 -0.91227 0.30452 -0.90209 C 0.31285 -0.89375 0.31528 -0.88611 0.31719 -0.87292 C 0.32084 -0.82037 0.3316 -0.76945 0.33438 -0.71667 C 0.33039 -0.62547 0.33369 -0.66922 0.32501 -0.58542 C 0.32101 -0.54676 0.29497 -0.48334 0.28282 -0.45 C 0.26476 -0.40023 0.25678 -0.34885 0.24688 -0.29584 C 0.2448 -0.26644 0.24115 -0.23773 0.23907 -0.20834 C 0.24202 -0.15834 0.23994 -0.12894 0.25313 -0.0875 C 0.25487 -0.07616 0.2566 -0.06922 0.26407 -0.0625 C 0.30886 -0.06667 0.35521 -0.09445 0.38421 -0.14167 C 0.39775 -0.1632 0.40244 -0.19167 0.41077 -0.21667 C 0.42848 -0.32824 0.4132 -0.43565 0.39532 -0.54584 C 0.38976 -0.57986 0.37535 -0.61019 0.36876 -0.64375 C 0.35139 -0.73102 0.36233 -0.68635 0.33438 -0.77709 C 0.33212 -0.79792 0.32882 -0.81875 0.32657 -0.83959 C 0.32709 -0.85695 0.32761 -0.87431 0.32813 -0.8919 C 0.32865 -0.90625 0.32344 -0.925 0.33108 -0.93542 C 0.34028 -0.94746 0.35695 -0.95162 0.36876 -0.95417 C 0.3823 -0.95348 0.39584 -0.95463 0.40938 -0.95209 C 0.43507 -0.94699 0.45573 -0.92315 0.47813 -0.90834 C 0.49323 -0.89792 0.51268 -0.89213 0.52657 -0.87917 C 0.52987 -0.87616 0.53299 -0.87246 0.53594 -0.86898 C 0.53872 -0.86574 0.5408 -0.86135 0.54358 -0.85834 C 0.55435 -0.84838 0.5665 -0.84098 0.57501 -0.82709 C 0.58369 -0.81297 0.58716 -0.79861 0.59376 -0.78334 C 0.60139 -0.7426 0.61962 -0.70672 0.62969 -0.66667 C 0.63403 -0.64931 0.63907 -0.63311 0.64532 -0.61667 C 0.64688 -0.6125 0.64983 -0.60417 0.64983 -0.60417 C 0.6507 -0.59931 0.65382 -0.58565 0.64983 -0.58125 C 0.64723 -0.57801 0.64271 -0.57986 0.63907 -0.57917 C 0.55452 -0.53403 0.42987 -0.53334 0.33907 -0.51667 C 0.25348 -0.50116 0.16841 -0.47709 0.08282 -0.46042 C 0.00747 -0.43033 -0.06754 -0.41366 -0.14532 -0.40209 C -0.21685 -0.37732 -0.29063 -0.36366 -0.36407 -0.35209 C -0.41928 -0.3551 -0.47448 -0.35695 -0.52969 -0.36042 C -0.53126 -0.36042 -0.53507 -0.36065 -0.53438 -0.36273 C -0.5316 -0.37037 -0.52396 -0.37223 -0.51876 -0.37709 C -0.50278 -0.3919 -0.48646 -0.40625 -0.47032 -0.42084 C -0.36997 -0.51065 -0.454 -0.43611 -0.28907 -0.56667 C -0.18959 -0.64584 -0.19844 -0.64977 -0.07344 -0.76667 C -0.00903 -0.82686 0.05938 -0.87986 0.12501 -0.9375 C 0.1665 -0.97408 0.20435 -1.01783 0.24532 -1.05417 C 0.24688 -1.05764 0.24827 -1.06111 0.25001 -1.06459 C 0.25139 -1.06736 0.25556 -1.06968 0.25469 -1.07292 C 0.254 -1.0757 0.25053 -1.07153 0.24844 -1.07084 C 0.24792 -1.06875 0.24757 -1.06644 0.24688 -1.06459 C 0.24497 -1.05949 0.24202 -1.05533 0.24063 -1.05 C 0.23733 -1.0375 0.23542 -1.00255 0.23438 -0.99375 C 0.23316 -0.98449 0.23108 -0.9757 0.22969 -0.96667 C 0.22691 -0.94792 0.22396 -0.92917 0.22188 -0.91042 C 0.21754 -0.87176 0.2165 -0.83264 0.21407 -0.79375 C 0.21216 -0.72361 0.21077 -0.63449 0.20469 -0.56459 C 0.19914 -0.50047 0.17882 -0.39676 0.17032 -0.34167 C 0.15834 -0.26412 0.14966 -0.18542 0.13594 -0.10834 C 0.12205 -0.03056 0.11615 0.05671 0.08907 0.12916 C 0.10053 0.00648 0.06337 -0.10926 0.03594 -0.22292 C 0.00973 -0.33102 -0.02657 -0.43334 -0.05643 -0.53959 C -0.07136 -0.59375 -0.08021 -0.65186 -0.10157 -0.70209 C -0.10834 -0.71806 -0.11563 -0.73357 -0.12188 -0.75 C -0.12327 -0.75371 -0.154 -0.84398 -0.16268 -0.86042 C -0.17778 -0.89028 -0.19914 -0.91459 -0.2125 -0.94584 C -0.22205 -0.96829 -0.23507 -0.99375 -0.24688 -1.01459 C -0.24792 -1.01875 -0.24862 -1.02315 -0.25 -1.02709 C -0.25122 -1.03079 -0.25469 -1.04144 -0.25469 -1.0375 C -0.25469 -1.01852 -0.22796 -1.00278 -0.21875 -0.99375 C -0.19566 -0.97084 -0.17292 -0.94792 -0.15 -0.925 C -0.12726 -0.90209 -0.10157 -0.88449 -0.07813 -0.8625 C -0.05782 -0.84352 -0.03924 -0.82084 -0.01875 -0.80209 C 0.01285 -0.77292 0.04619 -0.74723 0.07813 -0.71875 C 0.18334 -0.625 0.29514 -0.52963 0.39219 -0.41875 C 0.45226 -0.35 0.54757 -0.22223 0.62501 -0.15 C 0.70973 -0.07107 0.74983 -0.05417 0.82969 0.04166 C 0.8349 0.04791 0.83994 0.05439 0.84532 0.06041 C 0.85244 0.06828 0.86719 0.08333 0.86719 0.08333 C 0.85556 0.08842 0.84532 0.08333 0.83438 0.07916 C 0.81372 0.07152 0.81476 0.07291 0.79376 0.07083 C 0.704 0.05 0.61268 0.06018 0.52188 0.06666 C 0.48803 0.0743 0.454 0.08148 0.42032 0.08958 C 0.40001 0.08889 0.37969 0.08981 0.35938 0.0875 C 0.35487 0.08703 0.35122 0.0824 0.34688 0.08125 C 0.33976 0.07939 0.3323 0.07986 0.32501 0.07916 C 0.29341 0.07222 0.26146 0.06227 0.22969 0.05833 C 0.22448 0.05671 0.2191 0.05671 0.21407 0.05416 C 0.18316 0.03865 0.2099 0.04676 0.19063 0.04166 C 0.13976 0.00787 0.0783 0.00972 0.02327 0.00833 C 0.01494 0.00463 0.00886 0.00185 5E-6 3.33333E-6 Z " pathEditMode="relative" ptsTypes="ffffffffffffffffffffffffffffffffffffffffffffffffffffffffffffffffffffffffffffffffffffffffffffffffffffffffffffffffff">
                                      <p:cBhvr>
                                        <p:cTn id="12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5EC48B2-DF94-71B1-82C5-B3779DB4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Freeform 14">
            <a:extLst>
              <a:ext uri="{FF2B5EF4-FFF2-40B4-BE49-F238E27FC236}">
                <a16:creationId xmlns:a16="http://schemas.microsoft.com/office/drawing/2014/main" id="{61F5569A-A843-BEBE-6D38-09A5C3110F1F}"/>
              </a:ext>
            </a:extLst>
          </p:cNvPr>
          <p:cNvSpPr>
            <a:spLocks/>
          </p:cNvSpPr>
          <p:nvPr/>
        </p:nvSpPr>
        <p:spPr bwMode="auto">
          <a:xfrm>
            <a:off x="365125" y="365125"/>
            <a:ext cx="9102725" cy="6664325"/>
          </a:xfrm>
          <a:custGeom>
            <a:avLst/>
            <a:gdLst>
              <a:gd name="T0" fmla="*/ 3261 w 5518"/>
              <a:gd name="T1" fmla="*/ 2402 h 4024"/>
              <a:gd name="T2" fmla="*/ 2703 w 5518"/>
              <a:gd name="T3" fmla="*/ 2712 h 4024"/>
              <a:gd name="T4" fmla="*/ 2606 w 5518"/>
              <a:gd name="T5" fmla="*/ 2978 h 4024"/>
              <a:gd name="T6" fmla="*/ 2783 w 5518"/>
              <a:gd name="T7" fmla="*/ 3820 h 4024"/>
              <a:gd name="T8" fmla="*/ 2880 w 5518"/>
              <a:gd name="T9" fmla="*/ 3979 h 4024"/>
              <a:gd name="T10" fmla="*/ 3403 w 5518"/>
              <a:gd name="T11" fmla="*/ 4015 h 4024"/>
              <a:gd name="T12" fmla="*/ 3997 w 5518"/>
              <a:gd name="T13" fmla="*/ 3953 h 4024"/>
              <a:gd name="T14" fmla="*/ 4626 w 5518"/>
              <a:gd name="T15" fmla="*/ 4015 h 4024"/>
              <a:gd name="T16" fmla="*/ 5211 w 5518"/>
              <a:gd name="T17" fmla="*/ 3970 h 4024"/>
              <a:gd name="T18" fmla="*/ 5433 w 5518"/>
              <a:gd name="T19" fmla="*/ 3625 h 4024"/>
              <a:gd name="T20" fmla="*/ 5167 w 5518"/>
              <a:gd name="T21" fmla="*/ 594 h 4024"/>
              <a:gd name="T22" fmla="*/ 4706 w 5518"/>
              <a:gd name="T23" fmla="*/ 151 h 4024"/>
              <a:gd name="T24" fmla="*/ 3341 w 5518"/>
              <a:gd name="T25" fmla="*/ 71 h 4024"/>
              <a:gd name="T26" fmla="*/ 2774 w 5518"/>
              <a:gd name="T27" fmla="*/ 426 h 4024"/>
              <a:gd name="T28" fmla="*/ 2863 w 5518"/>
              <a:gd name="T29" fmla="*/ 727 h 4024"/>
              <a:gd name="T30" fmla="*/ 2872 w 5518"/>
              <a:gd name="T31" fmla="*/ 993 h 4024"/>
              <a:gd name="T32" fmla="*/ 2171 w 5518"/>
              <a:gd name="T33" fmla="*/ 825 h 4024"/>
              <a:gd name="T34" fmla="*/ 1303 w 5518"/>
              <a:gd name="T35" fmla="*/ 1170 h 4024"/>
              <a:gd name="T36" fmla="*/ 1471 w 5518"/>
              <a:gd name="T37" fmla="*/ 1471 h 4024"/>
              <a:gd name="T38" fmla="*/ 984 w 5518"/>
              <a:gd name="T39" fmla="*/ 1693 h 4024"/>
              <a:gd name="T40" fmla="*/ 825 w 5518"/>
              <a:gd name="T41" fmla="*/ 1631 h 4024"/>
              <a:gd name="T42" fmla="*/ 559 w 5518"/>
              <a:gd name="T43" fmla="*/ 1223 h 4024"/>
              <a:gd name="T44" fmla="*/ 355 w 5518"/>
              <a:gd name="T45" fmla="*/ 1595 h 4024"/>
              <a:gd name="T46" fmla="*/ 709 w 5518"/>
              <a:gd name="T47" fmla="*/ 2207 h 4024"/>
              <a:gd name="T48" fmla="*/ 399 w 5518"/>
              <a:gd name="T49" fmla="*/ 2420 h 4024"/>
              <a:gd name="T50" fmla="*/ 213 w 5518"/>
              <a:gd name="T51" fmla="*/ 2366 h 4024"/>
              <a:gd name="T52" fmla="*/ 0 w 5518"/>
              <a:gd name="T53" fmla="*/ 2641 h 4024"/>
              <a:gd name="T54" fmla="*/ 160 w 5518"/>
              <a:gd name="T55" fmla="*/ 3899 h 4024"/>
              <a:gd name="T56" fmla="*/ 1161 w 5518"/>
              <a:gd name="T57" fmla="*/ 3802 h 4024"/>
              <a:gd name="T58" fmla="*/ 1445 w 5518"/>
              <a:gd name="T59" fmla="*/ 3341 h 4024"/>
              <a:gd name="T60" fmla="*/ 1471 w 5518"/>
              <a:gd name="T61" fmla="*/ 2446 h 4024"/>
              <a:gd name="T62" fmla="*/ 993 w 5518"/>
              <a:gd name="T63" fmla="*/ 2207 h 4024"/>
              <a:gd name="T64" fmla="*/ 1241 w 5518"/>
              <a:gd name="T65" fmla="*/ 1985 h 4024"/>
              <a:gd name="T66" fmla="*/ 1870 w 5518"/>
              <a:gd name="T67" fmla="*/ 1720 h 4024"/>
              <a:gd name="T68" fmla="*/ 2296 w 5518"/>
              <a:gd name="T69" fmla="*/ 1533 h 4024"/>
              <a:gd name="T70" fmla="*/ 2641 w 5518"/>
              <a:gd name="T71" fmla="*/ 1374 h 4024"/>
              <a:gd name="T72" fmla="*/ 2987 w 5518"/>
              <a:gd name="T73" fmla="*/ 1241 h 4024"/>
              <a:gd name="T74" fmla="*/ 3430 w 5518"/>
              <a:gd name="T75" fmla="*/ 940 h 4024"/>
              <a:gd name="T76" fmla="*/ 3589 w 5518"/>
              <a:gd name="T77" fmla="*/ 780 h 4024"/>
              <a:gd name="T78" fmla="*/ 3767 w 5518"/>
              <a:gd name="T79" fmla="*/ 488 h 4024"/>
              <a:gd name="T80" fmla="*/ 3891 w 5518"/>
              <a:gd name="T81" fmla="*/ 381 h 4024"/>
              <a:gd name="T82" fmla="*/ 4227 w 5518"/>
              <a:gd name="T83" fmla="*/ 346 h 4024"/>
              <a:gd name="T84" fmla="*/ 4626 w 5518"/>
              <a:gd name="T85" fmla="*/ 576 h 4024"/>
              <a:gd name="T86" fmla="*/ 4848 w 5518"/>
              <a:gd name="T87" fmla="*/ 851 h 4024"/>
              <a:gd name="T88" fmla="*/ 4927 w 5518"/>
              <a:gd name="T89" fmla="*/ 1445 h 4024"/>
              <a:gd name="T90" fmla="*/ 4697 w 5518"/>
              <a:gd name="T91" fmla="*/ 1790 h 4024"/>
              <a:gd name="T92" fmla="*/ 4413 w 5518"/>
              <a:gd name="T93" fmla="*/ 2012 h 4024"/>
              <a:gd name="T94" fmla="*/ 4024 w 5518"/>
              <a:gd name="T95" fmla="*/ 2198 h 4024"/>
              <a:gd name="T96" fmla="*/ 3820 w 5518"/>
              <a:gd name="T97" fmla="*/ 2242 h 4024"/>
              <a:gd name="T98" fmla="*/ 3855 w 5518"/>
              <a:gd name="T99" fmla="*/ 2198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18" h="4024">
                <a:moveTo>
                  <a:pt x="3855" y="2198"/>
                </a:moveTo>
                <a:cubicBezTo>
                  <a:pt x="3707" y="2238"/>
                  <a:pt x="3569" y="2303"/>
                  <a:pt x="3421" y="2340"/>
                </a:cubicBezTo>
                <a:cubicBezTo>
                  <a:pt x="3367" y="2368"/>
                  <a:pt x="3322" y="2390"/>
                  <a:pt x="3261" y="2402"/>
                </a:cubicBezTo>
                <a:cubicBezTo>
                  <a:pt x="3187" y="2433"/>
                  <a:pt x="3116" y="2475"/>
                  <a:pt x="3040" y="2499"/>
                </a:cubicBezTo>
                <a:cubicBezTo>
                  <a:pt x="2979" y="2539"/>
                  <a:pt x="2907" y="2558"/>
                  <a:pt x="2845" y="2597"/>
                </a:cubicBezTo>
                <a:cubicBezTo>
                  <a:pt x="2793" y="2629"/>
                  <a:pt x="2750" y="2673"/>
                  <a:pt x="2703" y="2712"/>
                </a:cubicBezTo>
                <a:cubicBezTo>
                  <a:pt x="2694" y="2727"/>
                  <a:pt x="2687" y="2742"/>
                  <a:pt x="2677" y="2756"/>
                </a:cubicBezTo>
                <a:cubicBezTo>
                  <a:pt x="2669" y="2766"/>
                  <a:pt x="2657" y="2772"/>
                  <a:pt x="2650" y="2783"/>
                </a:cubicBezTo>
                <a:cubicBezTo>
                  <a:pt x="2629" y="2814"/>
                  <a:pt x="2614" y="2932"/>
                  <a:pt x="2606" y="2978"/>
                </a:cubicBezTo>
                <a:cubicBezTo>
                  <a:pt x="2612" y="3087"/>
                  <a:pt x="2613" y="3197"/>
                  <a:pt x="2623" y="3306"/>
                </a:cubicBezTo>
                <a:cubicBezTo>
                  <a:pt x="2628" y="3361"/>
                  <a:pt x="2694" y="3492"/>
                  <a:pt x="2712" y="3554"/>
                </a:cubicBezTo>
                <a:cubicBezTo>
                  <a:pt x="2723" y="3649"/>
                  <a:pt x="2749" y="3731"/>
                  <a:pt x="2783" y="3820"/>
                </a:cubicBezTo>
                <a:cubicBezTo>
                  <a:pt x="2791" y="3840"/>
                  <a:pt x="2791" y="3863"/>
                  <a:pt x="2801" y="3882"/>
                </a:cubicBezTo>
                <a:cubicBezTo>
                  <a:pt x="2816" y="3913"/>
                  <a:pt x="2841" y="3927"/>
                  <a:pt x="2863" y="3953"/>
                </a:cubicBezTo>
                <a:cubicBezTo>
                  <a:pt x="2870" y="3961"/>
                  <a:pt x="2872" y="3973"/>
                  <a:pt x="2880" y="3979"/>
                </a:cubicBezTo>
                <a:cubicBezTo>
                  <a:pt x="2920" y="4011"/>
                  <a:pt x="2980" y="3993"/>
                  <a:pt x="3031" y="3997"/>
                </a:cubicBezTo>
                <a:cubicBezTo>
                  <a:pt x="3103" y="4003"/>
                  <a:pt x="3172" y="4014"/>
                  <a:pt x="3244" y="4024"/>
                </a:cubicBezTo>
                <a:cubicBezTo>
                  <a:pt x="3297" y="4021"/>
                  <a:pt x="3350" y="4019"/>
                  <a:pt x="3403" y="4015"/>
                </a:cubicBezTo>
                <a:cubicBezTo>
                  <a:pt x="3451" y="4011"/>
                  <a:pt x="3497" y="3990"/>
                  <a:pt x="3545" y="3988"/>
                </a:cubicBezTo>
                <a:cubicBezTo>
                  <a:pt x="3645" y="3983"/>
                  <a:pt x="3746" y="3982"/>
                  <a:pt x="3846" y="3979"/>
                </a:cubicBezTo>
                <a:cubicBezTo>
                  <a:pt x="3897" y="3972"/>
                  <a:pt x="3946" y="3960"/>
                  <a:pt x="3997" y="3953"/>
                </a:cubicBezTo>
                <a:cubicBezTo>
                  <a:pt x="4165" y="3958"/>
                  <a:pt x="4279" y="3957"/>
                  <a:pt x="4431" y="3988"/>
                </a:cubicBezTo>
                <a:cubicBezTo>
                  <a:pt x="4454" y="3993"/>
                  <a:pt x="4478" y="3994"/>
                  <a:pt x="4502" y="3997"/>
                </a:cubicBezTo>
                <a:cubicBezTo>
                  <a:pt x="4543" y="4003"/>
                  <a:pt x="4626" y="4015"/>
                  <a:pt x="4626" y="4015"/>
                </a:cubicBezTo>
                <a:cubicBezTo>
                  <a:pt x="4653" y="4012"/>
                  <a:pt x="4679" y="4007"/>
                  <a:pt x="4706" y="4006"/>
                </a:cubicBezTo>
                <a:cubicBezTo>
                  <a:pt x="4836" y="4001"/>
                  <a:pt x="4966" y="4005"/>
                  <a:pt x="5096" y="3997"/>
                </a:cubicBezTo>
                <a:cubicBezTo>
                  <a:pt x="5135" y="3995"/>
                  <a:pt x="5172" y="3975"/>
                  <a:pt x="5211" y="3970"/>
                </a:cubicBezTo>
                <a:cubicBezTo>
                  <a:pt x="5257" y="3956"/>
                  <a:pt x="5300" y="3944"/>
                  <a:pt x="5344" y="3926"/>
                </a:cubicBezTo>
                <a:cubicBezTo>
                  <a:pt x="5360" y="3909"/>
                  <a:pt x="5384" y="3901"/>
                  <a:pt x="5397" y="3882"/>
                </a:cubicBezTo>
                <a:cubicBezTo>
                  <a:pt x="5425" y="3841"/>
                  <a:pt x="5429" y="3666"/>
                  <a:pt x="5433" y="3625"/>
                </a:cubicBezTo>
                <a:cubicBezTo>
                  <a:pt x="5429" y="3337"/>
                  <a:pt x="5454" y="3008"/>
                  <a:pt x="5362" y="2721"/>
                </a:cubicBezTo>
                <a:cubicBezTo>
                  <a:pt x="5344" y="2581"/>
                  <a:pt x="5340" y="2477"/>
                  <a:pt x="5335" y="2322"/>
                </a:cubicBezTo>
                <a:cubicBezTo>
                  <a:pt x="5333" y="1995"/>
                  <a:pt x="5518" y="1035"/>
                  <a:pt x="5167" y="594"/>
                </a:cubicBezTo>
                <a:cubicBezTo>
                  <a:pt x="5148" y="521"/>
                  <a:pt x="5174" y="596"/>
                  <a:pt x="5105" y="506"/>
                </a:cubicBezTo>
                <a:cubicBezTo>
                  <a:pt x="5052" y="437"/>
                  <a:pt x="5030" y="371"/>
                  <a:pt x="4963" y="319"/>
                </a:cubicBezTo>
                <a:cubicBezTo>
                  <a:pt x="4888" y="261"/>
                  <a:pt x="4793" y="192"/>
                  <a:pt x="4706" y="151"/>
                </a:cubicBezTo>
                <a:cubicBezTo>
                  <a:pt x="4661" y="130"/>
                  <a:pt x="4610" y="119"/>
                  <a:pt x="4564" y="98"/>
                </a:cubicBezTo>
                <a:cubicBezTo>
                  <a:pt x="4465" y="54"/>
                  <a:pt x="4391" y="19"/>
                  <a:pt x="4281" y="0"/>
                </a:cubicBezTo>
                <a:cubicBezTo>
                  <a:pt x="3945" y="10"/>
                  <a:pt x="3660" y="16"/>
                  <a:pt x="3341" y="71"/>
                </a:cubicBezTo>
                <a:cubicBezTo>
                  <a:pt x="3186" y="131"/>
                  <a:pt x="3074" y="191"/>
                  <a:pt x="2942" y="293"/>
                </a:cubicBezTo>
                <a:cubicBezTo>
                  <a:pt x="2909" y="319"/>
                  <a:pt x="2879" y="348"/>
                  <a:pt x="2845" y="373"/>
                </a:cubicBezTo>
                <a:cubicBezTo>
                  <a:pt x="2821" y="391"/>
                  <a:pt x="2774" y="426"/>
                  <a:pt x="2774" y="426"/>
                </a:cubicBezTo>
                <a:cubicBezTo>
                  <a:pt x="2735" y="505"/>
                  <a:pt x="2748" y="472"/>
                  <a:pt x="2730" y="523"/>
                </a:cubicBezTo>
                <a:cubicBezTo>
                  <a:pt x="2736" y="556"/>
                  <a:pt x="2733" y="591"/>
                  <a:pt x="2747" y="621"/>
                </a:cubicBezTo>
                <a:cubicBezTo>
                  <a:pt x="2754" y="637"/>
                  <a:pt x="2853" y="719"/>
                  <a:pt x="2863" y="727"/>
                </a:cubicBezTo>
                <a:cubicBezTo>
                  <a:pt x="2875" y="764"/>
                  <a:pt x="2894" y="795"/>
                  <a:pt x="2907" y="833"/>
                </a:cubicBezTo>
                <a:cubicBezTo>
                  <a:pt x="2904" y="877"/>
                  <a:pt x="2907" y="923"/>
                  <a:pt x="2898" y="966"/>
                </a:cubicBezTo>
                <a:cubicBezTo>
                  <a:pt x="2895" y="978"/>
                  <a:pt x="2880" y="983"/>
                  <a:pt x="2872" y="993"/>
                </a:cubicBezTo>
                <a:cubicBezTo>
                  <a:pt x="2802" y="1077"/>
                  <a:pt x="2729" y="1086"/>
                  <a:pt x="2623" y="1099"/>
                </a:cubicBezTo>
                <a:cubicBezTo>
                  <a:pt x="2522" y="1091"/>
                  <a:pt x="2335" y="1115"/>
                  <a:pt x="2234" y="1037"/>
                </a:cubicBezTo>
                <a:cubicBezTo>
                  <a:pt x="2223" y="974"/>
                  <a:pt x="2225" y="871"/>
                  <a:pt x="2171" y="825"/>
                </a:cubicBezTo>
                <a:cubicBezTo>
                  <a:pt x="2135" y="794"/>
                  <a:pt x="2110" y="793"/>
                  <a:pt x="2065" y="780"/>
                </a:cubicBezTo>
                <a:cubicBezTo>
                  <a:pt x="1882" y="809"/>
                  <a:pt x="1716" y="883"/>
                  <a:pt x="1551" y="966"/>
                </a:cubicBezTo>
                <a:cubicBezTo>
                  <a:pt x="1443" y="1020"/>
                  <a:pt x="1363" y="1064"/>
                  <a:pt x="1303" y="1170"/>
                </a:cubicBezTo>
                <a:cubicBezTo>
                  <a:pt x="1306" y="1200"/>
                  <a:pt x="1301" y="1231"/>
                  <a:pt x="1312" y="1259"/>
                </a:cubicBezTo>
                <a:cubicBezTo>
                  <a:pt x="1314" y="1264"/>
                  <a:pt x="1390" y="1323"/>
                  <a:pt x="1401" y="1330"/>
                </a:cubicBezTo>
                <a:cubicBezTo>
                  <a:pt x="1439" y="1383"/>
                  <a:pt x="1460" y="1409"/>
                  <a:pt x="1471" y="1471"/>
                </a:cubicBezTo>
                <a:cubicBezTo>
                  <a:pt x="1468" y="1489"/>
                  <a:pt x="1472" y="1509"/>
                  <a:pt x="1463" y="1525"/>
                </a:cubicBezTo>
                <a:cubicBezTo>
                  <a:pt x="1407" y="1621"/>
                  <a:pt x="1253" y="1663"/>
                  <a:pt x="1152" y="1675"/>
                </a:cubicBezTo>
                <a:cubicBezTo>
                  <a:pt x="1096" y="1682"/>
                  <a:pt x="984" y="1693"/>
                  <a:pt x="984" y="1693"/>
                </a:cubicBezTo>
                <a:cubicBezTo>
                  <a:pt x="949" y="1690"/>
                  <a:pt x="912" y="1695"/>
                  <a:pt x="878" y="1684"/>
                </a:cubicBezTo>
                <a:cubicBezTo>
                  <a:pt x="864" y="1679"/>
                  <a:pt x="861" y="1659"/>
                  <a:pt x="851" y="1649"/>
                </a:cubicBezTo>
                <a:cubicBezTo>
                  <a:pt x="844" y="1642"/>
                  <a:pt x="834" y="1637"/>
                  <a:pt x="825" y="1631"/>
                </a:cubicBezTo>
                <a:cubicBezTo>
                  <a:pt x="803" y="1567"/>
                  <a:pt x="777" y="1508"/>
                  <a:pt x="754" y="1445"/>
                </a:cubicBezTo>
                <a:cubicBezTo>
                  <a:pt x="748" y="1427"/>
                  <a:pt x="747" y="1407"/>
                  <a:pt x="736" y="1392"/>
                </a:cubicBezTo>
                <a:cubicBezTo>
                  <a:pt x="690" y="1332"/>
                  <a:pt x="621" y="1271"/>
                  <a:pt x="559" y="1223"/>
                </a:cubicBezTo>
                <a:cubicBezTo>
                  <a:pt x="509" y="1240"/>
                  <a:pt x="518" y="1273"/>
                  <a:pt x="497" y="1312"/>
                </a:cubicBezTo>
                <a:cubicBezTo>
                  <a:pt x="482" y="1340"/>
                  <a:pt x="457" y="1363"/>
                  <a:pt x="443" y="1392"/>
                </a:cubicBezTo>
                <a:cubicBezTo>
                  <a:pt x="410" y="1458"/>
                  <a:pt x="387" y="1529"/>
                  <a:pt x="355" y="1595"/>
                </a:cubicBezTo>
                <a:cubicBezTo>
                  <a:pt x="349" y="1622"/>
                  <a:pt x="335" y="1648"/>
                  <a:pt x="337" y="1675"/>
                </a:cubicBezTo>
                <a:cubicBezTo>
                  <a:pt x="350" y="1853"/>
                  <a:pt x="400" y="1900"/>
                  <a:pt x="550" y="1950"/>
                </a:cubicBezTo>
                <a:cubicBezTo>
                  <a:pt x="653" y="2021"/>
                  <a:pt x="642" y="2115"/>
                  <a:pt x="709" y="2207"/>
                </a:cubicBezTo>
                <a:cubicBezTo>
                  <a:pt x="718" y="2268"/>
                  <a:pt x="726" y="2337"/>
                  <a:pt x="656" y="2366"/>
                </a:cubicBezTo>
                <a:cubicBezTo>
                  <a:pt x="633" y="2375"/>
                  <a:pt x="609" y="2378"/>
                  <a:pt x="585" y="2384"/>
                </a:cubicBezTo>
                <a:cubicBezTo>
                  <a:pt x="527" y="2414"/>
                  <a:pt x="463" y="2411"/>
                  <a:pt x="399" y="2420"/>
                </a:cubicBezTo>
                <a:cubicBezTo>
                  <a:pt x="352" y="2417"/>
                  <a:pt x="303" y="2424"/>
                  <a:pt x="257" y="2411"/>
                </a:cubicBezTo>
                <a:cubicBezTo>
                  <a:pt x="244" y="2407"/>
                  <a:pt x="249" y="2384"/>
                  <a:pt x="240" y="2375"/>
                </a:cubicBezTo>
                <a:cubicBezTo>
                  <a:pt x="233" y="2368"/>
                  <a:pt x="222" y="2369"/>
                  <a:pt x="213" y="2366"/>
                </a:cubicBezTo>
                <a:cubicBezTo>
                  <a:pt x="155" y="2385"/>
                  <a:pt x="140" y="2437"/>
                  <a:pt x="107" y="2482"/>
                </a:cubicBezTo>
                <a:cubicBezTo>
                  <a:pt x="97" y="2495"/>
                  <a:pt x="81" y="2504"/>
                  <a:pt x="71" y="2517"/>
                </a:cubicBezTo>
                <a:cubicBezTo>
                  <a:pt x="42" y="2554"/>
                  <a:pt x="17" y="2598"/>
                  <a:pt x="0" y="2641"/>
                </a:cubicBezTo>
                <a:cubicBezTo>
                  <a:pt x="9" y="2789"/>
                  <a:pt x="24" y="2947"/>
                  <a:pt x="54" y="3093"/>
                </a:cubicBezTo>
                <a:cubicBezTo>
                  <a:pt x="75" y="3366"/>
                  <a:pt x="63" y="3568"/>
                  <a:pt x="80" y="3882"/>
                </a:cubicBezTo>
                <a:cubicBezTo>
                  <a:pt x="80" y="3886"/>
                  <a:pt x="124" y="3896"/>
                  <a:pt x="160" y="3899"/>
                </a:cubicBezTo>
                <a:cubicBezTo>
                  <a:pt x="213" y="3903"/>
                  <a:pt x="266" y="3905"/>
                  <a:pt x="319" y="3908"/>
                </a:cubicBezTo>
                <a:cubicBezTo>
                  <a:pt x="557" y="3988"/>
                  <a:pt x="787" y="3911"/>
                  <a:pt x="1019" y="3864"/>
                </a:cubicBezTo>
                <a:cubicBezTo>
                  <a:pt x="1063" y="3842"/>
                  <a:pt x="1121" y="3831"/>
                  <a:pt x="1161" y="3802"/>
                </a:cubicBezTo>
                <a:cubicBezTo>
                  <a:pt x="1192" y="3779"/>
                  <a:pt x="1209" y="3743"/>
                  <a:pt x="1232" y="3713"/>
                </a:cubicBezTo>
                <a:cubicBezTo>
                  <a:pt x="1310" y="3613"/>
                  <a:pt x="1350" y="3533"/>
                  <a:pt x="1418" y="3412"/>
                </a:cubicBezTo>
                <a:cubicBezTo>
                  <a:pt x="1430" y="3390"/>
                  <a:pt x="1436" y="3365"/>
                  <a:pt x="1445" y="3341"/>
                </a:cubicBezTo>
                <a:cubicBezTo>
                  <a:pt x="1460" y="3300"/>
                  <a:pt x="1489" y="3217"/>
                  <a:pt x="1489" y="3217"/>
                </a:cubicBezTo>
                <a:cubicBezTo>
                  <a:pt x="1517" y="3054"/>
                  <a:pt x="1519" y="2896"/>
                  <a:pt x="1525" y="2730"/>
                </a:cubicBezTo>
                <a:cubicBezTo>
                  <a:pt x="1524" y="2699"/>
                  <a:pt x="1562" y="2476"/>
                  <a:pt x="1471" y="2446"/>
                </a:cubicBezTo>
                <a:cubicBezTo>
                  <a:pt x="1434" y="2389"/>
                  <a:pt x="1330" y="2355"/>
                  <a:pt x="1268" y="2331"/>
                </a:cubicBezTo>
                <a:cubicBezTo>
                  <a:pt x="1216" y="2311"/>
                  <a:pt x="1171" y="2273"/>
                  <a:pt x="1126" y="2242"/>
                </a:cubicBezTo>
                <a:cubicBezTo>
                  <a:pt x="1087" y="2215"/>
                  <a:pt x="1038" y="2213"/>
                  <a:pt x="993" y="2207"/>
                </a:cubicBezTo>
                <a:cubicBezTo>
                  <a:pt x="959" y="2184"/>
                  <a:pt x="950" y="2164"/>
                  <a:pt x="931" y="2127"/>
                </a:cubicBezTo>
                <a:cubicBezTo>
                  <a:pt x="948" y="2059"/>
                  <a:pt x="1000" y="2043"/>
                  <a:pt x="1064" y="2030"/>
                </a:cubicBezTo>
                <a:cubicBezTo>
                  <a:pt x="1113" y="1996"/>
                  <a:pt x="1183" y="1992"/>
                  <a:pt x="1241" y="1985"/>
                </a:cubicBezTo>
                <a:cubicBezTo>
                  <a:pt x="1297" y="1968"/>
                  <a:pt x="1346" y="1937"/>
                  <a:pt x="1401" y="1923"/>
                </a:cubicBezTo>
                <a:cubicBezTo>
                  <a:pt x="1496" y="1867"/>
                  <a:pt x="1639" y="1801"/>
                  <a:pt x="1746" y="1773"/>
                </a:cubicBezTo>
                <a:cubicBezTo>
                  <a:pt x="1827" y="1712"/>
                  <a:pt x="1726" y="1782"/>
                  <a:pt x="1870" y="1720"/>
                </a:cubicBezTo>
                <a:cubicBezTo>
                  <a:pt x="1884" y="1714"/>
                  <a:pt x="1893" y="1700"/>
                  <a:pt x="1906" y="1693"/>
                </a:cubicBezTo>
                <a:cubicBezTo>
                  <a:pt x="1956" y="1665"/>
                  <a:pt x="1965" y="1670"/>
                  <a:pt x="2012" y="1649"/>
                </a:cubicBezTo>
                <a:cubicBezTo>
                  <a:pt x="2106" y="1606"/>
                  <a:pt x="2197" y="1566"/>
                  <a:pt x="2296" y="1533"/>
                </a:cubicBezTo>
                <a:cubicBezTo>
                  <a:pt x="2341" y="1518"/>
                  <a:pt x="2384" y="1491"/>
                  <a:pt x="2428" y="1471"/>
                </a:cubicBezTo>
                <a:cubicBezTo>
                  <a:pt x="2486" y="1445"/>
                  <a:pt x="2550" y="1431"/>
                  <a:pt x="2606" y="1401"/>
                </a:cubicBezTo>
                <a:cubicBezTo>
                  <a:pt x="2619" y="1394"/>
                  <a:pt x="2627" y="1380"/>
                  <a:pt x="2641" y="1374"/>
                </a:cubicBezTo>
                <a:cubicBezTo>
                  <a:pt x="2742" y="1331"/>
                  <a:pt x="2681" y="1372"/>
                  <a:pt x="2739" y="1347"/>
                </a:cubicBezTo>
                <a:cubicBezTo>
                  <a:pt x="2773" y="1332"/>
                  <a:pt x="2802" y="1308"/>
                  <a:pt x="2836" y="1294"/>
                </a:cubicBezTo>
                <a:cubicBezTo>
                  <a:pt x="2881" y="1275"/>
                  <a:pt x="2939" y="1257"/>
                  <a:pt x="2987" y="1241"/>
                </a:cubicBezTo>
                <a:cubicBezTo>
                  <a:pt x="3032" y="1210"/>
                  <a:pt x="3085" y="1188"/>
                  <a:pt x="3137" y="1170"/>
                </a:cubicBezTo>
                <a:cubicBezTo>
                  <a:pt x="3210" y="1099"/>
                  <a:pt x="3106" y="1196"/>
                  <a:pt x="3208" y="1117"/>
                </a:cubicBezTo>
                <a:cubicBezTo>
                  <a:pt x="3283" y="1059"/>
                  <a:pt x="3359" y="1001"/>
                  <a:pt x="3430" y="940"/>
                </a:cubicBezTo>
                <a:cubicBezTo>
                  <a:pt x="3443" y="929"/>
                  <a:pt x="3452" y="915"/>
                  <a:pt x="3465" y="904"/>
                </a:cubicBezTo>
                <a:cubicBezTo>
                  <a:pt x="3491" y="882"/>
                  <a:pt x="3518" y="863"/>
                  <a:pt x="3545" y="842"/>
                </a:cubicBezTo>
                <a:cubicBezTo>
                  <a:pt x="3565" y="826"/>
                  <a:pt x="3589" y="780"/>
                  <a:pt x="3589" y="780"/>
                </a:cubicBezTo>
                <a:cubicBezTo>
                  <a:pt x="3604" y="736"/>
                  <a:pt x="3613" y="684"/>
                  <a:pt x="3642" y="647"/>
                </a:cubicBezTo>
                <a:cubicBezTo>
                  <a:pt x="3675" y="604"/>
                  <a:pt x="3716" y="566"/>
                  <a:pt x="3749" y="523"/>
                </a:cubicBezTo>
                <a:cubicBezTo>
                  <a:pt x="3757" y="513"/>
                  <a:pt x="3762" y="500"/>
                  <a:pt x="3767" y="488"/>
                </a:cubicBezTo>
                <a:cubicBezTo>
                  <a:pt x="3771" y="479"/>
                  <a:pt x="3770" y="469"/>
                  <a:pt x="3775" y="461"/>
                </a:cubicBezTo>
                <a:cubicBezTo>
                  <a:pt x="3795" y="430"/>
                  <a:pt x="3831" y="419"/>
                  <a:pt x="3864" y="408"/>
                </a:cubicBezTo>
                <a:cubicBezTo>
                  <a:pt x="3873" y="399"/>
                  <a:pt x="3880" y="387"/>
                  <a:pt x="3891" y="381"/>
                </a:cubicBezTo>
                <a:cubicBezTo>
                  <a:pt x="3904" y="374"/>
                  <a:pt x="3921" y="376"/>
                  <a:pt x="3935" y="373"/>
                </a:cubicBezTo>
                <a:cubicBezTo>
                  <a:pt x="3983" y="362"/>
                  <a:pt x="4029" y="347"/>
                  <a:pt x="4077" y="337"/>
                </a:cubicBezTo>
                <a:cubicBezTo>
                  <a:pt x="4127" y="340"/>
                  <a:pt x="4177" y="341"/>
                  <a:pt x="4227" y="346"/>
                </a:cubicBezTo>
                <a:cubicBezTo>
                  <a:pt x="4287" y="352"/>
                  <a:pt x="4336" y="391"/>
                  <a:pt x="4387" y="417"/>
                </a:cubicBezTo>
                <a:cubicBezTo>
                  <a:pt x="4453" y="451"/>
                  <a:pt x="4515" y="484"/>
                  <a:pt x="4573" y="532"/>
                </a:cubicBezTo>
                <a:cubicBezTo>
                  <a:pt x="4591" y="547"/>
                  <a:pt x="4611" y="559"/>
                  <a:pt x="4626" y="576"/>
                </a:cubicBezTo>
                <a:cubicBezTo>
                  <a:pt x="4705" y="663"/>
                  <a:pt x="4626" y="607"/>
                  <a:pt x="4688" y="647"/>
                </a:cubicBezTo>
                <a:cubicBezTo>
                  <a:pt x="4745" y="761"/>
                  <a:pt x="4668" y="623"/>
                  <a:pt x="4732" y="700"/>
                </a:cubicBezTo>
                <a:cubicBezTo>
                  <a:pt x="4776" y="753"/>
                  <a:pt x="4800" y="804"/>
                  <a:pt x="4848" y="851"/>
                </a:cubicBezTo>
                <a:cubicBezTo>
                  <a:pt x="4863" y="897"/>
                  <a:pt x="4890" y="939"/>
                  <a:pt x="4910" y="984"/>
                </a:cubicBezTo>
                <a:cubicBezTo>
                  <a:pt x="4919" y="1061"/>
                  <a:pt x="4929" y="1138"/>
                  <a:pt x="4945" y="1214"/>
                </a:cubicBezTo>
                <a:cubicBezTo>
                  <a:pt x="4939" y="1291"/>
                  <a:pt x="4941" y="1369"/>
                  <a:pt x="4927" y="1445"/>
                </a:cubicBezTo>
                <a:cubicBezTo>
                  <a:pt x="4911" y="1530"/>
                  <a:pt x="4843" y="1617"/>
                  <a:pt x="4794" y="1684"/>
                </a:cubicBezTo>
                <a:cubicBezTo>
                  <a:pt x="4774" y="1712"/>
                  <a:pt x="4767" y="1751"/>
                  <a:pt x="4741" y="1773"/>
                </a:cubicBezTo>
                <a:cubicBezTo>
                  <a:pt x="4729" y="1783"/>
                  <a:pt x="4711" y="1782"/>
                  <a:pt x="4697" y="1790"/>
                </a:cubicBezTo>
                <a:cubicBezTo>
                  <a:pt x="4655" y="1813"/>
                  <a:pt x="4628" y="1851"/>
                  <a:pt x="4591" y="1879"/>
                </a:cubicBezTo>
                <a:cubicBezTo>
                  <a:pt x="4567" y="1898"/>
                  <a:pt x="4535" y="1904"/>
                  <a:pt x="4511" y="1923"/>
                </a:cubicBezTo>
                <a:cubicBezTo>
                  <a:pt x="4477" y="1949"/>
                  <a:pt x="4448" y="1987"/>
                  <a:pt x="4413" y="2012"/>
                </a:cubicBezTo>
                <a:cubicBezTo>
                  <a:pt x="4381" y="2035"/>
                  <a:pt x="4340" y="2045"/>
                  <a:pt x="4307" y="2065"/>
                </a:cubicBezTo>
                <a:cubicBezTo>
                  <a:pt x="4255" y="2096"/>
                  <a:pt x="4204" y="2130"/>
                  <a:pt x="4148" y="2154"/>
                </a:cubicBezTo>
                <a:cubicBezTo>
                  <a:pt x="4108" y="2172"/>
                  <a:pt x="4065" y="2183"/>
                  <a:pt x="4024" y="2198"/>
                </a:cubicBezTo>
                <a:cubicBezTo>
                  <a:pt x="4006" y="2204"/>
                  <a:pt x="3970" y="2216"/>
                  <a:pt x="3970" y="2216"/>
                </a:cubicBezTo>
                <a:cubicBezTo>
                  <a:pt x="3927" y="2245"/>
                  <a:pt x="3877" y="2252"/>
                  <a:pt x="3829" y="2269"/>
                </a:cubicBezTo>
                <a:cubicBezTo>
                  <a:pt x="3826" y="2260"/>
                  <a:pt x="3820" y="2251"/>
                  <a:pt x="3820" y="2242"/>
                </a:cubicBezTo>
                <a:cubicBezTo>
                  <a:pt x="3820" y="2233"/>
                  <a:pt x="3826" y="2225"/>
                  <a:pt x="3829" y="2216"/>
                </a:cubicBezTo>
                <a:cubicBezTo>
                  <a:pt x="3832" y="2207"/>
                  <a:pt x="3829" y="2194"/>
                  <a:pt x="3837" y="2189"/>
                </a:cubicBezTo>
                <a:cubicBezTo>
                  <a:pt x="3843" y="2185"/>
                  <a:pt x="3849" y="2195"/>
                  <a:pt x="3855" y="219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Freeform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DFD45A8-2FD1-F935-EB94-9B2DD621F938}"/>
              </a:ext>
            </a:extLst>
          </p:cNvPr>
          <p:cNvSpPr>
            <a:spLocks/>
          </p:cNvSpPr>
          <p:nvPr/>
        </p:nvSpPr>
        <p:spPr bwMode="auto">
          <a:xfrm>
            <a:off x="2124075" y="7316788"/>
            <a:ext cx="3816350" cy="1800225"/>
          </a:xfrm>
          <a:custGeom>
            <a:avLst/>
            <a:gdLst>
              <a:gd name="T0" fmla="*/ 0 w 2404"/>
              <a:gd name="T1" fmla="*/ 1043 h 1134"/>
              <a:gd name="T2" fmla="*/ 45 w 2404"/>
              <a:gd name="T3" fmla="*/ 227 h 1134"/>
              <a:gd name="T4" fmla="*/ 226 w 2404"/>
              <a:gd name="T5" fmla="*/ 1043 h 1134"/>
              <a:gd name="T6" fmla="*/ 453 w 2404"/>
              <a:gd name="T7" fmla="*/ 136 h 1134"/>
              <a:gd name="T8" fmla="*/ 589 w 2404"/>
              <a:gd name="T9" fmla="*/ 1043 h 1134"/>
              <a:gd name="T10" fmla="*/ 771 w 2404"/>
              <a:gd name="T11" fmla="*/ 45 h 1134"/>
              <a:gd name="T12" fmla="*/ 907 w 2404"/>
              <a:gd name="T13" fmla="*/ 998 h 1134"/>
              <a:gd name="T14" fmla="*/ 1224 w 2404"/>
              <a:gd name="T15" fmla="*/ 45 h 1134"/>
              <a:gd name="T16" fmla="*/ 1406 w 2404"/>
              <a:gd name="T17" fmla="*/ 998 h 1134"/>
              <a:gd name="T18" fmla="*/ 1632 w 2404"/>
              <a:gd name="T19" fmla="*/ 0 h 1134"/>
              <a:gd name="T20" fmla="*/ 1859 w 2404"/>
              <a:gd name="T21" fmla="*/ 1043 h 1134"/>
              <a:gd name="T22" fmla="*/ 2267 w 2404"/>
              <a:gd name="T23" fmla="*/ 45 h 1134"/>
              <a:gd name="T24" fmla="*/ 2404 w 2404"/>
              <a:gd name="T25" fmla="*/ 1134 h 1134"/>
              <a:gd name="T26" fmla="*/ 0 w 2404"/>
              <a:gd name="T27" fmla="*/ 1043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04" h="1134">
                <a:moveTo>
                  <a:pt x="0" y="1043"/>
                </a:moveTo>
                <a:lnTo>
                  <a:pt x="45" y="227"/>
                </a:lnTo>
                <a:lnTo>
                  <a:pt x="226" y="1043"/>
                </a:lnTo>
                <a:lnTo>
                  <a:pt x="453" y="136"/>
                </a:lnTo>
                <a:lnTo>
                  <a:pt x="589" y="1043"/>
                </a:lnTo>
                <a:lnTo>
                  <a:pt x="771" y="45"/>
                </a:lnTo>
                <a:lnTo>
                  <a:pt x="907" y="998"/>
                </a:lnTo>
                <a:lnTo>
                  <a:pt x="1224" y="45"/>
                </a:lnTo>
                <a:lnTo>
                  <a:pt x="1406" y="998"/>
                </a:lnTo>
                <a:lnTo>
                  <a:pt x="1632" y="0"/>
                </a:lnTo>
                <a:lnTo>
                  <a:pt x="1859" y="1043"/>
                </a:lnTo>
                <a:lnTo>
                  <a:pt x="2267" y="45"/>
                </a:lnTo>
                <a:lnTo>
                  <a:pt x="2404" y="1134"/>
                </a:lnTo>
                <a:lnTo>
                  <a:pt x="0" y="10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7" name="Freeform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8DE2BB6-B748-A2BC-0DF5-848413693795}"/>
              </a:ext>
            </a:extLst>
          </p:cNvPr>
          <p:cNvSpPr>
            <a:spLocks/>
          </p:cNvSpPr>
          <p:nvPr/>
        </p:nvSpPr>
        <p:spPr bwMode="auto">
          <a:xfrm rot="10550972">
            <a:off x="2339975" y="7532688"/>
            <a:ext cx="3816350" cy="1800225"/>
          </a:xfrm>
          <a:custGeom>
            <a:avLst/>
            <a:gdLst>
              <a:gd name="T0" fmla="*/ 0 w 2404"/>
              <a:gd name="T1" fmla="*/ 1043 h 1134"/>
              <a:gd name="T2" fmla="*/ 45 w 2404"/>
              <a:gd name="T3" fmla="*/ 227 h 1134"/>
              <a:gd name="T4" fmla="*/ 226 w 2404"/>
              <a:gd name="T5" fmla="*/ 1043 h 1134"/>
              <a:gd name="T6" fmla="*/ 453 w 2404"/>
              <a:gd name="T7" fmla="*/ 136 h 1134"/>
              <a:gd name="T8" fmla="*/ 589 w 2404"/>
              <a:gd name="T9" fmla="*/ 1043 h 1134"/>
              <a:gd name="T10" fmla="*/ 771 w 2404"/>
              <a:gd name="T11" fmla="*/ 45 h 1134"/>
              <a:gd name="T12" fmla="*/ 907 w 2404"/>
              <a:gd name="T13" fmla="*/ 998 h 1134"/>
              <a:gd name="T14" fmla="*/ 1224 w 2404"/>
              <a:gd name="T15" fmla="*/ 45 h 1134"/>
              <a:gd name="T16" fmla="*/ 1406 w 2404"/>
              <a:gd name="T17" fmla="*/ 998 h 1134"/>
              <a:gd name="T18" fmla="*/ 1632 w 2404"/>
              <a:gd name="T19" fmla="*/ 0 h 1134"/>
              <a:gd name="T20" fmla="*/ 1859 w 2404"/>
              <a:gd name="T21" fmla="*/ 1043 h 1134"/>
              <a:gd name="T22" fmla="*/ 2267 w 2404"/>
              <a:gd name="T23" fmla="*/ 45 h 1134"/>
              <a:gd name="T24" fmla="*/ 2404 w 2404"/>
              <a:gd name="T25" fmla="*/ 1134 h 1134"/>
              <a:gd name="T26" fmla="*/ 0 w 2404"/>
              <a:gd name="T27" fmla="*/ 1043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04" h="1134">
                <a:moveTo>
                  <a:pt x="0" y="1043"/>
                </a:moveTo>
                <a:lnTo>
                  <a:pt x="45" y="227"/>
                </a:lnTo>
                <a:lnTo>
                  <a:pt x="226" y="1043"/>
                </a:lnTo>
                <a:lnTo>
                  <a:pt x="453" y="136"/>
                </a:lnTo>
                <a:lnTo>
                  <a:pt x="589" y="1043"/>
                </a:lnTo>
                <a:lnTo>
                  <a:pt x="771" y="45"/>
                </a:lnTo>
                <a:lnTo>
                  <a:pt x="907" y="998"/>
                </a:lnTo>
                <a:lnTo>
                  <a:pt x="1224" y="45"/>
                </a:lnTo>
                <a:lnTo>
                  <a:pt x="1406" y="998"/>
                </a:lnTo>
                <a:lnTo>
                  <a:pt x="1632" y="0"/>
                </a:lnTo>
                <a:lnTo>
                  <a:pt x="1859" y="1043"/>
                </a:lnTo>
                <a:lnTo>
                  <a:pt x="2267" y="45"/>
                </a:lnTo>
                <a:lnTo>
                  <a:pt x="2404" y="1134"/>
                </a:lnTo>
                <a:lnTo>
                  <a:pt x="0" y="10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8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15F9CA-6240-4E99-51CC-D5B0987C7D38}"/>
              </a:ext>
            </a:extLst>
          </p:cNvPr>
          <p:cNvSpPr>
            <a:spLocks noChangeArrowheads="1"/>
          </p:cNvSpPr>
          <p:nvPr/>
        </p:nvSpPr>
        <p:spPr bwMode="auto">
          <a:xfrm rot="20401444" flipH="1">
            <a:off x="1258888" y="981075"/>
            <a:ext cx="1584325" cy="21605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259" name="Picture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6B03AF-483E-28FA-DA88-581FD91D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165850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0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5939C1F-0E90-384E-D166-25928BD7722E}"/>
              </a:ext>
            </a:extLst>
          </p:cNvPr>
          <p:cNvSpPr>
            <a:spLocks noChangeArrowheads="1"/>
          </p:cNvSpPr>
          <p:nvPr/>
        </p:nvSpPr>
        <p:spPr bwMode="auto">
          <a:xfrm rot="20401444" flipH="1">
            <a:off x="3995738" y="0"/>
            <a:ext cx="1584325" cy="21605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A25664-FA9E-F104-E4DC-839EE49B857B}"/>
              </a:ext>
            </a:extLst>
          </p:cNvPr>
          <p:cNvSpPr>
            <a:spLocks noChangeArrowheads="1"/>
          </p:cNvSpPr>
          <p:nvPr/>
        </p:nvSpPr>
        <p:spPr bwMode="auto">
          <a:xfrm rot="20401444" flipH="1">
            <a:off x="3276600" y="2708275"/>
            <a:ext cx="1584325" cy="21605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0.07447 C 0.029 0.07077 0.02136 0.06799 0.01441 0.06314 C 0.00139 0.05319 -0.01007 0.03955 -0.02361 0.03076 C -0.0526 0.01318 -0.11302 -0.01387 -0.11302 -0.01249 C -0.1651 -0.1235 -0.02673 -0.07169 -0.00798 0.00833 C -0.01562 0.01989 -0.02083 0.03747 -0.0309 0.04232 C -0.08316 0.06452 -0.17639 0.04232 -0.0526 0.06314 C 0.00712 0.05435 0.04306 0.07077 0.05921 -0.02382 C 0.04827 -0.10106 0.0474 -0.08672 -0.00052 -0.11101 C -0.02083 -0.10361 -0.04079 -0.10037 -0.06093 -0.08996 C -0.07569 -0.08256 -0.10451 -0.05458 -0.07569 -0.02382 C -0.06111 -0.00717 -0.04079 -0.00994 -0.02361 -0.00231 C -0.01562 0.00116 0.00712 0.00833 -0.00052 0.00833 C -0.02083 0.00833 -0.03993 0.00116 -0.06093 -0.00231 C -0.06805 -0.00624 -0.11458 -0.01734 -0.06805 -0.04556 C -0.02777 -0.07054 0.01546 -0.08996 0.05921 -0.08996 C 0.06927 -0.08996 0.03889 -0.08256 0.029 -0.07932 C 0.02136 -0.07539 0.01441 -0.07169 0.00712 -0.06753 C -0.0026 -0.08811 -0.03524 -0.14084 -0.00052 -0.1672 C 0.01233 -0.17622 0.02379 -0.14477 0.03646 -0.13344 C 0.04184 -0.1228 0.05452 -0.11239 0.05157 -0.10037 C 0.04184 -0.05805 -0.02413 -0.05943 -0.03767 -0.05689 C -0.02847 -0.02821 -0.02777 0.00833 -0.00052 -0.02382 C 0.02136 -0.04949 0.05921 -0.11101 0.05921 -0.11031 C 0.05695 -0.1228 0.05886 -0.13992 0.05157 -0.14477 C 0.0408 -0.1524 -0.01093 -0.08996 -0.02361 -0.07932 C -0.04375 -0.03099 -0.06215 0.01503 -0.0309 0.07447 C -0.02361 0.0895 -0.00573 0.08233 0.00712 0.08557 C 0.01719 0.0673 0.05035 0.04302 0.03646 0.03076 C 0.03542 0.03007 -0.05364 0.0895 -0.06805 0.0969 C -0.05468 -0.01734 -0.02413 -0.10499 0.0441 -0.1672 C 0.05695 -0.16327 0.07796 -0.17345 0.08108 -0.15587 C 0.10486 -0.0407 0.07257 -0.00231 0.01441 0.01989 C -0.03316 -0.03307 -0.03854 -0.07054 0.01441 -0.1228 C 0.05695 -0.11494 0.10243 -0.12604 0.1415 -0.10037 C 0.14688 -0.09667 0.07205 0.0037 0.06702 0.00833 C 0.02309 0.10477 0.07552 0.00833 0.0441 0.00833 C 0.03646 0.00833 0.029 0.04232 0.03646 0.04232 C 0.0474 0.04232 0.05157 0.01989 0.05921 0.00833 C 0.06702 -0.02081 0.08108 -0.0481 0.08108 -0.07932 C 0.08108 -0.09181 0.06754 -0.10106 0.05921 -0.10037 C 0.04514 -0.09736 0.03421 -0.07932 0.02136 -0.06753 C 0.01789 -0.04949 0.00556 -0.00925 0.02136 0.00833 C 0.02796 0.01619 0.05157 -0.00509 0.0441 -0.00231 C 0.00035 0.01133 -0.00486 0.01503 -0.03767 0.03076 C -0.06093 -0.01989 -0.05989 -0.08048 -0.01562 -0.10037 C -0.00798 -0.09667 0.00486 -0.10106 0.00712 -0.08996 C 0.01893 -0.03793 -0.00677 -0.02382 -0.0309 -0.02382 " pathEditMode="relative" rAng="0" ptsTypes="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110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017E-7 L -0.00399 -1.4213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10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017E-7 L -0.00399 -1.42137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1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E041332-1722-DD33-FE48-B08BA7C1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1438"/>
            <a:ext cx="9144000" cy="69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E8F28031-D5C2-0F1F-28BF-4F05C818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63938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Freeform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EF36B6-EF79-6763-86B7-DA10E4374445}"/>
              </a:ext>
            </a:extLst>
          </p:cNvPr>
          <p:cNvSpPr>
            <a:spLocks/>
          </p:cNvSpPr>
          <p:nvPr/>
        </p:nvSpPr>
        <p:spPr bwMode="auto">
          <a:xfrm>
            <a:off x="576263" y="619125"/>
            <a:ext cx="3076575" cy="5224463"/>
          </a:xfrm>
          <a:custGeom>
            <a:avLst/>
            <a:gdLst>
              <a:gd name="T0" fmla="*/ 1923 w 1938"/>
              <a:gd name="T1" fmla="*/ 2818 h 3291"/>
              <a:gd name="T2" fmla="*/ 1852 w 1938"/>
              <a:gd name="T3" fmla="*/ 3252 h 3291"/>
              <a:gd name="T4" fmla="*/ 1551 w 1938"/>
              <a:gd name="T5" fmla="*/ 3119 h 3291"/>
              <a:gd name="T6" fmla="*/ 1303 w 1938"/>
              <a:gd name="T7" fmla="*/ 3013 h 3291"/>
              <a:gd name="T8" fmla="*/ 1197 w 1938"/>
              <a:gd name="T9" fmla="*/ 2969 h 3291"/>
              <a:gd name="T10" fmla="*/ 585 w 1938"/>
              <a:gd name="T11" fmla="*/ 2738 h 3291"/>
              <a:gd name="T12" fmla="*/ 692 w 1938"/>
              <a:gd name="T13" fmla="*/ 2658 h 3291"/>
              <a:gd name="T14" fmla="*/ 1462 w 1938"/>
              <a:gd name="T15" fmla="*/ 2641 h 3291"/>
              <a:gd name="T16" fmla="*/ 1250 w 1938"/>
              <a:gd name="T17" fmla="*/ 2322 h 3291"/>
              <a:gd name="T18" fmla="*/ 559 w 1938"/>
              <a:gd name="T19" fmla="*/ 2091 h 3291"/>
              <a:gd name="T20" fmla="*/ 80 w 1938"/>
              <a:gd name="T21" fmla="*/ 2065 h 3291"/>
              <a:gd name="T22" fmla="*/ 133 w 1938"/>
              <a:gd name="T23" fmla="*/ 2171 h 3291"/>
              <a:gd name="T24" fmla="*/ 169 w 1938"/>
              <a:gd name="T25" fmla="*/ 2357 h 3291"/>
              <a:gd name="T26" fmla="*/ 231 w 1938"/>
              <a:gd name="T27" fmla="*/ 2880 h 3291"/>
              <a:gd name="T28" fmla="*/ 213 w 1938"/>
              <a:gd name="T29" fmla="*/ 3004 h 3291"/>
              <a:gd name="T30" fmla="*/ 62 w 1938"/>
              <a:gd name="T31" fmla="*/ 2836 h 3291"/>
              <a:gd name="T32" fmla="*/ 18 w 1938"/>
              <a:gd name="T33" fmla="*/ 1692 h 3291"/>
              <a:gd name="T34" fmla="*/ 240 w 1938"/>
              <a:gd name="T35" fmla="*/ 1498 h 3291"/>
              <a:gd name="T36" fmla="*/ 603 w 1938"/>
              <a:gd name="T37" fmla="*/ 1746 h 3291"/>
              <a:gd name="T38" fmla="*/ 762 w 1938"/>
              <a:gd name="T39" fmla="*/ 1905 h 3291"/>
              <a:gd name="T40" fmla="*/ 1099 w 1938"/>
              <a:gd name="T41" fmla="*/ 1613 h 3291"/>
              <a:gd name="T42" fmla="*/ 957 w 1938"/>
              <a:gd name="T43" fmla="*/ 1276 h 3291"/>
              <a:gd name="T44" fmla="*/ 816 w 1938"/>
              <a:gd name="T45" fmla="*/ 1214 h 3291"/>
              <a:gd name="T46" fmla="*/ 293 w 1938"/>
              <a:gd name="T47" fmla="*/ 1161 h 3291"/>
              <a:gd name="T48" fmla="*/ 248 w 1938"/>
              <a:gd name="T49" fmla="*/ 1116 h 3291"/>
              <a:gd name="T50" fmla="*/ 310 w 1938"/>
              <a:gd name="T51" fmla="*/ 877 h 3291"/>
              <a:gd name="T52" fmla="*/ 638 w 1938"/>
              <a:gd name="T53" fmla="*/ 673 h 3291"/>
              <a:gd name="T54" fmla="*/ 807 w 1938"/>
              <a:gd name="T55" fmla="*/ 780 h 3291"/>
              <a:gd name="T56" fmla="*/ 949 w 1938"/>
              <a:gd name="T57" fmla="*/ 868 h 3291"/>
              <a:gd name="T58" fmla="*/ 1081 w 1938"/>
              <a:gd name="T59" fmla="*/ 975 h 3291"/>
              <a:gd name="T60" fmla="*/ 1143 w 1938"/>
              <a:gd name="T61" fmla="*/ 1152 h 3291"/>
              <a:gd name="T62" fmla="*/ 1347 w 1938"/>
              <a:gd name="T63" fmla="*/ 1435 h 3291"/>
              <a:gd name="T64" fmla="*/ 1205 w 1938"/>
              <a:gd name="T65" fmla="*/ 1843 h 3291"/>
              <a:gd name="T66" fmla="*/ 1392 w 1938"/>
              <a:gd name="T67" fmla="*/ 2074 h 3291"/>
              <a:gd name="T68" fmla="*/ 1507 w 1938"/>
              <a:gd name="T69" fmla="*/ 1480 h 3291"/>
              <a:gd name="T70" fmla="*/ 1551 w 1938"/>
              <a:gd name="T71" fmla="*/ 1196 h 3291"/>
              <a:gd name="T72" fmla="*/ 1649 w 1938"/>
              <a:gd name="T73" fmla="*/ 948 h 3291"/>
              <a:gd name="T74" fmla="*/ 1604 w 1938"/>
              <a:gd name="T75" fmla="*/ 824 h 3291"/>
              <a:gd name="T76" fmla="*/ 1205 w 1938"/>
              <a:gd name="T77" fmla="*/ 665 h 3291"/>
              <a:gd name="T78" fmla="*/ 1037 w 1938"/>
              <a:gd name="T79" fmla="*/ 470 h 3291"/>
              <a:gd name="T80" fmla="*/ 824 w 1938"/>
              <a:gd name="T81" fmla="*/ 275 h 3291"/>
              <a:gd name="T82" fmla="*/ 559 w 1938"/>
              <a:gd name="T83" fmla="*/ 106 h 3291"/>
              <a:gd name="T84" fmla="*/ 665 w 1938"/>
              <a:gd name="T85" fmla="*/ 35 h 3291"/>
              <a:gd name="T86" fmla="*/ 816 w 1938"/>
              <a:gd name="T87" fmla="*/ 0 h 3291"/>
              <a:gd name="T88" fmla="*/ 1383 w 1938"/>
              <a:gd name="T89" fmla="*/ 292 h 3291"/>
              <a:gd name="T90" fmla="*/ 1861 w 1938"/>
              <a:gd name="T91" fmla="*/ 549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38" h="3291">
                <a:moveTo>
                  <a:pt x="1879" y="594"/>
                </a:moveTo>
                <a:cubicBezTo>
                  <a:pt x="1881" y="939"/>
                  <a:pt x="1785" y="2145"/>
                  <a:pt x="1923" y="2818"/>
                </a:cubicBezTo>
                <a:cubicBezTo>
                  <a:pt x="1920" y="2969"/>
                  <a:pt x="1938" y="3121"/>
                  <a:pt x="1914" y="3270"/>
                </a:cubicBezTo>
                <a:cubicBezTo>
                  <a:pt x="1911" y="3291"/>
                  <a:pt x="1872" y="3259"/>
                  <a:pt x="1852" y="3252"/>
                </a:cubicBezTo>
                <a:cubicBezTo>
                  <a:pt x="1807" y="3235"/>
                  <a:pt x="1785" y="3209"/>
                  <a:pt x="1737" y="3199"/>
                </a:cubicBezTo>
                <a:cubicBezTo>
                  <a:pt x="1679" y="3163"/>
                  <a:pt x="1613" y="3147"/>
                  <a:pt x="1551" y="3119"/>
                </a:cubicBezTo>
                <a:cubicBezTo>
                  <a:pt x="1491" y="3092"/>
                  <a:pt x="1429" y="3061"/>
                  <a:pt x="1365" y="3048"/>
                </a:cubicBezTo>
                <a:cubicBezTo>
                  <a:pt x="1344" y="3036"/>
                  <a:pt x="1325" y="3021"/>
                  <a:pt x="1303" y="3013"/>
                </a:cubicBezTo>
                <a:cubicBezTo>
                  <a:pt x="1286" y="3007"/>
                  <a:pt x="1267" y="3011"/>
                  <a:pt x="1250" y="3004"/>
                </a:cubicBezTo>
                <a:cubicBezTo>
                  <a:pt x="1230" y="2996"/>
                  <a:pt x="1216" y="2979"/>
                  <a:pt x="1197" y="2969"/>
                </a:cubicBezTo>
                <a:cubicBezTo>
                  <a:pt x="1088" y="2909"/>
                  <a:pt x="960" y="2855"/>
                  <a:pt x="842" y="2818"/>
                </a:cubicBezTo>
                <a:cubicBezTo>
                  <a:pt x="750" y="2789"/>
                  <a:pt x="682" y="2749"/>
                  <a:pt x="585" y="2738"/>
                </a:cubicBezTo>
                <a:cubicBezTo>
                  <a:pt x="538" y="2726"/>
                  <a:pt x="490" y="2715"/>
                  <a:pt x="443" y="2703"/>
                </a:cubicBezTo>
                <a:cubicBezTo>
                  <a:pt x="520" y="2664"/>
                  <a:pt x="607" y="2665"/>
                  <a:pt x="692" y="2658"/>
                </a:cubicBezTo>
                <a:cubicBezTo>
                  <a:pt x="865" y="2667"/>
                  <a:pt x="1033" y="2696"/>
                  <a:pt x="1205" y="2712"/>
                </a:cubicBezTo>
                <a:cubicBezTo>
                  <a:pt x="1340" y="2706"/>
                  <a:pt x="1397" y="2741"/>
                  <a:pt x="1462" y="2641"/>
                </a:cubicBezTo>
                <a:cubicBezTo>
                  <a:pt x="1453" y="2591"/>
                  <a:pt x="1454" y="2538"/>
                  <a:pt x="1436" y="2490"/>
                </a:cubicBezTo>
                <a:cubicBezTo>
                  <a:pt x="1411" y="2424"/>
                  <a:pt x="1305" y="2358"/>
                  <a:pt x="1250" y="2322"/>
                </a:cubicBezTo>
                <a:cubicBezTo>
                  <a:pt x="1158" y="2262"/>
                  <a:pt x="1068" y="2187"/>
                  <a:pt x="957" y="2162"/>
                </a:cubicBezTo>
                <a:cubicBezTo>
                  <a:pt x="826" y="2132"/>
                  <a:pt x="692" y="2110"/>
                  <a:pt x="559" y="2091"/>
                </a:cubicBezTo>
                <a:cubicBezTo>
                  <a:pt x="507" y="2074"/>
                  <a:pt x="453" y="2071"/>
                  <a:pt x="399" y="2065"/>
                </a:cubicBezTo>
                <a:cubicBezTo>
                  <a:pt x="282" y="2035"/>
                  <a:pt x="302" y="2037"/>
                  <a:pt x="80" y="2065"/>
                </a:cubicBezTo>
                <a:cubicBezTo>
                  <a:pt x="71" y="2066"/>
                  <a:pt x="84" y="2083"/>
                  <a:pt x="89" y="2091"/>
                </a:cubicBezTo>
                <a:cubicBezTo>
                  <a:pt x="120" y="2144"/>
                  <a:pt x="117" y="2108"/>
                  <a:pt x="133" y="2171"/>
                </a:cubicBezTo>
                <a:cubicBezTo>
                  <a:pt x="141" y="2200"/>
                  <a:pt x="145" y="2230"/>
                  <a:pt x="151" y="2260"/>
                </a:cubicBezTo>
                <a:cubicBezTo>
                  <a:pt x="157" y="2292"/>
                  <a:pt x="169" y="2357"/>
                  <a:pt x="169" y="2357"/>
                </a:cubicBezTo>
                <a:cubicBezTo>
                  <a:pt x="180" y="2498"/>
                  <a:pt x="194" y="2643"/>
                  <a:pt x="222" y="2782"/>
                </a:cubicBezTo>
                <a:cubicBezTo>
                  <a:pt x="225" y="2815"/>
                  <a:pt x="223" y="2848"/>
                  <a:pt x="231" y="2880"/>
                </a:cubicBezTo>
                <a:cubicBezTo>
                  <a:pt x="235" y="2897"/>
                  <a:pt x="254" y="2907"/>
                  <a:pt x="257" y="2924"/>
                </a:cubicBezTo>
                <a:cubicBezTo>
                  <a:pt x="266" y="2976"/>
                  <a:pt x="245" y="2979"/>
                  <a:pt x="213" y="3004"/>
                </a:cubicBezTo>
                <a:cubicBezTo>
                  <a:pt x="181" y="3001"/>
                  <a:pt x="146" y="3008"/>
                  <a:pt x="116" y="2995"/>
                </a:cubicBezTo>
                <a:cubicBezTo>
                  <a:pt x="90" y="2984"/>
                  <a:pt x="69" y="2861"/>
                  <a:pt x="62" y="2836"/>
                </a:cubicBezTo>
                <a:cubicBezTo>
                  <a:pt x="46" y="2690"/>
                  <a:pt x="49" y="2534"/>
                  <a:pt x="0" y="2393"/>
                </a:cubicBezTo>
                <a:cubicBezTo>
                  <a:pt x="6" y="2159"/>
                  <a:pt x="9" y="1926"/>
                  <a:pt x="18" y="1692"/>
                </a:cubicBezTo>
                <a:cubicBezTo>
                  <a:pt x="21" y="1612"/>
                  <a:pt x="89" y="1540"/>
                  <a:pt x="160" y="1515"/>
                </a:cubicBezTo>
                <a:cubicBezTo>
                  <a:pt x="186" y="1506"/>
                  <a:pt x="240" y="1498"/>
                  <a:pt x="240" y="1498"/>
                </a:cubicBezTo>
                <a:cubicBezTo>
                  <a:pt x="275" y="1504"/>
                  <a:pt x="312" y="1503"/>
                  <a:pt x="346" y="1515"/>
                </a:cubicBezTo>
                <a:cubicBezTo>
                  <a:pt x="457" y="1554"/>
                  <a:pt x="530" y="1663"/>
                  <a:pt x="603" y="1746"/>
                </a:cubicBezTo>
                <a:cubicBezTo>
                  <a:pt x="631" y="1777"/>
                  <a:pt x="653" y="1813"/>
                  <a:pt x="683" y="1843"/>
                </a:cubicBezTo>
                <a:cubicBezTo>
                  <a:pt x="707" y="1867"/>
                  <a:pt x="762" y="1905"/>
                  <a:pt x="762" y="1905"/>
                </a:cubicBezTo>
                <a:cubicBezTo>
                  <a:pt x="899" y="1888"/>
                  <a:pt x="950" y="1824"/>
                  <a:pt x="1046" y="1728"/>
                </a:cubicBezTo>
                <a:cubicBezTo>
                  <a:pt x="1065" y="1690"/>
                  <a:pt x="1099" y="1655"/>
                  <a:pt x="1099" y="1613"/>
                </a:cubicBezTo>
                <a:cubicBezTo>
                  <a:pt x="1099" y="1473"/>
                  <a:pt x="1087" y="1421"/>
                  <a:pt x="1011" y="1329"/>
                </a:cubicBezTo>
                <a:cubicBezTo>
                  <a:pt x="986" y="1299"/>
                  <a:pt x="999" y="1297"/>
                  <a:pt x="957" y="1276"/>
                </a:cubicBezTo>
                <a:cubicBezTo>
                  <a:pt x="943" y="1269"/>
                  <a:pt x="876" y="1259"/>
                  <a:pt x="869" y="1258"/>
                </a:cubicBezTo>
                <a:cubicBezTo>
                  <a:pt x="858" y="1228"/>
                  <a:pt x="862" y="1217"/>
                  <a:pt x="816" y="1214"/>
                </a:cubicBezTo>
                <a:cubicBezTo>
                  <a:pt x="663" y="1203"/>
                  <a:pt x="509" y="1202"/>
                  <a:pt x="355" y="1196"/>
                </a:cubicBezTo>
                <a:cubicBezTo>
                  <a:pt x="334" y="1184"/>
                  <a:pt x="315" y="1171"/>
                  <a:pt x="293" y="1161"/>
                </a:cubicBezTo>
                <a:cubicBezTo>
                  <a:pt x="282" y="1156"/>
                  <a:pt x="266" y="1161"/>
                  <a:pt x="257" y="1152"/>
                </a:cubicBezTo>
                <a:cubicBezTo>
                  <a:pt x="248" y="1143"/>
                  <a:pt x="251" y="1128"/>
                  <a:pt x="248" y="1116"/>
                </a:cubicBezTo>
                <a:cubicBezTo>
                  <a:pt x="251" y="1094"/>
                  <a:pt x="261" y="951"/>
                  <a:pt x="284" y="904"/>
                </a:cubicBezTo>
                <a:cubicBezTo>
                  <a:pt x="290" y="893"/>
                  <a:pt x="302" y="887"/>
                  <a:pt x="310" y="877"/>
                </a:cubicBezTo>
                <a:cubicBezTo>
                  <a:pt x="323" y="861"/>
                  <a:pt x="355" y="807"/>
                  <a:pt x="373" y="789"/>
                </a:cubicBezTo>
                <a:cubicBezTo>
                  <a:pt x="447" y="715"/>
                  <a:pt x="539" y="693"/>
                  <a:pt x="638" y="673"/>
                </a:cubicBezTo>
                <a:cubicBezTo>
                  <a:pt x="662" y="676"/>
                  <a:pt x="688" y="671"/>
                  <a:pt x="709" y="682"/>
                </a:cubicBezTo>
                <a:cubicBezTo>
                  <a:pt x="709" y="682"/>
                  <a:pt x="802" y="775"/>
                  <a:pt x="807" y="780"/>
                </a:cubicBezTo>
                <a:cubicBezTo>
                  <a:pt x="816" y="789"/>
                  <a:pt x="831" y="790"/>
                  <a:pt x="842" y="797"/>
                </a:cubicBezTo>
                <a:cubicBezTo>
                  <a:pt x="881" y="820"/>
                  <a:pt x="907" y="854"/>
                  <a:pt x="949" y="868"/>
                </a:cubicBezTo>
                <a:cubicBezTo>
                  <a:pt x="1002" y="850"/>
                  <a:pt x="1052" y="826"/>
                  <a:pt x="1099" y="797"/>
                </a:cubicBezTo>
                <a:cubicBezTo>
                  <a:pt x="1145" y="874"/>
                  <a:pt x="1112" y="893"/>
                  <a:pt x="1081" y="975"/>
                </a:cubicBezTo>
                <a:cubicBezTo>
                  <a:pt x="1084" y="1016"/>
                  <a:pt x="1076" y="1060"/>
                  <a:pt x="1090" y="1099"/>
                </a:cubicBezTo>
                <a:cubicBezTo>
                  <a:pt x="1098" y="1123"/>
                  <a:pt x="1125" y="1134"/>
                  <a:pt x="1143" y="1152"/>
                </a:cubicBezTo>
                <a:cubicBezTo>
                  <a:pt x="1210" y="1219"/>
                  <a:pt x="1276" y="1253"/>
                  <a:pt x="1356" y="1294"/>
                </a:cubicBezTo>
                <a:cubicBezTo>
                  <a:pt x="1379" y="1349"/>
                  <a:pt x="1374" y="1382"/>
                  <a:pt x="1347" y="1435"/>
                </a:cubicBezTo>
                <a:cubicBezTo>
                  <a:pt x="1336" y="1519"/>
                  <a:pt x="1324" y="1594"/>
                  <a:pt x="1276" y="1666"/>
                </a:cubicBezTo>
                <a:cubicBezTo>
                  <a:pt x="1258" y="1726"/>
                  <a:pt x="1230" y="1786"/>
                  <a:pt x="1205" y="1843"/>
                </a:cubicBezTo>
                <a:cubicBezTo>
                  <a:pt x="1208" y="1881"/>
                  <a:pt x="1203" y="1921"/>
                  <a:pt x="1214" y="1958"/>
                </a:cubicBezTo>
                <a:cubicBezTo>
                  <a:pt x="1228" y="2004"/>
                  <a:pt x="1350" y="2046"/>
                  <a:pt x="1392" y="2074"/>
                </a:cubicBezTo>
                <a:cubicBezTo>
                  <a:pt x="1419" y="1954"/>
                  <a:pt x="1440" y="1832"/>
                  <a:pt x="1462" y="1710"/>
                </a:cubicBezTo>
                <a:cubicBezTo>
                  <a:pt x="1476" y="1634"/>
                  <a:pt x="1478" y="1551"/>
                  <a:pt x="1507" y="1480"/>
                </a:cubicBezTo>
                <a:cubicBezTo>
                  <a:pt x="1512" y="1444"/>
                  <a:pt x="1520" y="1409"/>
                  <a:pt x="1525" y="1373"/>
                </a:cubicBezTo>
                <a:cubicBezTo>
                  <a:pt x="1532" y="1320"/>
                  <a:pt x="1528" y="1247"/>
                  <a:pt x="1551" y="1196"/>
                </a:cubicBezTo>
                <a:cubicBezTo>
                  <a:pt x="1558" y="1180"/>
                  <a:pt x="1571" y="1168"/>
                  <a:pt x="1578" y="1152"/>
                </a:cubicBezTo>
                <a:cubicBezTo>
                  <a:pt x="1606" y="1086"/>
                  <a:pt x="1626" y="1016"/>
                  <a:pt x="1649" y="948"/>
                </a:cubicBezTo>
                <a:cubicBezTo>
                  <a:pt x="1646" y="916"/>
                  <a:pt x="1651" y="882"/>
                  <a:pt x="1640" y="851"/>
                </a:cubicBezTo>
                <a:cubicBezTo>
                  <a:pt x="1635" y="837"/>
                  <a:pt x="1616" y="832"/>
                  <a:pt x="1604" y="824"/>
                </a:cubicBezTo>
                <a:cubicBezTo>
                  <a:pt x="1527" y="773"/>
                  <a:pt x="1454" y="748"/>
                  <a:pt x="1365" y="735"/>
                </a:cubicBezTo>
                <a:cubicBezTo>
                  <a:pt x="1309" y="718"/>
                  <a:pt x="1258" y="690"/>
                  <a:pt x="1205" y="665"/>
                </a:cubicBezTo>
                <a:cubicBezTo>
                  <a:pt x="1136" y="595"/>
                  <a:pt x="1168" y="630"/>
                  <a:pt x="1108" y="558"/>
                </a:cubicBezTo>
                <a:cubicBezTo>
                  <a:pt x="1094" y="518"/>
                  <a:pt x="1072" y="492"/>
                  <a:pt x="1037" y="470"/>
                </a:cubicBezTo>
                <a:cubicBezTo>
                  <a:pt x="1009" y="400"/>
                  <a:pt x="960" y="326"/>
                  <a:pt x="886" y="301"/>
                </a:cubicBezTo>
                <a:cubicBezTo>
                  <a:pt x="829" y="262"/>
                  <a:pt x="894" y="302"/>
                  <a:pt x="824" y="275"/>
                </a:cubicBezTo>
                <a:cubicBezTo>
                  <a:pt x="752" y="248"/>
                  <a:pt x="694" y="211"/>
                  <a:pt x="621" y="186"/>
                </a:cubicBezTo>
                <a:cubicBezTo>
                  <a:pt x="601" y="166"/>
                  <a:pt x="563" y="140"/>
                  <a:pt x="559" y="106"/>
                </a:cubicBezTo>
                <a:cubicBezTo>
                  <a:pt x="553" y="59"/>
                  <a:pt x="585" y="65"/>
                  <a:pt x="621" y="53"/>
                </a:cubicBezTo>
                <a:cubicBezTo>
                  <a:pt x="636" y="48"/>
                  <a:pt x="651" y="42"/>
                  <a:pt x="665" y="35"/>
                </a:cubicBezTo>
                <a:cubicBezTo>
                  <a:pt x="675" y="30"/>
                  <a:pt x="682" y="22"/>
                  <a:pt x="692" y="18"/>
                </a:cubicBezTo>
                <a:cubicBezTo>
                  <a:pt x="723" y="5"/>
                  <a:pt x="796" y="2"/>
                  <a:pt x="816" y="0"/>
                </a:cubicBezTo>
                <a:cubicBezTo>
                  <a:pt x="977" y="23"/>
                  <a:pt x="1133" y="161"/>
                  <a:pt x="1268" y="248"/>
                </a:cubicBezTo>
                <a:cubicBezTo>
                  <a:pt x="1305" y="272"/>
                  <a:pt x="1343" y="277"/>
                  <a:pt x="1383" y="292"/>
                </a:cubicBezTo>
                <a:cubicBezTo>
                  <a:pt x="1474" y="327"/>
                  <a:pt x="1560" y="359"/>
                  <a:pt x="1640" y="416"/>
                </a:cubicBezTo>
                <a:cubicBezTo>
                  <a:pt x="1701" y="514"/>
                  <a:pt x="1751" y="537"/>
                  <a:pt x="1861" y="549"/>
                </a:cubicBezTo>
                <a:cubicBezTo>
                  <a:pt x="1896" y="572"/>
                  <a:pt x="1891" y="557"/>
                  <a:pt x="1879" y="59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4" name="Freeform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4AFEC51-1907-6FAD-2DCE-EA98895BB43C}"/>
              </a:ext>
            </a:extLst>
          </p:cNvPr>
          <p:cNvSpPr>
            <a:spLocks/>
          </p:cNvSpPr>
          <p:nvPr/>
        </p:nvSpPr>
        <p:spPr bwMode="auto">
          <a:xfrm>
            <a:off x="-263525" y="295275"/>
            <a:ext cx="3749675" cy="5865813"/>
          </a:xfrm>
          <a:custGeom>
            <a:avLst/>
            <a:gdLst>
              <a:gd name="T0" fmla="*/ 60 w 2362"/>
              <a:gd name="T1" fmla="*/ 2348 h 3695"/>
              <a:gd name="T2" fmla="*/ 193 w 2362"/>
              <a:gd name="T3" fmla="*/ 106 h 3695"/>
              <a:gd name="T4" fmla="*/ 476 w 2362"/>
              <a:gd name="T5" fmla="*/ 53 h 3695"/>
              <a:gd name="T6" fmla="*/ 1105 w 2362"/>
              <a:gd name="T7" fmla="*/ 0 h 3695"/>
              <a:gd name="T8" fmla="*/ 1894 w 2362"/>
              <a:gd name="T9" fmla="*/ 142 h 3695"/>
              <a:gd name="T10" fmla="*/ 2195 w 2362"/>
              <a:gd name="T11" fmla="*/ 301 h 3695"/>
              <a:gd name="T12" fmla="*/ 2266 w 2362"/>
              <a:gd name="T13" fmla="*/ 514 h 3695"/>
              <a:gd name="T14" fmla="*/ 1885 w 2362"/>
              <a:gd name="T15" fmla="*/ 372 h 3695"/>
              <a:gd name="T16" fmla="*/ 1619 w 2362"/>
              <a:gd name="T17" fmla="*/ 257 h 3695"/>
              <a:gd name="T18" fmla="*/ 1389 w 2362"/>
              <a:gd name="T19" fmla="*/ 142 h 3695"/>
              <a:gd name="T20" fmla="*/ 1017 w 2362"/>
              <a:gd name="T21" fmla="*/ 239 h 3695"/>
              <a:gd name="T22" fmla="*/ 1114 w 2362"/>
              <a:gd name="T23" fmla="*/ 487 h 3695"/>
              <a:gd name="T24" fmla="*/ 1345 w 2362"/>
              <a:gd name="T25" fmla="*/ 656 h 3695"/>
              <a:gd name="T26" fmla="*/ 1619 w 2362"/>
              <a:gd name="T27" fmla="*/ 869 h 3695"/>
              <a:gd name="T28" fmla="*/ 1743 w 2362"/>
              <a:gd name="T29" fmla="*/ 984 h 3695"/>
              <a:gd name="T30" fmla="*/ 1859 w 2362"/>
              <a:gd name="T31" fmla="*/ 1055 h 3695"/>
              <a:gd name="T32" fmla="*/ 1983 w 2362"/>
              <a:gd name="T33" fmla="*/ 1143 h 3695"/>
              <a:gd name="T34" fmla="*/ 1841 w 2362"/>
              <a:gd name="T35" fmla="*/ 2083 h 3695"/>
              <a:gd name="T36" fmla="*/ 1947 w 2362"/>
              <a:gd name="T37" fmla="*/ 1639 h 3695"/>
              <a:gd name="T38" fmla="*/ 1734 w 2362"/>
              <a:gd name="T39" fmla="*/ 1072 h 3695"/>
              <a:gd name="T40" fmla="*/ 1637 w 2362"/>
              <a:gd name="T41" fmla="*/ 931 h 3695"/>
              <a:gd name="T42" fmla="*/ 1353 w 2362"/>
              <a:gd name="T43" fmla="*/ 824 h 3695"/>
              <a:gd name="T44" fmla="*/ 786 w 2362"/>
              <a:gd name="T45" fmla="*/ 833 h 3695"/>
              <a:gd name="T46" fmla="*/ 636 w 2362"/>
              <a:gd name="T47" fmla="*/ 1374 h 3695"/>
              <a:gd name="T48" fmla="*/ 1265 w 2362"/>
              <a:gd name="T49" fmla="*/ 1622 h 3695"/>
              <a:gd name="T50" fmla="*/ 1336 w 2362"/>
              <a:gd name="T51" fmla="*/ 1834 h 3695"/>
              <a:gd name="T52" fmla="*/ 1158 w 2362"/>
              <a:gd name="T53" fmla="*/ 1826 h 3695"/>
              <a:gd name="T54" fmla="*/ 609 w 2362"/>
              <a:gd name="T55" fmla="*/ 1648 h 3695"/>
              <a:gd name="T56" fmla="*/ 414 w 2362"/>
              <a:gd name="T57" fmla="*/ 1826 h 3695"/>
              <a:gd name="T58" fmla="*/ 450 w 2362"/>
              <a:gd name="T59" fmla="*/ 3119 h 3695"/>
              <a:gd name="T60" fmla="*/ 742 w 2362"/>
              <a:gd name="T61" fmla="*/ 3421 h 3695"/>
              <a:gd name="T62" fmla="*/ 839 w 2362"/>
              <a:gd name="T63" fmla="*/ 3102 h 3695"/>
              <a:gd name="T64" fmla="*/ 769 w 2362"/>
              <a:gd name="T65" fmla="*/ 2402 h 3695"/>
              <a:gd name="T66" fmla="*/ 1345 w 2362"/>
              <a:gd name="T67" fmla="*/ 2428 h 3695"/>
              <a:gd name="T68" fmla="*/ 1548 w 2362"/>
              <a:gd name="T69" fmla="*/ 2552 h 3695"/>
              <a:gd name="T70" fmla="*/ 1788 w 2362"/>
              <a:gd name="T71" fmla="*/ 2765 h 3695"/>
              <a:gd name="T72" fmla="*/ 910 w 2362"/>
              <a:gd name="T73" fmla="*/ 2978 h 3695"/>
              <a:gd name="T74" fmla="*/ 990 w 2362"/>
              <a:gd name="T75" fmla="*/ 3048 h 3695"/>
              <a:gd name="T76" fmla="*/ 1371 w 2362"/>
              <a:gd name="T77" fmla="*/ 3190 h 3695"/>
              <a:gd name="T78" fmla="*/ 1752 w 2362"/>
              <a:gd name="T79" fmla="*/ 3323 h 3695"/>
              <a:gd name="T80" fmla="*/ 2000 w 2362"/>
              <a:gd name="T81" fmla="*/ 3421 h 3695"/>
              <a:gd name="T82" fmla="*/ 2346 w 2362"/>
              <a:gd name="T83" fmla="*/ 3562 h 3695"/>
              <a:gd name="T84" fmla="*/ 999 w 2362"/>
              <a:gd name="T85" fmla="*/ 3669 h 3695"/>
              <a:gd name="T86" fmla="*/ 529 w 2362"/>
              <a:gd name="T87" fmla="*/ 3518 h 3695"/>
              <a:gd name="T88" fmla="*/ 299 w 2362"/>
              <a:gd name="T89" fmla="*/ 3483 h 3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62" h="3695">
                <a:moveTo>
                  <a:pt x="157" y="3562"/>
                </a:moveTo>
                <a:cubicBezTo>
                  <a:pt x="133" y="3283"/>
                  <a:pt x="38" y="3017"/>
                  <a:pt x="15" y="2738"/>
                </a:cubicBezTo>
                <a:cubicBezTo>
                  <a:pt x="22" y="2549"/>
                  <a:pt x="29" y="2504"/>
                  <a:pt x="60" y="2348"/>
                </a:cubicBezTo>
                <a:cubicBezTo>
                  <a:pt x="57" y="2058"/>
                  <a:pt x="0" y="1455"/>
                  <a:pt x="77" y="1117"/>
                </a:cubicBezTo>
                <a:cubicBezTo>
                  <a:pt x="97" y="896"/>
                  <a:pt x="82" y="673"/>
                  <a:pt x="104" y="452"/>
                </a:cubicBezTo>
                <a:cubicBezTo>
                  <a:pt x="107" y="346"/>
                  <a:pt x="51" y="153"/>
                  <a:pt x="193" y="106"/>
                </a:cubicBezTo>
                <a:cubicBezTo>
                  <a:pt x="241" y="58"/>
                  <a:pt x="213" y="76"/>
                  <a:pt x="281" y="53"/>
                </a:cubicBezTo>
                <a:cubicBezTo>
                  <a:pt x="290" y="50"/>
                  <a:pt x="308" y="44"/>
                  <a:pt x="308" y="44"/>
                </a:cubicBezTo>
                <a:cubicBezTo>
                  <a:pt x="364" y="47"/>
                  <a:pt x="420" y="46"/>
                  <a:pt x="476" y="53"/>
                </a:cubicBezTo>
                <a:cubicBezTo>
                  <a:pt x="495" y="55"/>
                  <a:pt x="529" y="71"/>
                  <a:pt x="529" y="71"/>
                </a:cubicBezTo>
                <a:cubicBezTo>
                  <a:pt x="745" y="44"/>
                  <a:pt x="662" y="44"/>
                  <a:pt x="1008" y="36"/>
                </a:cubicBezTo>
                <a:cubicBezTo>
                  <a:pt x="1041" y="24"/>
                  <a:pt x="1070" y="9"/>
                  <a:pt x="1105" y="0"/>
                </a:cubicBezTo>
                <a:cubicBezTo>
                  <a:pt x="1309" y="11"/>
                  <a:pt x="1513" y="31"/>
                  <a:pt x="1717" y="44"/>
                </a:cubicBezTo>
                <a:cubicBezTo>
                  <a:pt x="1766" y="56"/>
                  <a:pt x="1781" y="91"/>
                  <a:pt x="1823" y="115"/>
                </a:cubicBezTo>
                <a:cubicBezTo>
                  <a:pt x="1845" y="127"/>
                  <a:pt x="1871" y="131"/>
                  <a:pt x="1894" y="142"/>
                </a:cubicBezTo>
                <a:cubicBezTo>
                  <a:pt x="1938" y="164"/>
                  <a:pt x="1958" y="177"/>
                  <a:pt x="2009" y="186"/>
                </a:cubicBezTo>
                <a:cubicBezTo>
                  <a:pt x="2040" y="201"/>
                  <a:pt x="2065" y="220"/>
                  <a:pt x="2098" y="230"/>
                </a:cubicBezTo>
                <a:cubicBezTo>
                  <a:pt x="2130" y="256"/>
                  <a:pt x="2156" y="289"/>
                  <a:pt x="2195" y="301"/>
                </a:cubicBezTo>
                <a:cubicBezTo>
                  <a:pt x="2233" y="339"/>
                  <a:pt x="2276" y="381"/>
                  <a:pt x="2328" y="399"/>
                </a:cubicBezTo>
                <a:cubicBezTo>
                  <a:pt x="2325" y="431"/>
                  <a:pt x="2334" y="467"/>
                  <a:pt x="2319" y="496"/>
                </a:cubicBezTo>
                <a:cubicBezTo>
                  <a:pt x="2310" y="512"/>
                  <a:pt x="2266" y="514"/>
                  <a:pt x="2266" y="514"/>
                </a:cubicBezTo>
                <a:cubicBezTo>
                  <a:pt x="2230" y="509"/>
                  <a:pt x="2176" y="506"/>
                  <a:pt x="2142" y="487"/>
                </a:cubicBezTo>
                <a:cubicBezTo>
                  <a:pt x="2112" y="470"/>
                  <a:pt x="2071" y="429"/>
                  <a:pt x="2036" y="417"/>
                </a:cubicBezTo>
                <a:cubicBezTo>
                  <a:pt x="1991" y="402"/>
                  <a:pt x="1926" y="399"/>
                  <a:pt x="1885" y="372"/>
                </a:cubicBezTo>
                <a:cubicBezTo>
                  <a:pt x="1826" y="333"/>
                  <a:pt x="1766" y="313"/>
                  <a:pt x="1699" y="293"/>
                </a:cubicBezTo>
                <a:cubicBezTo>
                  <a:pt x="1690" y="287"/>
                  <a:pt x="1682" y="279"/>
                  <a:pt x="1672" y="275"/>
                </a:cubicBezTo>
                <a:cubicBezTo>
                  <a:pt x="1655" y="267"/>
                  <a:pt x="1619" y="257"/>
                  <a:pt x="1619" y="257"/>
                </a:cubicBezTo>
                <a:cubicBezTo>
                  <a:pt x="1592" y="238"/>
                  <a:pt x="1597" y="238"/>
                  <a:pt x="1566" y="230"/>
                </a:cubicBezTo>
                <a:cubicBezTo>
                  <a:pt x="1542" y="224"/>
                  <a:pt x="1495" y="213"/>
                  <a:pt x="1495" y="213"/>
                </a:cubicBezTo>
                <a:cubicBezTo>
                  <a:pt x="1458" y="187"/>
                  <a:pt x="1433" y="157"/>
                  <a:pt x="1389" y="142"/>
                </a:cubicBezTo>
                <a:cubicBezTo>
                  <a:pt x="1297" y="146"/>
                  <a:pt x="1203" y="138"/>
                  <a:pt x="1114" y="160"/>
                </a:cubicBezTo>
                <a:cubicBezTo>
                  <a:pt x="1095" y="165"/>
                  <a:pt x="1080" y="180"/>
                  <a:pt x="1061" y="186"/>
                </a:cubicBezTo>
                <a:cubicBezTo>
                  <a:pt x="995" y="285"/>
                  <a:pt x="1097" y="135"/>
                  <a:pt x="1017" y="239"/>
                </a:cubicBezTo>
                <a:cubicBezTo>
                  <a:pt x="1004" y="256"/>
                  <a:pt x="981" y="293"/>
                  <a:pt x="981" y="293"/>
                </a:cubicBezTo>
                <a:cubicBezTo>
                  <a:pt x="984" y="322"/>
                  <a:pt x="983" y="352"/>
                  <a:pt x="990" y="381"/>
                </a:cubicBezTo>
                <a:cubicBezTo>
                  <a:pt x="1001" y="429"/>
                  <a:pt x="1069" y="473"/>
                  <a:pt x="1114" y="487"/>
                </a:cubicBezTo>
                <a:cubicBezTo>
                  <a:pt x="1170" y="544"/>
                  <a:pt x="1166" y="536"/>
                  <a:pt x="1229" y="567"/>
                </a:cubicBezTo>
                <a:cubicBezTo>
                  <a:pt x="1291" y="629"/>
                  <a:pt x="1223" y="569"/>
                  <a:pt x="1283" y="603"/>
                </a:cubicBezTo>
                <a:cubicBezTo>
                  <a:pt x="1377" y="656"/>
                  <a:pt x="1265" y="602"/>
                  <a:pt x="1345" y="656"/>
                </a:cubicBezTo>
                <a:cubicBezTo>
                  <a:pt x="1353" y="661"/>
                  <a:pt x="1363" y="661"/>
                  <a:pt x="1371" y="665"/>
                </a:cubicBezTo>
                <a:cubicBezTo>
                  <a:pt x="1412" y="685"/>
                  <a:pt x="1445" y="703"/>
                  <a:pt x="1478" y="736"/>
                </a:cubicBezTo>
                <a:cubicBezTo>
                  <a:pt x="1498" y="800"/>
                  <a:pt x="1574" y="825"/>
                  <a:pt x="1619" y="869"/>
                </a:cubicBezTo>
                <a:cubicBezTo>
                  <a:pt x="1648" y="897"/>
                  <a:pt x="1660" y="928"/>
                  <a:pt x="1699" y="939"/>
                </a:cubicBezTo>
                <a:cubicBezTo>
                  <a:pt x="1708" y="945"/>
                  <a:pt x="1718" y="949"/>
                  <a:pt x="1726" y="957"/>
                </a:cubicBezTo>
                <a:cubicBezTo>
                  <a:pt x="1733" y="965"/>
                  <a:pt x="1735" y="977"/>
                  <a:pt x="1743" y="984"/>
                </a:cubicBezTo>
                <a:cubicBezTo>
                  <a:pt x="1766" y="1003"/>
                  <a:pt x="1781" y="998"/>
                  <a:pt x="1805" y="1010"/>
                </a:cubicBezTo>
                <a:cubicBezTo>
                  <a:pt x="1815" y="1015"/>
                  <a:pt x="1824" y="1021"/>
                  <a:pt x="1832" y="1028"/>
                </a:cubicBezTo>
                <a:cubicBezTo>
                  <a:pt x="1842" y="1036"/>
                  <a:pt x="1848" y="1049"/>
                  <a:pt x="1859" y="1055"/>
                </a:cubicBezTo>
                <a:cubicBezTo>
                  <a:pt x="1878" y="1066"/>
                  <a:pt x="1901" y="1065"/>
                  <a:pt x="1921" y="1072"/>
                </a:cubicBezTo>
                <a:cubicBezTo>
                  <a:pt x="1930" y="1078"/>
                  <a:pt x="1940" y="1082"/>
                  <a:pt x="1947" y="1090"/>
                </a:cubicBezTo>
                <a:cubicBezTo>
                  <a:pt x="1961" y="1106"/>
                  <a:pt x="1983" y="1143"/>
                  <a:pt x="1983" y="1143"/>
                </a:cubicBezTo>
                <a:cubicBezTo>
                  <a:pt x="2009" y="1318"/>
                  <a:pt x="2002" y="1249"/>
                  <a:pt x="1983" y="1595"/>
                </a:cubicBezTo>
                <a:cubicBezTo>
                  <a:pt x="1978" y="1693"/>
                  <a:pt x="1923" y="1792"/>
                  <a:pt x="1903" y="1888"/>
                </a:cubicBezTo>
                <a:cubicBezTo>
                  <a:pt x="1890" y="1953"/>
                  <a:pt x="1878" y="2027"/>
                  <a:pt x="1841" y="2083"/>
                </a:cubicBezTo>
                <a:cubicBezTo>
                  <a:pt x="1849" y="2000"/>
                  <a:pt x="1836" y="1878"/>
                  <a:pt x="1885" y="1808"/>
                </a:cubicBezTo>
                <a:cubicBezTo>
                  <a:pt x="1896" y="1765"/>
                  <a:pt x="1912" y="1731"/>
                  <a:pt x="1929" y="1693"/>
                </a:cubicBezTo>
                <a:cubicBezTo>
                  <a:pt x="1937" y="1676"/>
                  <a:pt x="1941" y="1657"/>
                  <a:pt x="1947" y="1639"/>
                </a:cubicBezTo>
                <a:cubicBezTo>
                  <a:pt x="1950" y="1630"/>
                  <a:pt x="1956" y="1613"/>
                  <a:pt x="1956" y="1613"/>
                </a:cubicBezTo>
                <a:cubicBezTo>
                  <a:pt x="1950" y="1470"/>
                  <a:pt x="1966" y="1295"/>
                  <a:pt x="1832" y="1205"/>
                </a:cubicBezTo>
                <a:cubicBezTo>
                  <a:pt x="1800" y="1157"/>
                  <a:pt x="1766" y="1120"/>
                  <a:pt x="1734" y="1072"/>
                </a:cubicBezTo>
                <a:cubicBezTo>
                  <a:pt x="1722" y="1053"/>
                  <a:pt x="1722" y="1028"/>
                  <a:pt x="1708" y="1010"/>
                </a:cubicBezTo>
                <a:cubicBezTo>
                  <a:pt x="1693" y="990"/>
                  <a:pt x="1669" y="978"/>
                  <a:pt x="1655" y="957"/>
                </a:cubicBezTo>
                <a:cubicBezTo>
                  <a:pt x="1649" y="948"/>
                  <a:pt x="1645" y="937"/>
                  <a:pt x="1637" y="931"/>
                </a:cubicBezTo>
                <a:cubicBezTo>
                  <a:pt x="1631" y="927"/>
                  <a:pt x="1578" y="914"/>
                  <a:pt x="1575" y="913"/>
                </a:cubicBezTo>
                <a:cubicBezTo>
                  <a:pt x="1520" y="876"/>
                  <a:pt x="1580" y="911"/>
                  <a:pt x="1495" y="886"/>
                </a:cubicBezTo>
                <a:cubicBezTo>
                  <a:pt x="1450" y="873"/>
                  <a:pt x="1400" y="830"/>
                  <a:pt x="1353" y="824"/>
                </a:cubicBezTo>
                <a:cubicBezTo>
                  <a:pt x="1333" y="821"/>
                  <a:pt x="1012" y="806"/>
                  <a:pt x="1008" y="806"/>
                </a:cubicBezTo>
                <a:cubicBezTo>
                  <a:pt x="952" y="809"/>
                  <a:pt x="895" y="808"/>
                  <a:pt x="839" y="815"/>
                </a:cubicBezTo>
                <a:cubicBezTo>
                  <a:pt x="820" y="817"/>
                  <a:pt x="804" y="827"/>
                  <a:pt x="786" y="833"/>
                </a:cubicBezTo>
                <a:cubicBezTo>
                  <a:pt x="777" y="836"/>
                  <a:pt x="760" y="842"/>
                  <a:pt x="760" y="842"/>
                </a:cubicBezTo>
                <a:cubicBezTo>
                  <a:pt x="683" y="919"/>
                  <a:pt x="639" y="1004"/>
                  <a:pt x="591" y="1099"/>
                </a:cubicBezTo>
                <a:cubicBezTo>
                  <a:pt x="573" y="1202"/>
                  <a:pt x="591" y="1284"/>
                  <a:pt x="636" y="1374"/>
                </a:cubicBezTo>
                <a:cubicBezTo>
                  <a:pt x="646" y="1431"/>
                  <a:pt x="667" y="1473"/>
                  <a:pt x="715" y="1507"/>
                </a:cubicBezTo>
                <a:cubicBezTo>
                  <a:pt x="765" y="1651"/>
                  <a:pt x="1200" y="1604"/>
                  <a:pt x="1212" y="1604"/>
                </a:cubicBezTo>
                <a:cubicBezTo>
                  <a:pt x="1230" y="1610"/>
                  <a:pt x="1247" y="1616"/>
                  <a:pt x="1265" y="1622"/>
                </a:cubicBezTo>
                <a:cubicBezTo>
                  <a:pt x="1274" y="1625"/>
                  <a:pt x="1291" y="1631"/>
                  <a:pt x="1291" y="1631"/>
                </a:cubicBezTo>
                <a:cubicBezTo>
                  <a:pt x="1330" y="1685"/>
                  <a:pt x="1355" y="1717"/>
                  <a:pt x="1371" y="1781"/>
                </a:cubicBezTo>
                <a:cubicBezTo>
                  <a:pt x="1361" y="1812"/>
                  <a:pt x="1366" y="1811"/>
                  <a:pt x="1336" y="1834"/>
                </a:cubicBezTo>
                <a:cubicBezTo>
                  <a:pt x="1319" y="1847"/>
                  <a:pt x="1283" y="1870"/>
                  <a:pt x="1283" y="1870"/>
                </a:cubicBezTo>
                <a:cubicBezTo>
                  <a:pt x="1259" y="1867"/>
                  <a:pt x="1235" y="1869"/>
                  <a:pt x="1212" y="1861"/>
                </a:cubicBezTo>
                <a:cubicBezTo>
                  <a:pt x="1192" y="1854"/>
                  <a:pt x="1158" y="1826"/>
                  <a:pt x="1158" y="1826"/>
                </a:cubicBezTo>
                <a:cubicBezTo>
                  <a:pt x="1135" y="1790"/>
                  <a:pt x="1117" y="1774"/>
                  <a:pt x="1079" y="1755"/>
                </a:cubicBezTo>
                <a:cubicBezTo>
                  <a:pt x="1060" y="1697"/>
                  <a:pt x="977" y="1672"/>
                  <a:pt x="928" y="1639"/>
                </a:cubicBezTo>
                <a:cubicBezTo>
                  <a:pt x="822" y="1642"/>
                  <a:pt x="715" y="1635"/>
                  <a:pt x="609" y="1648"/>
                </a:cubicBezTo>
                <a:cubicBezTo>
                  <a:pt x="579" y="1652"/>
                  <a:pt x="558" y="1683"/>
                  <a:pt x="529" y="1693"/>
                </a:cubicBezTo>
                <a:cubicBezTo>
                  <a:pt x="481" y="1729"/>
                  <a:pt x="480" y="1722"/>
                  <a:pt x="450" y="1772"/>
                </a:cubicBezTo>
                <a:cubicBezTo>
                  <a:pt x="439" y="1791"/>
                  <a:pt x="414" y="1826"/>
                  <a:pt x="414" y="1826"/>
                </a:cubicBezTo>
                <a:cubicBezTo>
                  <a:pt x="375" y="1976"/>
                  <a:pt x="413" y="2120"/>
                  <a:pt x="432" y="2269"/>
                </a:cubicBezTo>
                <a:cubicBezTo>
                  <a:pt x="435" y="2402"/>
                  <a:pt x="438" y="2534"/>
                  <a:pt x="441" y="2667"/>
                </a:cubicBezTo>
                <a:cubicBezTo>
                  <a:pt x="444" y="2818"/>
                  <a:pt x="446" y="2968"/>
                  <a:pt x="450" y="3119"/>
                </a:cubicBezTo>
                <a:cubicBezTo>
                  <a:pt x="454" y="3245"/>
                  <a:pt x="447" y="3211"/>
                  <a:pt x="476" y="3297"/>
                </a:cubicBezTo>
                <a:cubicBezTo>
                  <a:pt x="480" y="3310"/>
                  <a:pt x="501" y="3307"/>
                  <a:pt x="512" y="3314"/>
                </a:cubicBezTo>
                <a:cubicBezTo>
                  <a:pt x="587" y="3361"/>
                  <a:pt x="654" y="3403"/>
                  <a:pt x="742" y="3421"/>
                </a:cubicBezTo>
                <a:cubicBezTo>
                  <a:pt x="878" y="3409"/>
                  <a:pt x="852" y="3429"/>
                  <a:pt x="902" y="3332"/>
                </a:cubicBezTo>
                <a:cubicBezTo>
                  <a:pt x="912" y="3269"/>
                  <a:pt x="913" y="3239"/>
                  <a:pt x="884" y="3181"/>
                </a:cubicBezTo>
                <a:cubicBezTo>
                  <a:pt x="870" y="3154"/>
                  <a:pt x="839" y="3102"/>
                  <a:pt x="839" y="3102"/>
                </a:cubicBezTo>
                <a:cubicBezTo>
                  <a:pt x="816" y="3024"/>
                  <a:pt x="840" y="3114"/>
                  <a:pt x="822" y="2933"/>
                </a:cubicBezTo>
                <a:cubicBezTo>
                  <a:pt x="816" y="2876"/>
                  <a:pt x="791" y="2820"/>
                  <a:pt x="777" y="2765"/>
                </a:cubicBezTo>
                <a:cubicBezTo>
                  <a:pt x="771" y="2635"/>
                  <a:pt x="752" y="2532"/>
                  <a:pt x="769" y="2402"/>
                </a:cubicBezTo>
                <a:cubicBezTo>
                  <a:pt x="773" y="2371"/>
                  <a:pt x="839" y="2340"/>
                  <a:pt x="839" y="2340"/>
                </a:cubicBezTo>
                <a:cubicBezTo>
                  <a:pt x="929" y="2346"/>
                  <a:pt x="1016" y="2356"/>
                  <a:pt x="1105" y="2366"/>
                </a:cubicBezTo>
                <a:cubicBezTo>
                  <a:pt x="1175" y="2413"/>
                  <a:pt x="1264" y="2412"/>
                  <a:pt x="1345" y="2428"/>
                </a:cubicBezTo>
                <a:cubicBezTo>
                  <a:pt x="1374" y="2448"/>
                  <a:pt x="1429" y="2487"/>
                  <a:pt x="1451" y="2508"/>
                </a:cubicBezTo>
                <a:cubicBezTo>
                  <a:pt x="1460" y="2517"/>
                  <a:pt x="1467" y="2529"/>
                  <a:pt x="1478" y="2534"/>
                </a:cubicBezTo>
                <a:cubicBezTo>
                  <a:pt x="1500" y="2544"/>
                  <a:pt x="1525" y="2544"/>
                  <a:pt x="1548" y="2552"/>
                </a:cubicBezTo>
                <a:cubicBezTo>
                  <a:pt x="1598" y="2569"/>
                  <a:pt x="1648" y="2584"/>
                  <a:pt x="1699" y="2597"/>
                </a:cubicBezTo>
                <a:cubicBezTo>
                  <a:pt x="1746" y="2627"/>
                  <a:pt x="1779" y="2677"/>
                  <a:pt x="1797" y="2729"/>
                </a:cubicBezTo>
                <a:cubicBezTo>
                  <a:pt x="1794" y="2741"/>
                  <a:pt x="1799" y="2760"/>
                  <a:pt x="1788" y="2765"/>
                </a:cubicBezTo>
                <a:cubicBezTo>
                  <a:pt x="1767" y="2775"/>
                  <a:pt x="1645" y="2787"/>
                  <a:pt x="1610" y="2791"/>
                </a:cubicBezTo>
                <a:cubicBezTo>
                  <a:pt x="1444" y="2847"/>
                  <a:pt x="1123" y="2822"/>
                  <a:pt x="955" y="2827"/>
                </a:cubicBezTo>
                <a:cubicBezTo>
                  <a:pt x="875" y="2847"/>
                  <a:pt x="899" y="2890"/>
                  <a:pt x="910" y="2978"/>
                </a:cubicBezTo>
                <a:cubicBezTo>
                  <a:pt x="911" y="2987"/>
                  <a:pt x="912" y="2999"/>
                  <a:pt x="919" y="3004"/>
                </a:cubicBezTo>
                <a:cubicBezTo>
                  <a:pt x="934" y="3015"/>
                  <a:pt x="972" y="3022"/>
                  <a:pt x="972" y="3022"/>
                </a:cubicBezTo>
                <a:cubicBezTo>
                  <a:pt x="978" y="3031"/>
                  <a:pt x="981" y="3042"/>
                  <a:pt x="990" y="3048"/>
                </a:cubicBezTo>
                <a:cubicBezTo>
                  <a:pt x="1010" y="3061"/>
                  <a:pt x="1064" y="3069"/>
                  <a:pt x="1088" y="3075"/>
                </a:cubicBezTo>
                <a:cubicBezTo>
                  <a:pt x="1123" y="3099"/>
                  <a:pt x="1163" y="3104"/>
                  <a:pt x="1203" y="3119"/>
                </a:cubicBezTo>
                <a:cubicBezTo>
                  <a:pt x="1251" y="3156"/>
                  <a:pt x="1314" y="3170"/>
                  <a:pt x="1371" y="3190"/>
                </a:cubicBezTo>
                <a:cubicBezTo>
                  <a:pt x="1427" y="3209"/>
                  <a:pt x="1484" y="3225"/>
                  <a:pt x="1540" y="3243"/>
                </a:cubicBezTo>
                <a:cubicBezTo>
                  <a:pt x="1577" y="3255"/>
                  <a:pt x="1598" y="3271"/>
                  <a:pt x="1637" y="3279"/>
                </a:cubicBezTo>
                <a:cubicBezTo>
                  <a:pt x="1673" y="3303"/>
                  <a:pt x="1711" y="3309"/>
                  <a:pt x="1752" y="3323"/>
                </a:cubicBezTo>
                <a:cubicBezTo>
                  <a:pt x="1777" y="3332"/>
                  <a:pt x="1797" y="3353"/>
                  <a:pt x="1823" y="3359"/>
                </a:cubicBezTo>
                <a:cubicBezTo>
                  <a:pt x="1835" y="3362"/>
                  <a:pt x="1847" y="3364"/>
                  <a:pt x="1859" y="3367"/>
                </a:cubicBezTo>
                <a:cubicBezTo>
                  <a:pt x="1904" y="3398"/>
                  <a:pt x="1952" y="3401"/>
                  <a:pt x="2000" y="3421"/>
                </a:cubicBezTo>
                <a:cubicBezTo>
                  <a:pt x="2032" y="3434"/>
                  <a:pt x="2059" y="3450"/>
                  <a:pt x="2089" y="3465"/>
                </a:cubicBezTo>
                <a:cubicBezTo>
                  <a:pt x="2131" y="3486"/>
                  <a:pt x="2208" y="3491"/>
                  <a:pt x="2257" y="3500"/>
                </a:cubicBezTo>
                <a:cubicBezTo>
                  <a:pt x="2293" y="3524"/>
                  <a:pt x="2313" y="3530"/>
                  <a:pt x="2346" y="3562"/>
                </a:cubicBezTo>
                <a:cubicBezTo>
                  <a:pt x="2362" y="3611"/>
                  <a:pt x="2338" y="3608"/>
                  <a:pt x="2302" y="3633"/>
                </a:cubicBezTo>
                <a:cubicBezTo>
                  <a:pt x="2256" y="3665"/>
                  <a:pt x="2221" y="3677"/>
                  <a:pt x="2169" y="3695"/>
                </a:cubicBezTo>
                <a:cubicBezTo>
                  <a:pt x="1712" y="3690"/>
                  <a:pt x="1413" y="3682"/>
                  <a:pt x="999" y="3669"/>
                </a:cubicBezTo>
                <a:cubicBezTo>
                  <a:pt x="901" y="3655"/>
                  <a:pt x="805" y="3631"/>
                  <a:pt x="707" y="3616"/>
                </a:cubicBezTo>
                <a:cubicBezTo>
                  <a:pt x="658" y="3587"/>
                  <a:pt x="611" y="3559"/>
                  <a:pt x="556" y="3545"/>
                </a:cubicBezTo>
                <a:cubicBezTo>
                  <a:pt x="547" y="3536"/>
                  <a:pt x="540" y="3525"/>
                  <a:pt x="529" y="3518"/>
                </a:cubicBezTo>
                <a:cubicBezTo>
                  <a:pt x="521" y="3513"/>
                  <a:pt x="510" y="3515"/>
                  <a:pt x="503" y="3509"/>
                </a:cubicBezTo>
                <a:cubicBezTo>
                  <a:pt x="447" y="3464"/>
                  <a:pt x="525" y="3496"/>
                  <a:pt x="458" y="3474"/>
                </a:cubicBezTo>
                <a:cubicBezTo>
                  <a:pt x="405" y="3477"/>
                  <a:pt x="352" y="3476"/>
                  <a:pt x="299" y="3483"/>
                </a:cubicBezTo>
                <a:cubicBezTo>
                  <a:pt x="279" y="3486"/>
                  <a:pt x="176" y="3549"/>
                  <a:pt x="157" y="356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5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E605C17-5A68-0D67-FDF6-672877AA2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288925" cy="11525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6" name="Rectangle 2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A4202C-68E6-5C8E-D8D7-0136120D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463" y="3357563"/>
            <a:ext cx="288926" cy="11525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7" name="Rectangle 2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CD34E68-A637-068B-0E34-9C493A28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288925" cy="9366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8" name="Rectangle 2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422594-0C77-8D6B-40A2-718AB6A2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365625"/>
            <a:ext cx="323850" cy="358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9" name="Rectangle 2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CEA6116-7A3C-8482-070A-76BEDBB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16563"/>
            <a:ext cx="360363" cy="5778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0" name="Rectangle 2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946C42C-E340-B88C-DD61-6F35C526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628775"/>
            <a:ext cx="323850" cy="93503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1" name="Rectangle 2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A241272-910D-584A-522D-D3CB552F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268413"/>
            <a:ext cx="287337" cy="1444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292" name="Pictur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E75662-9A85-24B6-A7C3-388EDB8A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0"/>
            <a:ext cx="647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6" dur="500" spd="-100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8" dur="500" spd="-100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10" dur="500" spd="-100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12" dur="500" spd="-100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14" dur="500" spd="-100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03 0.00046 C -0.15555 -0.02778 -0.15677 -0.03796 -0.13559 -0.04745 C -0.12951 -0.05556 -0.12257 -0.0588 -0.11528 -0.06412 C -0.11198 -0.06667 -0.10903 -0.06968 -0.1059 -0.07245 C -0.10156 -0.07616 -0.09496 -0.07662 -0.09028 -0.0787 C -0.07222 -0.07731 -0.0625 -0.07569 -0.04653 -0.07037 C -0.0375 -0.06227 -0.02934 -0.05185 -0.01996 -0.04537 C -0.01771 -0.04097 -0.01441 -0.03727 -0.01215 -0.03287 C -0.01128 -0.03102 -0.01128 -0.02847 -0.01059 -0.02662 C -0.00833 -0.02083 -0.00538 -0.01551 -0.00278 -0.00995 C -0.00226 -0.00718 -0.00208 -0.00417 -0.00121 -0.00162 C 0.00052 0.00417 0.00504 0.01505 0.00504 0.01528 C 0.00295 0.03194 -0.00295 0.04306 -0.01371 0.05255 C -0.01736 0.05995 -0.01979 0.06435 -0.02621 0.06713 C -0.03646 0.08079 -0.05174 0.08819 -0.06528 0.09421 C -0.10226 0.09259 -0.11649 0.10093 -0.14028 0.06921 C -0.14375 0.06458 -0.14531 0.05417 -0.14809 0.04838 C -0.15017 0.03704 -0.15451 0.0294 -0.16059 0.0213 C -0.16337 0.01019 -0.16267 0.01713 -0.15903 0.00046 Z " pathEditMode="relative" rAng="0" ptsTypes="fffffffffffffffffff">
                                      <p:cBhvr>
                                        <p:cTn id="16" dur="500" spd="-100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10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0.00347 -0.02823 0.00226 -0.03842 0.02344 -0.04791 C 0.02951 -0.05601 0.03646 -0.05925 0.04375 -0.06458 C 0.04705 -0.06712 0.05 -0.07013 0.05313 -0.07291 C 0.05729 -0.07661 0.06406 -0.07708 0.06875 -0.07916 C 0.08681 -0.07777 0.09653 -0.07615 0.1125 -0.07083 C 0.12153 -0.06272 0.12951 -0.05231 0.13906 -0.04583 C 0.14132 -0.04143 0.14462 -0.03772 0.14688 -0.03333 C 0.14774 -0.03147 0.14774 -0.02893 0.14844 -0.02708 C 0.15069 -0.02129 0.15365 -0.01597 0.15625 -0.01041 C 0.15677 -0.00763 0.15694 -0.00462 0.15781 -0.00208 C 0.15955 0.00371 0.16406 0.01459 0.16406 0.01459 C 0.16198 0.03149 0.15608 0.0426 0.14531 0.05209 C 0.14167 0.0595 0.13924 0.0639 0.13281 0.06667 C 0.12257 0.08033 0.10729 0.08774 0.09375 0.09376 C 0.05677 0.09214 0.04253 0.10047 0.01875 0.06876 C 0.01528 0.06413 0.01372 0.05371 0.01094 0.04792 C 0.00885 0.03658 0.00451 0.02894 -0.00156 0.02084 C -0.00434 0.00973 -0.00365 0.01667 -8.33333E-7 6.2963E-6 Z " pathEditMode="relative" ptsTypes="fffffffffffffffffff">
                                      <p:cBhvr>
                                        <p:cTn id="18" dur="500" spd="-100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프레젠테이션155">
  <a:themeElements>
    <a:clrScheme name="프레젠테이션15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레젠테이션155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프레젠테이션15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15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15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15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15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15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15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프레젠테이션155</Template>
  <TotalTime>2</TotalTime>
  <Words>23</Words>
  <Application>Microsoft Office PowerPoint</Application>
  <PresentationFormat>화면 슬라이드 쇼(4:3)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프레젠테이션155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2</cp:revision>
  <dcterms:created xsi:type="dcterms:W3CDTF">2009-05-09T07:40:14Z</dcterms:created>
  <dcterms:modified xsi:type="dcterms:W3CDTF">2023-04-05T15:04:29Z</dcterms:modified>
</cp:coreProperties>
</file>