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FFFF00"/>
    <a:srgbClr val="E4F6FC"/>
    <a:srgbClr val="C3C1F5"/>
    <a:srgbClr val="8A4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99C52-4BE7-C893-0879-E97D0E405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F56210-125D-7489-6675-18ACCFCF7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DA9D4-4575-1AC5-FCA6-0693A102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96DD1-197C-4338-3D5B-99997A59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54FD1-6EAD-1AD8-7A32-E8598068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260BC-F5DA-487D-970B-835FBB49922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014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4D4EA-08D8-5820-7B59-87262A2F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05FE08-CD22-F26C-902A-057DCFF11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6C57CB-FFF9-D6F8-A8AC-5A0E686A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387BE3-1DE7-DCAB-F505-FFF5735A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C62239-BC5B-9DB9-42ED-C5F767F4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79118A-FEA5-4411-AC25-8EBB6E9CC76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314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603B8A-DBE0-7FBA-DDC0-E7EDEC9A7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3F6DD1-415B-853C-D00F-5BDF0C243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851F5-3CEE-24CD-75E1-AE4550E3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ACE42-9B47-E7FE-0A00-FC1816D5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03C7BD-CC30-C925-10FB-5A4C62E1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41DD35-35E2-4BF5-82FE-9E131182945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39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A8DF0-DED9-BBC6-3011-D8C17A4D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E540E8-C3B4-EEFC-40B6-2AB8E957F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1E198-6E09-B002-7CEE-EACABFF7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B71F8-97DF-E695-A573-24A6D31D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7515D4-ADD9-143C-4368-687EDD3E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B1525B-50CB-40A9-9CE8-89D852007E0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559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4E122-9C0F-0046-6764-37D8542E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F871FC-EFDF-3277-7A3A-7F7028177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4A1E31-6EF5-9747-A944-EEE851F56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1E4B7-79BF-1F54-BBDE-7BA8B91E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FDE331-80D1-EEF7-121F-40A65EC0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4ACB3-2561-42A7-A0ED-0C7BF4966B4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729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0AA05-211B-93E7-884F-CC3A77B3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34A61-249C-9D6C-5D8B-6FB6C651C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4158A6-806C-56E0-6BD6-5DCE0DB4D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1F10BF-0EF8-047F-E746-64A53CC3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13C26E-DB24-24E8-AA73-9D53519F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0ADF17-FE93-CB9D-28D3-6BF85614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1C5CB2-F59D-4687-8781-E415AB37423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256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4EB16-2519-95A4-D35D-8DCE07EC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0536FD-5400-A9ED-E4CF-B0D5D2ED8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C47FF3-AC1F-B0E5-3869-13AC99C68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7E2F00-08D1-9D8B-4620-DA7ADAE6D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952585-E226-1F07-DB53-368103300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9341DB-4D84-35FF-8631-0225BBA3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952351-832F-B5D1-B8B1-5F5DF924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01C78C-462C-4158-D584-8CED8982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C01A6-E8AD-49F9-91FA-A314D0E931D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086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D5FDC-2FEE-3C7B-49B0-1E600631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37C7F5-67AC-6760-041D-A1C20525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1D04FC-A7FC-0482-2C25-1C0BE38A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639E9-4CF3-0FB8-8972-15B7987C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0F3118-C851-471D-95C0-6885B0B0B85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646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04603E-C328-D534-98A7-5A8E4519B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EE6559-E76C-3C9E-1FA2-33494D491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152B98-07B7-DE60-CF72-184B9D2E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085496-AB38-4D7B-9162-8621B5D1CF6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091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9453E-8410-0E48-2564-16904F77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E1F974-F1B5-278D-686F-971773D1D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9D260B-B691-92E4-99B9-5C20468E9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56447-CC3E-491F-557A-F251B232A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E63599-2A88-87DB-8EF1-407622F33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E4E324-7BFB-7C23-E5E1-1F8FE37E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CA7B09-D66B-4812-800F-98BD8AC5596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663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3E5C9-66DC-5FFC-3AA1-530735508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8BE46D-39AD-E0DD-7E9E-6C9B92584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812899-66BA-FAD7-52D3-89A20DE3A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F24242-66C9-A554-70D7-6DBE2577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7B88AF-00DA-BEC6-4EDD-A7F099F3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12FEA8-81A6-B7D5-2554-BF8D0F9C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87650-3609-4FBA-8E08-3F9DD6D573D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653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B83627C-198C-DC61-FE64-8E67EFB7B8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1B1FF0C-9B52-128F-1ADB-39A6D117BC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8BD5F3B-3B59-8B1F-B280-4D3B558A181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7481A62-53A8-29A6-5710-584DC49D9B9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0A3AE06-4307-3A8B-EA52-4943148F94A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BF0BD27-C9EF-43D8-931A-62701A23B04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>
            <a:extLst>
              <a:ext uri="{FF2B5EF4-FFF2-40B4-BE49-F238E27FC236}">
                <a16:creationId xmlns:a16="http://schemas.microsoft.com/office/drawing/2014/main" id="{8981A8D8-E640-BBBD-07E6-90D43E307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2" name="WordArt 10">
            <a:extLst>
              <a:ext uri="{FF2B5EF4-FFF2-40B4-BE49-F238E27FC236}">
                <a16:creationId xmlns:a16="http://schemas.microsoft.com/office/drawing/2014/main" id="{54C2C138-CBE6-DCEF-8E77-94904D8BE64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763713" y="620713"/>
            <a:ext cx="5357812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찍기마우스피하기</a:t>
            </a:r>
          </a:p>
        </p:txBody>
      </p:sp>
      <p:sp>
        <p:nvSpPr>
          <p:cNvPr id="13323" name="WordArt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869A938-3116-8890-547F-5E5929E6376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50825" y="5876925"/>
            <a:ext cx="1219200" cy="58261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</a:rPr>
              <a:t>시작</a:t>
            </a:r>
            <a:r>
              <a:rPr lang="en-US" altLang="ko-KR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</a:rPr>
              <a:t>!!</a:t>
            </a:r>
            <a:endParaRPr lang="ko-KR" altLang="en-US" sz="3600" kern="1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8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209 C 0.00417 0.01642 0.02535 0.03122 0.03264 0.03122 C 0.07952 0.03122 0.12761 -0.19583 0.12761 -0.42312 C 0.12761 -0.3082 0.15157 -0.19583 0.17431 -0.19583 C 0.19844 -0.19583 0.22118 -0.31005 0.22118 -0.42312 C 0.22118 -0.36624 0.23334 -0.3082 0.24549 -0.3082 C 0.2573 -0.3082 0.26945 -0.36485 0.26945 -0.42312 C 0.26945 -0.39398 0.27535 -0.36624 0.28143 -0.36624 C 0.2875 -0.36624 0.29358 -0.39537 0.29358 -0.42312 C 0.29358 -0.40832 0.29653 -0.39398 0.29931 -0.39398 C 0.30087 -0.39398 0.30539 -0.40832 0.30539 -0.42312 C 0.30539 -0.41572 0.30695 -0.40832 0.30868 -0.40832 C 0.30868 -0.40624 0.31181 -0.41572 0.31181 -0.42312 C 0.31181 -0.41896 0.31181 -0.41572 0.31337 -0.41572 C 0.31337 -0.41757 0.31493 -0.41896 0.31493 -0.42312 C 0.31493 -0.42104 0.31493 -0.41896 0.31493 -0.41757 C 0.3165 -0.41757 0.3165 -0.41896 0.3165 -0.42104 C 0.31806 -0.42104 0.31806 -0.41896 0.31806 -0.41757 C 0.3198 -0.41757 0.3198 -0.41896 0.3198 -0.42104 " pathEditMode="relative" rAng="0" ptsTypes="fffffffffffffffffff">
                                      <p:cBhvr>
                                        <p:cTn id="6" dur="2000" spd="-1000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59" y="-1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1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2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3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60D2746-58EB-B2AC-671C-512B1ACFC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6F783AD-A562-794D-BD7B-21C87DA75C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6628" name="Rectangle 4">
            <a:hlinkClick r:id="" action="ppaction://hlinkshowjump?jump=endshow"/>
            <a:extLst>
              <a:ext uri="{FF2B5EF4-FFF2-40B4-BE49-F238E27FC236}">
                <a16:creationId xmlns:a16="http://schemas.microsoft.com/office/drawing/2014/main" id="{313B8DE8-7FA5-7AD4-E39C-E2A30BC4D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29" name="WordArt 5">
            <a:hlinkClick r:id="" action="ppaction://hlinkshowjump?jump=endshow"/>
            <a:extLst>
              <a:ext uri="{FF2B5EF4-FFF2-40B4-BE49-F238E27FC236}">
                <a16:creationId xmlns:a16="http://schemas.microsoft.com/office/drawing/2014/main" id="{768FE7CB-4E1D-ADA6-A829-A96D91DA3FF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35150" y="1412875"/>
            <a:ext cx="6072188" cy="6556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079"/>
              </a:avLst>
            </a:prstTxWarp>
          </a:bodyPr>
          <a:lstStyle/>
          <a:p>
            <a:pPr algn="ctr"/>
            <a:r>
              <a:rPr lang="ko-KR" altLang="en-US" sz="3600" kern="10" dirty="0" err="1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</a:rPr>
              <a:t>당신은진정한찍기의달인</a:t>
            </a:r>
            <a:r>
              <a:rPr lang="en-US" altLang="ko-KR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</a:rPr>
              <a:t>!!!!!!!</a:t>
            </a:r>
            <a:endParaRPr lang="ko-KR" alt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8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AA35857-09D7-4BB5-5FEF-22DB70309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8CFBB68-F3CC-183D-0CBF-EB44AA8A89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1AE85621-84B7-B842-3B93-FDAACF07B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3" name="WordArt 5">
            <a:extLst>
              <a:ext uri="{FF2B5EF4-FFF2-40B4-BE49-F238E27FC236}">
                <a16:creationId xmlns:a16="http://schemas.microsoft.com/office/drawing/2014/main" id="{99792522-E7F4-FA7A-6906-8095ED14C5D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08175" y="2492375"/>
            <a:ext cx="5111750" cy="8731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chemeClr val="bg2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CBCBCB"/>
                    </a:gs>
                    <a:gs pos="13000">
                      <a:srgbClr val="5F5F5F"/>
                    </a:gs>
                    <a:gs pos="21001">
                      <a:srgbClr val="5F5F5F"/>
                    </a:gs>
                    <a:gs pos="63000">
                      <a:srgbClr val="FFFFFF"/>
                    </a:gs>
                    <a:gs pos="67000">
                      <a:srgbClr val="B2B2B2"/>
                    </a:gs>
                    <a:gs pos="69000">
                      <a:srgbClr val="292929"/>
                    </a:gs>
                    <a:gs pos="82001">
                      <a:srgbClr val="777777"/>
                    </a:gs>
                    <a:gs pos="100000">
                      <a:srgbClr val="EAEAEA"/>
                    </a:gs>
                  </a:gsLst>
                  <a:lin ang="5400000" scaled="1"/>
                </a:gradFill>
                <a:latin typeface="궁서" panose="02030600000101010101" pitchFamily="18" charset="-127"/>
                <a:ea typeface="궁서" panose="02030600000101010101" pitchFamily="18" charset="-127"/>
              </a:rPr>
              <a:t>틀렸음</a:t>
            </a:r>
            <a:r>
              <a:rPr lang="en-US" altLang="ko-KR" sz="3600" kern="10">
                <a:ln w="9525">
                  <a:solidFill>
                    <a:schemeClr val="bg2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CBCBCB"/>
                    </a:gs>
                    <a:gs pos="13000">
                      <a:srgbClr val="5F5F5F"/>
                    </a:gs>
                    <a:gs pos="21001">
                      <a:srgbClr val="5F5F5F"/>
                    </a:gs>
                    <a:gs pos="63000">
                      <a:srgbClr val="FFFFFF"/>
                    </a:gs>
                    <a:gs pos="67000">
                      <a:srgbClr val="B2B2B2"/>
                    </a:gs>
                    <a:gs pos="69000">
                      <a:srgbClr val="292929"/>
                    </a:gs>
                    <a:gs pos="82001">
                      <a:srgbClr val="777777"/>
                    </a:gs>
                    <a:gs pos="100000">
                      <a:srgbClr val="EAEAEA"/>
                    </a:gs>
                  </a:gsLst>
                  <a:lin ang="5400000" scaled="1"/>
                </a:gradFill>
                <a:latin typeface="궁서" panose="02030600000101010101" pitchFamily="18" charset="-127"/>
                <a:ea typeface="궁서" panose="02030600000101010101" pitchFamily="18" charset="-127"/>
              </a:rPr>
              <a:t>Esc</a:t>
            </a:r>
            <a:r>
              <a:rPr lang="ko-KR" altLang="en-US" sz="3600" kern="10">
                <a:ln w="9525">
                  <a:solidFill>
                    <a:schemeClr val="bg2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CBCBCB"/>
                    </a:gs>
                    <a:gs pos="13000">
                      <a:srgbClr val="5F5F5F"/>
                    </a:gs>
                    <a:gs pos="21001">
                      <a:srgbClr val="5F5F5F"/>
                    </a:gs>
                    <a:gs pos="63000">
                      <a:srgbClr val="FFFFFF"/>
                    </a:gs>
                    <a:gs pos="67000">
                      <a:srgbClr val="B2B2B2"/>
                    </a:gs>
                    <a:gs pos="69000">
                      <a:srgbClr val="292929"/>
                    </a:gs>
                    <a:gs pos="82001">
                      <a:srgbClr val="777777"/>
                    </a:gs>
                    <a:gs pos="100000">
                      <a:srgbClr val="EAEAEA"/>
                    </a:gs>
                  </a:gsLst>
                  <a:lin ang="5400000" scaled="1"/>
                </a:gradFill>
                <a:latin typeface="궁서" panose="02030600000101010101" pitchFamily="18" charset="-127"/>
                <a:ea typeface="궁서" panose="02030600000101010101" pitchFamily="18" charset="-127"/>
              </a:rPr>
              <a:t>키누르삼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CB6916ED-56F5-47E8-A0CD-BCA2825CD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89347897-4372-2AA9-896A-2C66A1470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16563"/>
            <a:ext cx="9144000" cy="1341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CC9B8AF9-A807-E2B0-3064-F6798DD2E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781300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1</a:t>
            </a:r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F7F73B0E-0C42-042F-EC87-0B8E79042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781300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2</a:t>
            </a:r>
          </a:p>
        </p:txBody>
      </p:sp>
      <p:sp>
        <p:nvSpPr>
          <p:cNvPr id="18443" name="Rectangle 11">
            <a:extLst>
              <a:ext uri="{FF2B5EF4-FFF2-40B4-BE49-F238E27FC236}">
                <a16:creationId xmlns:a16="http://schemas.microsoft.com/office/drawing/2014/main" id="{16AB0F3F-DA87-206D-4FE0-03F2EE487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781300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3</a:t>
            </a:r>
          </a:p>
        </p:txBody>
      </p:sp>
      <p:sp>
        <p:nvSpPr>
          <p:cNvPr id="18444" name="Rectangle 12">
            <a:extLst>
              <a:ext uri="{FF2B5EF4-FFF2-40B4-BE49-F238E27FC236}">
                <a16:creationId xmlns:a16="http://schemas.microsoft.com/office/drawing/2014/main" id="{EC98994E-B4F6-AFC7-DD1D-378052704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781300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4</a:t>
            </a:r>
          </a:p>
        </p:txBody>
      </p:sp>
      <p:sp>
        <p:nvSpPr>
          <p:cNvPr id="18445" name="Rectangle 13">
            <a:extLst>
              <a:ext uri="{FF2B5EF4-FFF2-40B4-BE49-F238E27FC236}">
                <a16:creationId xmlns:a16="http://schemas.microsoft.com/office/drawing/2014/main" id="{DFFFEAB5-6F1C-B769-2F32-24EF17FC1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781300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5</a:t>
            </a:r>
          </a:p>
        </p:txBody>
      </p:sp>
      <p:sp>
        <p:nvSpPr>
          <p:cNvPr id="18447" name="Rectangle 15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C33E32B6-D198-1A49-9D5C-2BA56B77A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0"/>
            <a:ext cx="936625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9" name="Rectangle 17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4F1FC9E-38F7-84F1-B00F-BA44B6C6A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36625" y="5373688"/>
            <a:ext cx="936625" cy="1484312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50" name="Oval 1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E5832A3-F733-5E40-B834-21FAE3879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5661025"/>
            <a:ext cx="971550" cy="936625"/>
          </a:xfrm>
          <a:prstGeom prst="ellipse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다음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7" presetID="9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9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18447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2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18449"/>
                                        </p:tgtEl>
                                      </p:cBhvr>
                                      <p:by x="10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3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animBg="1"/>
      <p:bldP spid="18439" grpId="0" animBg="1"/>
      <p:bldP spid="18443" grpId="0" animBg="1"/>
      <p:bldP spid="18444" grpId="0" animBg="1"/>
      <p:bldP spid="18445" grpId="0" animBg="1"/>
      <p:bldP spid="184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BAECEE2-05DF-E7B4-CC02-B0AC7E9FB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6BFAF71D-6E11-CF43-1752-99FCDAD31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16563"/>
            <a:ext cx="9144000" cy="1341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1768ADE8-F1CF-E985-B589-794596467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781300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1</a:t>
            </a:r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2B749B71-4DF4-ED01-77DF-39A8C4951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781300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2</a:t>
            </a:r>
          </a:p>
        </p:txBody>
      </p:sp>
      <p:sp>
        <p:nvSpPr>
          <p:cNvPr id="19464" name="Rectangle 8">
            <a:extLst>
              <a:ext uri="{FF2B5EF4-FFF2-40B4-BE49-F238E27FC236}">
                <a16:creationId xmlns:a16="http://schemas.microsoft.com/office/drawing/2014/main" id="{878A5FEE-05A4-B40C-E275-A7A5EF222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781300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3</a:t>
            </a:r>
          </a:p>
        </p:txBody>
      </p:sp>
      <p:sp>
        <p:nvSpPr>
          <p:cNvPr id="19465" name="Rectangle 9">
            <a:extLst>
              <a:ext uri="{FF2B5EF4-FFF2-40B4-BE49-F238E27FC236}">
                <a16:creationId xmlns:a16="http://schemas.microsoft.com/office/drawing/2014/main" id="{7B102D39-37D2-D302-F120-E264224C0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781300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4</a:t>
            </a:r>
          </a:p>
        </p:txBody>
      </p:sp>
      <p:sp>
        <p:nvSpPr>
          <p:cNvPr id="19466" name="Rectangle 10">
            <a:extLst>
              <a:ext uri="{FF2B5EF4-FFF2-40B4-BE49-F238E27FC236}">
                <a16:creationId xmlns:a16="http://schemas.microsoft.com/office/drawing/2014/main" id="{27D59929-42B8-7AC1-428C-EBDF5E810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781300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5</a:t>
            </a:r>
          </a:p>
        </p:txBody>
      </p:sp>
      <p:sp>
        <p:nvSpPr>
          <p:cNvPr id="19467" name="Rectangle 11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D9D6E451-FE43-3508-C428-216CD36A8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0"/>
            <a:ext cx="936625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8" name="Rectangle 12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8BA71BB-76E1-978E-0C9C-3296B2E85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84313"/>
            <a:ext cx="2124075" cy="1484313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9" name="Oval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7FD8587-AEBD-6965-C7F3-128EB0CCE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661025"/>
            <a:ext cx="971550" cy="936625"/>
          </a:xfrm>
          <a:prstGeom prst="ellipse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다음</a:t>
            </a:r>
          </a:p>
        </p:txBody>
      </p:sp>
      <p:sp>
        <p:nvSpPr>
          <p:cNvPr id="19470" name="Rectangle 1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F106986E-6A25-99E6-9B8C-0DE9D66E2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0"/>
            <a:ext cx="936625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1" name="Rectangle 15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4A659C2-4DC6-A9D8-B8F1-1E110C966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-1484313"/>
            <a:ext cx="2555875" cy="1484313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7" presetID="9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9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19467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19470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3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19468"/>
                                        </p:tgtEl>
                                      </p:cBhvr>
                                      <p:by x="100000" y="8888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9471"/>
                                        </p:tgtEl>
                                      </p:cBhvr>
                                      <p:by x="100000" y="888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3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nimBg="1"/>
      <p:bldP spid="19463" grpId="0" animBg="1"/>
      <p:bldP spid="19464" grpId="0" animBg="1"/>
      <p:bldP spid="19465" grpId="0" animBg="1"/>
      <p:bldP spid="19466" grpId="0" animBg="1"/>
      <p:bldP spid="194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EAFF365-E196-DAE2-FB12-438B01943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E5F29BD1-8FD9-6A7D-2218-76F6049DA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16563"/>
            <a:ext cx="9144000" cy="1341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86B5586D-050B-AADD-24BE-14860E15D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781300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1</a:t>
            </a:r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C6360E4E-278D-05B5-1329-7B7AAB843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781300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2</a:t>
            </a:r>
          </a:p>
        </p:txBody>
      </p:sp>
      <p:sp>
        <p:nvSpPr>
          <p:cNvPr id="20488" name="Rectangle 8">
            <a:extLst>
              <a:ext uri="{FF2B5EF4-FFF2-40B4-BE49-F238E27FC236}">
                <a16:creationId xmlns:a16="http://schemas.microsoft.com/office/drawing/2014/main" id="{2BABDD7E-B1EC-E1BA-057D-F18714251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781300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3</a:t>
            </a:r>
          </a:p>
        </p:txBody>
      </p:sp>
      <p:sp>
        <p:nvSpPr>
          <p:cNvPr id="20489" name="Rectangle 9">
            <a:extLst>
              <a:ext uri="{FF2B5EF4-FFF2-40B4-BE49-F238E27FC236}">
                <a16:creationId xmlns:a16="http://schemas.microsoft.com/office/drawing/2014/main" id="{A22BC35A-AE95-FE41-B331-42173BE6F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781300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4</a:t>
            </a:r>
          </a:p>
        </p:txBody>
      </p:sp>
      <p:sp>
        <p:nvSpPr>
          <p:cNvPr id="20490" name="Rectangle 10">
            <a:extLst>
              <a:ext uri="{FF2B5EF4-FFF2-40B4-BE49-F238E27FC236}">
                <a16:creationId xmlns:a16="http://schemas.microsoft.com/office/drawing/2014/main" id="{D8026B8A-4071-414D-074E-27752E09A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781300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5</a:t>
            </a:r>
          </a:p>
        </p:txBody>
      </p:sp>
      <p:sp>
        <p:nvSpPr>
          <p:cNvPr id="20491" name="Rectangle 11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00DE800-E3F3-C022-0B36-0EAE801FB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0"/>
            <a:ext cx="936625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92" name="Rectangle 12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7411DCF-98FF-A678-3F4C-2D9210221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-1484313"/>
            <a:ext cx="3492500" cy="1484313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93" name="Oval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6617A4D-D12D-2312-4604-59B1ACEAD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661025"/>
            <a:ext cx="971550" cy="936625"/>
          </a:xfrm>
          <a:prstGeom prst="ellipse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다음</a:t>
            </a:r>
          </a:p>
        </p:txBody>
      </p:sp>
      <p:sp>
        <p:nvSpPr>
          <p:cNvPr id="20494" name="Rectangle 1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8C8ADDB-66CA-27FE-92BD-3356BBE8D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0"/>
            <a:ext cx="936625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95" name="Rectangle 15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7E94477-CD29-3967-D828-602FC7C60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-1484313"/>
            <a:ext cx="2555875" cy="1484313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96" name="Rectangle 16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1BEE4E1-B547-D4AB-0AEB-71C3EF648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0"/>
            <a:ext cx="936625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7" presetID="9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9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20491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20494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20496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3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20492"/>
                                        </p:tgtEl>
                                      </p:cBhvr>
                                      <p:by x="100000" y="8888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20495"/>
                                        </p:tgtEl>
                                      </p:cBhvr>
                                      <p:by x="100000" y="888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3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nimBg="1"/>
      <p:bldP spid="20487" grpId="0" animBg="1"/>
      <p:bldP spid="20488" grpId="0" animBg="1"/>
      <p:bldP spid="20489" grpId="0" animBg="1"/>
      <p:bldP spid="20490" grpId="0" animBg="1"/>
      <p:bldP spid="2049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2A356E3-4566-C2A4-D1F4-855C35380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627B5076-9D19-1771-2680-3B9024B8F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16563"/>
            <a:ext cx="9144000" cy="1341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06EC663A-F670-E6FF-7D2A-D8846BED6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781300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1</a:t>
            </a:r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EF3AE1F7-25F9-838E-6E27-130FE32EC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781300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2</a:t>
            </a:r>
          </a:p>
        </p:txBody>
      </p:sp>
      <p:sp>
        <p:nvSpPr>
          <p:cNvPr id="21512" name="Rectangle 8">
            <a:extLst>
              <a:ext uri="{FF2B5EF4-FFF2-40B4-BE49-F238E27FC236}">
                <a16:creationId xmlns:a16="http://schemas.microsoft.com/office/drawing/2014/main" id="{A98F8A25-56B1-ADE7-34AA-00CB5C113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781300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3</a:t>
            </a:r>
          </a:p>
        </p:txBody>
      </p:sp>
      <p:sp>
        <p:nvSpPr>
          <p:cNvPr id="21513" name="Rectangle 9">
            <a:extLst>
              <a:ext uri="{FF2B5EF4-FFF2-40B4-BE49-F238E27FC236}">
                <a16:creationId xmlns:a16="http://schemas.microsoft.com/office/drawing/2014/main" id="{8DB7B15F-2B97-5D92-B060-11C047E28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781300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4</a:t>
            </a:r>
          </a:p>
        </p:txBody>
      </p:sp>
      <p:sp>
        <p:nvSpPr>
          <p:cNvPr id="21514" name="Rectangle 10">
            <a:extLst>
              <a:ext uri="{FF2B5EF4-FFF2-40B4-BE49-F238E27FC236}">
                <a16:creationId xmlns:a16="http://schemas.microsoft.com/office/drawing/2014/main" id="{70CF015E-911C-9572-E036-E4D25C7C9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781300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5</a:t>
            </a:r>
          </a:p>
        </p:txBody>
      </p:sp>
      <p:sp>
        <p:nvSpPr>
          <p:cNvPr id="21515" name="Rectangle 11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E6B607B-90F6-8803-25EA-C7D27DDA9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0"/>
            <a:ext cx="936625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6" name="Rectangle 12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B084E0C-6A1F-EC0D-8622-D7B060B7D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-1484313"/>
            <a:ext cx="1692275" cy="1484313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7" name="Oval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B5FFD40-C86B-0E6F-6C67-5C2A7C0E1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6021388"/>
            <a:ext cx="576262" cy="647700"/>
          </a:xfrm>
          <a:prstGeom prst="ellipse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다음</a:t>
            </a:r>
          </a:p>
        </p:txBody>
      </p:sp>
      <p:sp>
        <p:nvSpPr>
          <p:cNvPr id="21518" name="Rectangle 1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6C06DBA-50CA-BB6C-65CD-F3857CEB6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0"/>
            <a:ext cx="936625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9" name="Rectangle 15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2AB312E-752D-3056-16A9-C9FE58D4C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-1484313"/>
            <a:ext cx="2555875" cy="1484313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20" name="Rectangle 16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A0C7DDA-07FB-D95C-9268-041F462B8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0"/>
            <a:ext cx="936625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21" name="Rectangle 17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09CEEAF-97A9-8022-C0C1-6A2C4F0A2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0"/>
            <a:ext cx="936625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22" name="Rectangle 18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916A34F-98D0-A1C0-8B57-F40F66F9C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84313"/>
            <a:ext cx="1979613" cy="1484313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7" presetID="9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9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21515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21518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21520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21521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3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21516"/>
                                        </p:tgtEl>
                                      </p:cBhvr>
                                      <p:by x="100000" y="8888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500" fill="hold"/>
                                        <p:tgtEl>
                                          <p:spTgt spid="21519"/>
                                        </p:tgtEl>
                                      </p:cBhvr>
                                      <p:by x="100000" y="8888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500" fill="hold"/>
                                        <p:tgtEl>
                                          <p:spTgt spid="21522"/>
                                        </p:tgtEl>
                                      </p:cBhvr>
                                      <p:by x="100000" y="888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4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/>
      <p:bldP spid="21511" grpId="0" animBg="1"/>
      <p:bldP spid="21512" grpId="0" animBg="1"/>
      <p:bldP spid="21513" grpId="0" animBg="1"/>
      <p:bldP spid="21514" grpId="0" animBg="1"/>
      <p:bldP spid="215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31FB22A-2695-2FD5-AF2A-989CF84EA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48AC98D2-1E63-4BDE-3315-B5F099E11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16563"/>
            <a:ext cx="9144000" cy="1341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5B03E04F-1A25-BC99-70CC-6EEDFBF82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781300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1</a:t>
            </a:r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568CF855-E8E2-82EC-D512-D4BAEE272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781300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2</a:t>
            </a:r>
          </a:p>
        </p:txBody>
      </p:sp>
      <p:sp>
        <p:nvSpPr>
          <p:cNvPr id="22536" name="Rectangle 8">
            <a:extLst>
              <a:ext uri="{FF2B5EF4-FFF2-40B4-BE49-F238E27FC236}">
                <a16:creationId xmlns:a16="http://schemas.microsoft.com/office/drawing/2014/main" id="{E660BEF6-E528-3B6C-31E6-E3F7BA537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781300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3</a:t>
            </a:r>
          </a:p>
        </p:txBody>
      </p:sp>
      <p:sp>
        <p:nvSpPr>
          <p:cNvPr id="22537" name="Rectangle 9">
            <a:extLst>
              <a:ext uri="{FF2B5EF4-FFF2-40B4-BE49-F238E27FC236}">
                <a16:creationId xmlns:a16="http://schemas.microsoft.com/office/drawing/2014/main" id="{19EC195D-528B-AB0E-3B9A-4213EB46D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781300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4</a:t>
            </a:r>
          </a:p>
        </p:txBody>
      </p:sp>
      <p:sp>
        <p:nvSpPr>
          <p:cNvPr id="22538" name="Rectangle 10">
            <a:extLst>
              <a:ext uri="{FF2B5EF4-FFF2-40B4-BE49-F238E27FC236}">
                <a16:creationId xmlns:a16="http://schemas.microsoft.com/office/drawing/2014/main" id="{EE09BC1F-B93D-CC8C-E6E9-DC35DBDAB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781300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5</a:t>
            </a:r>
          </a:p>
        </p:txBody>
      </p:sp>
      <p:sp>
        <p:nvSpPr>
          <p:cNvPr id="22539" name="Rectangle 11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CA250B80-B804-C25D-B350-B11C841BC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0"/>
            <a:ext cx="936625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0" name="Rectangle 12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4F1F1D9-F048-6594-8550-160AB37C5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-1484313"/>
            <a:ext cx="3348038" cy="1484313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1" name="Oval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3CD2D65-D081-4708-B38B-48869690A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5949950"/>
            <a:ext cx="576262" cy="647700"/>
          </a:xfrm>
          <a:prstGeom prst="ellipse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다음</a:t>
            </a:r>
          </a:p>
        </p:txBody>
      </p:sp>
      <p:sp>
        <p:nvSpPr>
          <p:cNvPr id="22542" name="Rectangle 1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C9836F72-481A-BFCB-CFCA-4CFEA175B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0"/>
            <a:ext cx="936625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3" name="Rectangle 15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38CAFD6-D19D-7B37-31E7-4FB72EDCB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-1484313"/>
            <a:ext cx="1403350" cy="1484313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4" name="Rectangle 16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1554C8D-E58C-08BF-2C27-0DAAE8F12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0"/>
            <a:ext cx="936625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5" name="Rectangle 17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D8F67AC-F9D9-BA8B-89A8-5B30642E8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0"/>
            <a:ext cx="936625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6" name="Rectangle 18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740F0E8-D09F-EA14-2C53-9565E329B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84313"/>
            <a:ext cx="1979613" cy="1484313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7" name="Rectangle 19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97D7B14-9604-B37A-A134-69F247AE8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0"/>
            <a:ext cx="936625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7" presetID="9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9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22539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22542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22544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22545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22547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3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500" fill="hold"/>
                                        <p:tgtEl>
                                          <p:spTgt spid="22540"/>
                                        </p:tgtEl>
                                      </p:cBhvr>
                                      <p:by x="100000" y="8888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500" fill="hold"/>
                                        <p:tgtEl>
                                          <p:spTgt spid="22543"/>
                                        </p:tgtEl>
                                      </p:cBhvr>
                                      <p:by x="100000" y="8888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500" fill="hold"/>
                                        <p:tgtEl>
                                          <p:spTgt spid="22546"/>
                                        </p:tgtEl>
                                      </p:cBhvr>
                                      <p:by x="100000" y="888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4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animBg="1"/>
      <p:bldP spid="22535" grpId="0" animBg="1"/>
      <p:bldP spid="22536" grpId="0" animBg="1"/>
      <p:bldP spid="22537" grpId="0" animBg="1"/>
      <p:bldP spid="22538" grpId="0" animBg="1"/>
      <p:bldP spid="225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9925EC8-4E57-197B-562B-27AA69566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535D0499-5006-FB0B-3346-5B2E64492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16563"/>
            <a:ext cx="9144000" cy="1341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FD97A550-9BAE-4FFA-2F99-DDD6AB638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781300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1</a:t>
            </a:r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5F5BD610-221E-BC73-B945-BEDEC214B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781300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2</a:t>
            </a:r>
          </a:p>
        </p:txBody>
      </p:sp>
      <p:sp>
        <p:nvSpPr>
          <p:cNvPr id="23560" name="Rectangle 8">
            <a:extLst>
              <a:ext uri="{FF2B5EF4-FFF2-40B4-BE49-F238E27FC236}">
                <a16:creationId xmlns:a16="http://schemas.microsoft.com/office/drawing/2014/main" id="{11DFC06B-867F-6D1D-1C55-D35266634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781300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3</a:t>
            </a:r>
          </a:p>
        </p:txBody>
      </p:sp>
      <p:sp>
        <p:nvSpPr>
          <p:cNvPr id="23561" name="Rectangle 9">
            <a:extLst>
              <a:ext uri="{FF2B5EF4-FFF2-40B4-BE49-F238E27FC236}">
                <a16:creationId xmlns:a16="http://schemas.microsoft.com/office/drawing/2014/main" id="{C4462F8D-4404-106B-C87A-DA9736FD2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781300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4</a:t>
            </a:r>
          </a:p>
        </p:txBody>
      </p:sp>
      <p:sp>
        <p:nvSpPr>
          <p:cNvPr id="23562" name="Rectangle 10">
            <a:extLst>
              <a:ext uri="{FF2B5EF4-FFF2-40B4-BE49-F238E27FC236}">
                <a16:creationId xmlns:a16="http://schemas.microsoft.com/office/drawing/2014/main" id="{7CCD5796-7A21-F8A0-529C-96FFE5342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781300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5</a:t>
            </a:r>
          </a:p>
        </p:txBody>
      </p:sp>
      <p:sp>
        <p:nvSpPr>
          <p:cNvPr id="23563" name="Rectangle 11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7B79D2B-ACA0-A5DC-ACB4-890A48B7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0"/>
            <a:ext cx="71438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4" name="Rectangle 12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FF318A1-5FF5-42F5-391A-502432F6A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84313"/>
            <a:ext cx="5724525" cy="1484313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5" name="Oval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77FB1C1-6E2E-DAE0-B90F-1A750754A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6237288"/>
            <a:ext cx="287338" cy="288925"/>
          </a:xfrm>
          <a:prstGeom prst="ellipse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23566" name="Rectangle 1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FFED3B22-AFBE-3EDC-7806-FCE599EE7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0"/>
            <a:ext cx="71438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7" name="Rectangle 15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F6E0D89-D8CF-25D6-5E9B-732926214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-1484313"/>
            <a:ext cx="2843212" cy="1484313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8" name="Rectangle 16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626104D-E77B-8216-0D10-B3F41B083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0"/>
            <a:ext cx="144463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9" name="Rectangle 17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07BD238-5B03-B1F5-AB0F-43318AEDA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0"/>
            <a:ext cx="73025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1" name="Rectangle 19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0350D1F-7EA7-2D50-D1F7-BFF1CB91C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0"/>
            <a:ext cx="287338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2" name="Rectangle 20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419498A-B5F8-DEA0-C6DA-381662101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0"/>
            <a:ext cx="73025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3" name="Rectangle 21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C492FBEF-86D2-3586-792F-FCD4363AF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0"/>
            <a:ext cx="73025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4" name="Rectangle 22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A6AD378-987E-6813-411B-B13E3D4A7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0"/>
            <a:ext cx="73025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5" name="Rectangle 23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5A64614-832F-D1B3-A6B9-19312156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0"/>
            <a:ext cx="73025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6" name="Rectangle 2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A8549538-A839-4F62-8BA2-5DD35FDFD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0"/>
            <a:ext cx="73025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7" name="Rectangle 25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1AF3850-4892-327C-E4E7-129C810D3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0"/>
            <a:ext cx="73025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8" name="Rectangle 26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67E6253-F968-4748-8F0F-3B95B064B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0"/>
            <a:ext cx="73025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9" name="Rectangle 27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B65B7F1-82C6-19A7-349F-03511C273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0"/>
            <a:ext cx="73025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80" name="Rectangle 28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B623F7E-10B1-6014-C427-5770492BE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0"/>
            <a:ext cx="73025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81" name="Rectangle 29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0A57F62-0A7A-5DA9-2578-982FBB524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0"/>
            <a:ext cx="73025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82" name="Rectangle 30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D0817889-9D98-37E0-0547-FC0D2091D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0"/>
            <a:ext cx="73025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7" presetID="9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9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23563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23566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23568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23569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23581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23571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23582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23580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23579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23574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23578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23575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500" fill="hold"/>
                                        <p:tgtEl>
                                          <p:spTgt spid="23573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23572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23577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23576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5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500" fill="hold"/>
                                        <p:tgtEl>
                                          <p:spTgt spid="23564"/>
                                        </p:tgtEl>
                                      </p:cBhvr>
                                      <p:by x="100000" y="8888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" dur="500" fill="hold"/>
                                        <p:tgtEl>
                                          <p:spTgt spid="23567"/>
                                        </p:tgtEl>
                                      </p:cBhvr>
                                      <p:by x="100000" y="888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6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nimBg="1"/>
      <p:bldP spid="23559" grpId="0" animBg="1"/>
      <p:bldP spid="23560" grpId="0" animBg="1"/>
      <p:bldP spid="23561" grpId="0" animBg="1"/>
      <p:bldP spid="23562" grpId="0" animBg="1"/>
      <p:bldP spid="2356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8" name="Rectangle 52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0D736FA-7084-DCDE-7A41-503357909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29" name="Rectangle 53">
            <a:extLst>
              <a:ext uri="{FF2B5EF4-FFF2-40B4-BE49-F238E27FC236}">
                <a16:creationId xmlns:a16="http://schemas.microsoft.com/office/drawing/2014/main" id="{15F8BBE3-7BBD-E371-A2E7-9BBAC00B2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16563"/>
            <a:ext cx="9144000" cy="1341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30" name="Rectangle 54">
            <a:extLst>
              <a:ext uri="{FF2B5EF4-FFF2-40B4-BE49-F238E27FC236}">
                <a16:creationId xmlns:a16="http://schemas.microsoft.com/office/drawing/2014/main" id="{9C758A30-EA7C-2C03-05FE-8C22C44D0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781300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1</a:t>
            </a:r>
          </a:p>
        </p:txBody>
      </p:sp>
      <p:sp>
        <p:nvSpPr>
          <p:cNvPr id="24631" name="Rectangle 55">
            <a:extLst>
              <a:ext uri="{FF2B5EF4-FFF2-40B4-BE49-F238E27FC236}">
                <a16:creationId xmlns:a16="http://schemas.microsoft.com/office/drawing/2014/main" id="{3C1B0DB0-5DD7-60B2-4E82-599B22513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781300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2</a:t>
            </a:r>
          </a:p>
        </p:txBody>
      </p:sp>
      <p:sp>
        <p:nvSpPr>
          <p:cNvPr id="24632" name="Rectangle 56">
            <a:extLst>
              <a:ext uri="{FF2B5EF4-FFF2-40B4-BE49-F238E27FC236}">
                <a16:creationId xmlns:a16="http://schemas.microsoft.com/office/drawing/2014/main" id="{18505556-990B-4A4F-3C69-9F5D9653A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781300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3</a:t>
            </a:r>
          </a:p>
        </p:txBody>
      </p:sp>
      <p:sp>
        <p:nvSpPr>
          <p:cNvPr id="24633" name="Rectangle 57">
            <a:extLst>
              <a:ext uri="{FF2B5EF4-FFF2-40B4-BE49-F238E27FC236}">
                <a16:creationId xmlns:a16="http://schemas.microsoft.com/office/drawing/2014/main" id="{92222FEF-F15D-F1A2-F4F6-CE8417B29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781300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4</a:t>
            </a:r>
          </a:p>
        </p:txBody>
      </p:sp>
      <p:sp>
        <p:nvSpPr>
          <p:cNvPr id="24634" name="Rectangle 58">
            <a:extLst>
              <a:ext uri="{FF2B5EF4-FFF2-40B4-BE49-F238E27FC236}">
                <a16:creationId xmlns:a16="http://schemas.microsoft.com/office/drawing/2014/main" id="{E32C789F-46E2-6F8B-F24C-BDCA62B13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781300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5</a:t>
            </a:r>
          </a:p>
        </p:txBody>
      </p:sp>
      <p:sp>
        <p:nvSpPr>
          <p:cNvPr id="24635" name="Rectangle 59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58223FB-5012-0CE5-78AC-410AA524F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0"/>
            <a:ext cx="71438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36" name="Rectangle 60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FA9B5EBF-FC56-CDE6-1560-97B49A4CA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84313"/>
            <a:ext cx="1476375" cy="1484313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37" name="Oval 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6DE606B-A0FD-BC53-7D4F-F4CAD5422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6165850"/>
            <a:ext cx="287337" cy="288925"/>
          </a:xfrm>
          <a:prstGeom prst="ellipse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24638" name="Rectangle 62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D90E8C2-ED7F-70D8-E222-A45D73C3A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0"/>
            <a:ext cx="71438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39" name="Rectangle 63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C54CA3A-A3DE-0B17-2822-66C2F39CF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-1484313"/>
            <a:ext cx="7164387" cy="1484313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40" name="Rectangle 6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85224EE-FB49-91F6-4F0A-F66FE9F27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0"/>
            <a:ext cx="144463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41" name="Rectangle 65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FFB6A460-8562-B163-4B81-60C31B346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0"/>
            <a:ext cx="73025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42" name="Rectangle 66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7C8489B-E91E-8C4C-FF33-160DE2700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0"/>
            <a:ext cx="71438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43" name="Rectangle 67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A4787C4B-63C3-3E2A-A77D-FB93DE20A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0"/>
            <a:ext cx="73025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44" name="Rectangle 68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C68266F-93D7-0B8A-F24D-0476E4D60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0"/>
            <a:ext cx="73025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45" name="Rectangle 69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F6262EE-9A46-5684-AA08-65147B961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0"/>
            <a:ext cx="73025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46" name="Rectangle 70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B9F5BE8-8DCF-E83E-492E-8215824BC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0"/>
            <a:ext cx="73025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47" name="Rectangle 71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95B0682-4890-3EC5-6C17-3605E9DFD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0"/>
            <a:ext cx="73025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48" name="Rectangle 72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D837C16F-48A3-5115-E1C4-2409ADACC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0"/>
            <a:ext cx="73025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49" name="Rectangle 73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8127575-093E-E7CA-CA57-C8C725685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0"/>
            <a:ext cx="73025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50" name="Rectangle 7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D348B642-32EB-5A2D-85C6-CA11C4DCC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0"/>
            <a:ext cx="73025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51" name="Rectangle 75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9F528AA-94F6-1862-0754-0E1636A48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0"/>
            <a:ext cx="73025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52" name="Rectangle 76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A0101F00-D8B1-481B-A6FD-804B46E00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0"/>
            <a:ext cx="73025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53" name="Rectangle 77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DD37BBAF-A378-120B-5925-A5BF5D6F5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0"/>
            <a:ext cx="73025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54" name="Rectangle 78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66B9191-664C-E715-B666-CB44BE0E8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0"/>
            <a:ext cx="71438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4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24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4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7" presetID="9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9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4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24635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24638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24640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24641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24652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24642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24653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24651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24650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24645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24649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24646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500" fill="hold"/>
                                        <p:tgtEl>
                                          <p:spTgt spid="24644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24643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24648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24647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500" fill="hold"/>
                                        <p:tgtEl>
                                          <p:spTgt spid="24654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6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" dur="500" fill="hold"/>
                                        <p:tgtEl>
                                          <p:spTgt spid="24636"/>
                                        </p:tgtEl>
                                      </p:cBhvr>
                                      <p:by x="100000" y="8888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3" dur="500" fill="hold"/>
                                        <p:tgtEl>
                                          <p:spTgt spid="24639"/>
                                        </p:tgtEl>
                                      </p:cBhvr>
                                      <p:by x="100000" y="888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6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6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30" grpId="0" animBg="1"/>
      <p:bldP spid="24631" grpId="0" animBg="1"/>
      <p:bldP spid="24632" grpId="0" animBg="1"/>
      <p:bldP spid="24633" grpId="0" animBg="1"/>
      <p:bldP spid="24634" grpId="0" animBg="1"/>
      <p:bldP spid="246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F4B1459-1382-8A2A-8922-9625A77E6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6DC026E7-29A9-2CD1-7F5B-48F5658F9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16563"/>
            <a:ext cx="9144000" cy="1341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2FA30107-0BED-CE18-DCAA-B0A87A440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781300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1</a:t>
            </a:r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645465A7-14C2-10E6-F47E-9BB31E1E5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781300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2</a:t>
            </a:r>
          </a:p>
        </p:txBody>
      </p:sp>
      <p:sp>
        <p:nvSpPr>
          <p:cNvPr id="25608" name="Rectangle 8">
            <a:extLst>
              <a:ext uri="{FF2B5EF4-FFF2-40B4-BE49-F238E27FC236}">
                <a16:creationId xmlns:a16="http://schemas.microsoft.com/office/drawing/2014/main" id="{D2B2847A-2155-2DF5-805C-37917DC4F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781300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3</a:t>
            </a:r>
          </a:p>
        </p:txBody>
      </p:sp>
      <p:sp>
        <p:nvSpPr>
          <p:cNvPr id="25609" name="Rectangle 9">
            <a:extLst>
              <a:ext uri="{FF2B5EF4-FFF2-40B4-BE49-F238E27FC236}">
                <a16:creationId xmlns:a16="http://schemas.microsoft.com/office/drawing/2014/main" id="{10DED62A-B5E8-5188-6976-76214EDD9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781300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4</a:t>
            </a:r>
          </a:p>
        </p:txBody>
      </p:sp>
      <p:sp>
        <p:nvSpPr>
          <p:cNvPr id="25610" name="Rectangle 10">
            <a:extLst>
              <a:ext uri="{FF2B5EF4-FFF2-40B4-BE49-F238E27FC236}">
                <a16:creationId xmlns:a16="http://schemas.microsoft.com/office/drawing/2014/main" id="{16A0C625-CC90-3DB5-938D-D7C922323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781300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5</a:t>
            </a:r>
          </a:p>
        </p:txBody>
      </p:sp>
      <p:sp>
        <p:nvSpPr>
          <p:cNvPr id="25612" name="Rectangle 12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14B4B25-EE0C-2A1A-D975-4CD35D0DE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84313"/>
            <a:ext cx="4356100" cy="1484313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13" name="Oval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16C0E6B-BFA9-EE79-77B5-0A8ABF99D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6237288"/>
            <a:ext cx="287337" cy="288925"/>
          </a:xfrm>
          <a:prstGeom prst="ellipse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25615" name="Rectangle 15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D03CE3C0-6182-D3C1-8BEB-7C0F597D0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-1484313"/>
            <a:ext cx="3995737" cy="1484313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28" name="Rectangle 28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EAC1982-B618-A044-6C68-D2E7245F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0"/>
            <a:ext cx="503237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29" name="Rectangle 29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2E24426-BEF2-4393-34AE-AC5C0F2B1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0"/>
            <a:ext cx="863600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31" name="Rectangle 31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A1F252F-183C-06C9-8145-D31A842A2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0"/>
            <a:ext cx="863600" cy="549275"/>
          </a:xfrm>
          <a:prstGeom prst="rect">
            <a:avLst/>
          </a:prstGeom>
          <a:gradFill rotWithShape="1">
            <a:gsLst>
              <a:gs pos="0">
                <a:srgbClr val="FEE7F2"/>
              </a:gs>
              <a:gs pos="8999">
                <a:srgbClr val="FBD49C"/>
              </a:gs>
              <a:gs pos="19500">
                <a:srgbClr val="FBA97D"/>
              </a:gs>
              <a:gs pos="32000">
                <a:srgbClr val="FAC77D"/>
              </a:gs>
              <a:gs pos="41001">
                <a:srgbClr val="FEE7F2"/>
              </a:gs>
              <a:gs pos="50000">
                <a:srgbClr val="FBEAC7"/>
              </a:gs>
              <a:gs pos="59000">
                <a:srgbClr val="FEE7F2"/>
              </a:gs>
              <a:gs pos="68000">
                <a:srgbClr val="FAC77D"/>
              </a:gs>
              <a:gs pos="80500">
                <a:srgbClr val="FBA97D"/>
              </a:gs>
              <a:gs pos="91001">
                <a:srgbClr val="FBD49C"/>
              </a:gs>
              <a:gs pos="100000">
                <a:srgbClr val="FEE7F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7" presetID="9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9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25628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25629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25631"/>
                                        </p:tgtEl>
                                      </p:cBhvr>
                                      <p:by x="100000" y="5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3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25612"/>
                                        </p:tgtEl>
                                      </p:cBhvr>
                                      <p:by x="100000" y="8888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25615"/>
                                        </p:tgtEl>
                                      </p:cBhvr>
                                      <p:by x="100000" y="888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3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nimBg="1"/>
      <p:bldP spid="25607" grpId="0" animBg="1"/>
      <p:bldP spid="25608" grpId="0" animBg="1"/>
      <p:bldP spid="25609" grpId="0" animBg="1"/>
      <p:bldP spid="25610" grpId="0" animBg="1"/>
      <p:bldP spid="25613" grpId="0" animBg="1"/>
    </p:bld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53</Words>
  <Application>Microsoft Office PowerPoint</Application>
  <PresentationFormat>화면 슬라이드 쇼(4:3)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ktk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ktk</dc:creator>
  <cp:lastModifiedBy>김 락형</cp:lastModifiedBy>
  <cp:revision>13</cp:revision>
  <dcterms:created xsi:type="dcterms:W3CDTF">2008-09-11T12:38:16Z</dcterms:created>
  <dcterms:modified xsi:type="dcterms:W3CDTF">2023-04-05T15:13:15Z</dcterms:modified>
</cp:coreProperties>
</file>