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0"/>
  </p:notesMasterIdLst>
  <p:sldIdLst>
    <p:sldId id="256" r:id="rId5"/>
    <p:sldId id="257" r:id="rId6"/>
    <p:sldId id="275" r:id="rId7"/>
    <p:sldId id="280" r:id="rId8"/>
    <p:sldId id="278" r:id="rId9"/>
    <p:sldId id="281" r:id="rId10"/>
    <p:sldId id="279" r:id="rId11"/>
    <p:sldId id="285" r:id="rId12"/>
    <p:sldId id="290" r:id="rId13"/>
    <p:sldId id="283" r:id="rId14"/>
    <p:sldId id="287" r:id="rId15"/>
    <p:sldId id="288" r:id="rId16"/>
    <p:sldId id="291" r:id="rId17"/>
    <p:sldId id="274" r:id="rId18"/>
    <p:sldId id="273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17B"/>
    <a:srgbClr val="02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6ADB4-F023-6E26-41CE-5B33D124AF82}" v="5" dt="2022-08-18T03:03:50.317"/>
    <p1510:client id="{0613AFFD-600F-B78F-0229-74C3F41FBC50}" v="4" dt="2022-08-18T03:12:17.232"/>
    <p1510:client id="{3532CFD4-D2B7-9CAC-D627-1B2B46914822}" v="7" dt="2022-08-18T03:07:21.550"/>
    <p1510:client id="{CB38A4B4-C268-4D4B-9127-E4D795EA6C84}" v="711" dt="2022-08-18T02:23:05.750"/>
    <p1510:client id="{481BFCBC-9198-43E4-BD40-5345F6008340}" v="122" dt="2022-08-18T02:26:09.903"/>
    <p1510:client id="{609BE7E4-1A00-FDD5-1656-2C2D7344EF50}" v="1371" dt="2022-08-18T02:25:03.583"/>
    <p1510:client id="{A4BF64B7-20A2-BB9D-A843-2C3441D8BAD3}" v="1" dt="2022-08-18T03:17:43.358"/>
    <p1510:client id="{645C4868-1800-4FEA-A1FA-A7218382003F}" v="383" dt="2022-08-18T02:05:17.227"/>
    <p1510:client id="{6ACD505F-F5B0-5B06-CBF9-65FE4419EC73}" v="2" dt="2022-08-18T03:09:17.408"/>
    <p1510:client id="{DAD78744-3C7A-433A-AFA3-BC60CCCA4DAF}" v="3957" dt="2022-08-18T02:27:12.595"/>
    <p1510:client id="{EC02DA18-6EA2-47A9-99E3-66AA57A61174}" v="33" dt="2022-08-18T01:26:59.368"/>
    <p1510:client id="{F49BC389-0B42-9D88-4DEB-0F1FC8453F23}" v="4" dt="2022-08-18T03:18:44.053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04" autoAdjust="0"/>
  </p:normalViewPr>
  <p:slideViewPr>
    <p:cSldViewPr snapToGrid="0">
      <p:cViewPr varScale="1">
        <p:scale>
          <a:sx n="91" d="100"/>
          <a:sy n="91" d="100"/>
        </p:scale>
        <p:origin x="1566" y="7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328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2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36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456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ko-KR"/>
              <a:t>이상으로 발표를 마치겠습니다. 감사합니다</a:t>
            </a:r>
            <a:r>
              <a:rPr lang="en-US" altLang="ko-KR"/>
              <a:t>.</a:t>
            </a:r>
            <a:endParaRPr lang="ko-KR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63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72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71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altLang="en-US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37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6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60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/>
          </a:p>
        </p:txBody>
      </p: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8772448-224A-4EAE-A8DD-AB5496827C90}"/>
              </a:ext>
            </a:extLst>
          </p:cNvPr>
          <p:cNvGrpSpPr/>
          <p:nvPr/>
        </p:nvGrpSpPr>
        <p:grpSpPr>
          <a:xfrm>
            <a:off x="976506" y="2240542"/>
            <a:ext cx="8981979" cy="1901690"/>
            <a:chOff x="976506" y="2240542"/>
            <a:chExt cx="8981979" cy="1901690"/>
          </a:xfrm>
        </p:grpSpPr>
        <p:sp>
          <p:nvSpPr>
            <p:cNvPr id="9" name="Google Shape;50;p10">
              <a:extLst>
                <a:ext uri="{FF2B5EF4-FFF2-40B4-BE49-F238E27FC236}">
                  <a16:creationId xmlns:a16="http://schemas.microsoft.com/office/drawing/2014/main" id="{B7B0BE74-B9B4-46F2-8787-D7DD5E488984}"/>
                </a:ext>
              </a:extLst>
            </p:cNvPr>
            <p:cNvSpPr/>
            <p:nvPr/>
          </p:nvSpPr>
          <p:spPr>
            <a:xfrm>
              <a:off x="1088427" y="2916479"/>
              <a:ext cx="8870058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b="0" i="0" u="none" strike="noStrike" cap="none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서울시 </a:t>
              </a:r>
              <a:r>
                <a:rPr lang="ko-KR" altLang="en-US" sz="4000" b="0" i="0" u="none" strike="noStrike" cap="none" dirty="0" err="1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따릉이</a:t>
              </a:r>
              <a:r>
                <a:rPr lang="ko-KR" altLang="en-US" sz="4000" b="0" i="0" u="none" strike="noStrike" cap="none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 수요 분석</a:t>
              </a:r>
              <a:endParaRPr sz="4000" b="0" i="0" u="none" strike="noStrike" cap="none" dirty="0">
                <a:solidFill>
                  <a:srgbClr val="01817B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976506" y="2240542"/>
              <a:ext cx="370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>
                  <a:solidFill>
                    <a:srgbClr val="34AEAA"/>
                  </a:solidFill>
                  <a:latin typeface="Arial"/>
                  <a:ea typeface="Arial"/>
                  <a:cs typeface="Arial"/>
                  <a:sym typeface="Arial"/>
                </a:rPr>
                <a:t>KT </a:t>
              </a:r>
              <a:r>
                <a:rPr lang="ko-KR" sz="2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</a:t>
              </a:r>
              <a:r>
                <a:rPr lang="ko-KR" sz="2000" b="1" i="0" u="none" strike="noStrike" cap="none">
                  <a:solidFill>
                    <a:srgbClr val="34AEAA"/>
                  </a:solidFill>
                  <a:latin typeface="Arial"/>
                  <a:ea typeface="Arial"/>
                  <a:cs typeface="Arial"/>
                  <a:sym typeface="Arial"/>
                </a:rPr>
                <a:t>VLE School</a:t>
              </a:r>
              <a:endParaRPr/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1038999" y="2916479"/>
              <a:ext cx="6149857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ko-KR" altLang="en-US" sz="4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서울시 </a:t>
              </a:r>
              <a:r>
                <a:rPr lang="ko-KR" altLang="en-US" sz="4000" dirty="0" err="1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따릉이</a:t>
              </a:r>
              <a:r>
                <a:rPr lang="ko-KR" altLang="en-US" sz="4000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수요 분석</a:t>
              </a:r>
            </a:p>
          </p:txBody>
        </p:sp>
        <p:cxnSp>
          <p:nvCxnSpPr>
            <p:cNvPr id="51" name="Google Shape;51;p10"/>
            <p:cNvCxnSpPr>
              <a:cxnSpLocks/>
            </p:cNvCxnSpPr>
            <p:nvPr/>
          </p:nvCxnSpPr>
          <p:spPr>
            <a:xfrm>
              <a:off x="976506" y="2849436"/>
              <a:ext cx="0" cy="1292796"/>
            </a:xfrm>
            <a:prstGeom prst="straightConnector1">
              <a:avLst/>
            </a:prstGeom>
            <a:noFill/>
            <a:ln w="28575" cap="flat" cmpd="sng">
              <a:solidFill>
                <a:srgbClr val="02BDB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D0979E-E38B-4919-8A06-F0048AA550BC}"/>
                </a:ext>
              </a:extLst>
            </p:cNvPr>
            <p:cNvSpPr/>
            <p:nvPr/>
          </p:nvSpPr>
          <p:spPr>
            <a:xfrm>
              <a:off x="1054243" y="3681871"/>
              <a:ext cx="137806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AI 03</a:t>
              </a:r>
              <a:r>
                <a:rPr lang="ko-KR" altLang="en-US" sz="1600" b="1"/>
                <a:t>반 </a:t>
              </a:r>
              <a:r>
                <a:rPr lang="en-US" altLang="ko-KR" sz="1600" b="1"/>
                <a:t>10</a:t>
              </a:r>
              <a:r>
                <a:rPr lang="ko-KR" altLang="en-US" sz="1600" b="1"/>
                <a:t>조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72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5837" y="2214377"/>
            <a:ext cx="8740142" cy="149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52095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29260" lvl="1" indent="-17716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596B1-510C-4DF9-B18A-A8AC2F771004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/>
              </a:rPr>
              <a:t>1 :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0802A4E-E765-4586-9419-9988C2D6C1C3}"/>
              </a:ext>
            </a:extLst>
          </p:cNvPr>
          <p:cNvSpPr txBox="1">
            <a:spLocks/>
          </p:cNvSpPr>
          <p:nvPr/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</a:p>
        </p:txBody>
      </p:sp>
    </p:spTree>
    <p:extLst>
      <p:ext uri="{BB962C8B-B14F-4D97-AF65-F5344CB8AC3E}">
        <p14:creationId xmlns:p14="http://schemas.microsoft.com/office/powerpoint/2010/main" val="375107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05D58316-4EF6-7A76-8BDE-F20BE53BEE80}"/>
              </a:ext>
            </a:extLst>
          </p:cNvPr>
          <p:cNvSpPr txBox="1">
            <a:spLocks/>
          </p:cNvSpPr>
          <p:nvPr/>
        </p:nvSpPr>
        <p:spPr>
          <a:xfrm>
            <a:off x="348970" y="1500139"/>
            <a:ext cx="8740142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sz="2000" b="1" dirty="0">
                <a:ea typeface="나눔스퀘어OTF Bold"/>
              </a:rPr>
              <a:t>가설 2)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06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검증 과정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05D58316-4EF6-7A76-8BDE-F20BE53BEE80}"/>
              </a:ext>
            </a:extLst>
          </p:cNvPr>
          <p:cNvSpPr txBox="1">
            <a:spLocks/>
          </p:cNvSpPr>
          <p:nvPr/>
        </p:nvSpPr>
        <p:spPr>
          <a:xfrm>
            <a:off x="348970" y="1500139"/>
            <a:ext cx="8740142" cy="46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2095" lvl="1" indent="0">
              <a:lnSpc>
                <a:spcPct val="100000"/>
              </a:lnSpc>
              <a:buNone/>
            </a:pPr>
            <a:r>
              <a:rPr lang="ko-KR" sz="2000" b="1" dirty="0">
                <a:ea typeface="나눔스퀘어OTF Bold"/>
              </a:rPr>
              <a:t>가설 </a:t>
            </a:r>
            <a:r>
              <a:rPr lang="en-US" altLang="ko-KR" sz="2000" b="1" dirty="0">
                <a:ea typeface="나눔스퀘어OTF Bold"/>
              </a:rPr>
              <a:t>3</a:t>
            </a:r>
            <a:r>
              <a:rPr lang="ko-KR" sz="2000" b="1" dirty="0">
                <a:ea typeface="나눔스퀘어OTF Bold"/>
              </a:rPr>
              <a:t>)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39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00986" y="436339"/>
            <a:ext cx="124064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 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28CEEF-E9C6-4F54-9B56-5E8A41AF9220}"/>
              </a:ext>
            </a:extLst>
          </p:cNvPr>
          <p:cNvGrpSpPr/>
          <p:nvPr/>
        </p:nvGrpSpPr>
        <p:grpSpPr>
          <a:xfrm>
            <a:off x="304769" y="1429830"/>
            <a:ext cx="9261800" cy="1385270"/>
            <a:chOff x="101416" y="1224732"/>
            <a:chExt cx="9261800" cy="138527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C6DCAB-BEBB-49E0-ABF8-AD20419CF8A2}"/>
                </a:ext>
              </a:extLst>
            </p:cNvPr>
            <p:cNvSpPr/>
            <p:nvPr/>
          </p:nvSpPr>
          <p:spPr>
            <a:xfrm>
              <a:off x="101416" y="1224732"/>
              <a:ext cx="4953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29518" lvl="1" indent="-177410">
                <a:spcBef>
                  <a:spcPts val="500"/>
                </a:spcBef>
                <a:buClr>
                  <a:schemeClr val="dk1"/>
                </a:buClr>
                <a:buSzPts val="1800"/>
                <a:buChar char="▪"/>
              </a:pPr>
              <a:r>
                <a:rPr lang="ko-KR" altLang="en-US" sz="120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ㅍㅍㅍ</a:t>
              </a:r>
              <a:endParaRPr lang="en-US" alt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6DB996-340F-FCA4-AF82-59BC115E8FA4}"/>
                </a:ext>
              </a:extLst>
            </p:cNvPr>
            <p:cNvSpPr txBox="1"/>
            <p:nvPr/>
          </p:nvSpPr>
          <p:spPr>
            <a:xfrm>
              <a:off x="745615" y="1932894"/>
              <a:ext cx="8617601" cy="6771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(</a:t>
              </a:r>
              <a:r>
                <a:rPr lang="ko-KR" altLang="en-US" sz="1100" dirty="0">
                  <a:latin typeface="나눔스퀘어OTF Bold" panose="020B0600000101010101" pitchFamily="34" charset="-127"/>
                  <a:ea typeface="나눔스퀘어OTF Bold"/>
                </a:rPr>
                <a:t>가설</a:t>
              </a:r>
              <a:r>
                <a:rPr lang="en-US" altLang="ko-KR" sz="1100" dirty="0">
                  <a:latin typeface="나눔스퀘어OTF Bold" panose="020B0600000101010101" pitchFamily="34" charset="-127"/>
                  <a:ea typeface="나눔스퀘어OTF Bold"/>
                </a:rPr>
                <a:t>1) </a:t>
              </a:r>
              <a:endParaRPr lang="en-US" altLang="ko-KR" sz="1100" dirty="0">
                <a:latin typeface="나눔스퀘어OTF Light"/>
                <a:ea typeface="나눔스퀘어OTF Bold"/>
              </a:endParaRPr>
            </a:p>
            <a:p>
              <a:pPr marL="171450" indent="-171450">
                <a:buFontTx/>
                <a:buChar char="-"/>
              </a:pPr>
              <a:endParaRPr lang="en-US" altLang="ko-KR" sz="1100" dirty="0">
                <a:latin typeface="나눔스퀘어OTF Light"/>
                <a:ea typeface="나눔스퀘어OTF Bold"/>
              </a:endParaRPr>
            </a:p>
            <a:p>
              <a:r>
                <a:rPr lang="ko-KR" altLang="en-US" sz="1600" dirty="0">
                  <a:latin typeface="나눔스퀘어OTF Bold" panose="020B0600000101010101" pitchFamily="34" charset="-127"/>
                  <a:ea typeface="나눔스퀘어OTF Bold"/>
                </a:rPr>
                <a:t>→ 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3개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가설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증명에서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중복적으로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나타나는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b="1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"</a:t>
              </a:r>
              <a:r>
                <a:rPr lang="en-US" sz="1600" b="1" dirty="0" err="1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강동구</a:t>
              </a:r>
              <a:r>
                <a:rPr lang="en-US" sz="1600" b="1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“</a:t>
              </a:r>
              <a:r>
                <a:rPr lang="en-US" sz="1600" dirty="0">
                  <a:solidFill>
                    <a:srgbClr val="01817B"/>
                  </a:solidFill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에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노선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증설이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가장</a:t>
              </a:r>
              <a:r>
                <a:rPr lang="en-US" sz="1600" dirty="0">
                  <a:latin typeface="나눔스퀘어OTF Bold" panose="020B0600000101010101" pitchFamily="34" charset="-127"/>
                  <a:ea typeface="나눔스퀘어OTF Bold"/>
                </a:rPr>
                <a:t> </a:t>
              </a:r>
              <a:r>
                <a:rPr lang="en-US" sz="1600" dirty="0" err="1">
                  <a:latin typeface="나눔스퀘어OTF Bold" panose="020B0600000101010101" pitchFamily="34" charset="-127"/>
                  <a:ea typeface="나눔스퀘어OTF Bold"/>
                </a:rPr>
                <a:t>필요</a:t>
              </a:r>
              <a:r>
                <a:rPr lang="ko-KR" altLang="en-US" sz="1600" dirty="0">
                  <a:latin typeface="나눔스퀘어OTF Bold" panose="020B0600000101010101" pitchFamily="34" charset="-127"/>
                  <a:ea typeface="나눔스퀘어OTF Bold"/>
                </a:rPr>
                <a:t>합니다</a:t>
              </a:r>
              <a:r>
                <a:rPr lang="en-US" altLang="ko-KR" sz="1600" dirty="0">
                  <a:latin typeface="나눔스퀘어OTF Bold" panose="020B0600000101010101" pitchFamily="34" charset="-127"/>
                  <a:ea typeface="나눔스퀘어OTF Bold"/>
                </a:rPr>
                <a:t>.</a:t>
              </a:r>
              <a:endParaRPr lang="en-US" sz="1600" dirty="0">
                <a:latin typeface="나눔스퀘어OTF Bold" panose="020B0600000101010101" pitchFamily="34" charset="-127"/>
                <a:ea typeface="나눔스퀘어OTF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1" y="510866"/>
            <a:ext cx="213966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수립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B257E0-7129-4887-A327-F713FE363149}"/>
              </a:ext>
            </a:extLst>
          </p:cNvPr>
          <p:cNvGrpSpPr/>
          <p:nvPr/>
        </p:nvGrpSpPr>
        <p:grpSpPr>
          <a:xfrm>
            <a:off x="432621" y="2499311"/>
            <a:ext cx="6983164" cy="2355034"/>
            <a:chOff x="432621" y="2251483"/>
            <a:chExt cx="6983164" cy="235503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2BA5390-D610-4F80-B5F5-95B3846C97A8}"/>
                </a:ext>
              </a:extLst>
            </p:cNvPr>
            <p:cNvSpPr/>
            <p:nvPr/>
          </p:nvSpPr>
          <p:spPr>
            <a:xfrm>
              <a:off x="432621" y="2251483"/>
              <a:ext cx="6983164" cy="3293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252095" lvl="0" indent="-252095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 dirty="0">
                  <a:latin typeface="나눔스퀘어OTF Bold" panose="020B0600000101010101" pitchFamily="34" charset="-127"/>
                  <a:ea typeface="나눔스퀘어OTF Bold"/>
                </a:rPr>
                <a:t>가설 </a:t>
              </a:r>
              <a:r>
                <a:rPr lang="en-US" altLang="ko-KR" sz="1700" dirty="0">
                  <a:latin typeface="나눔스퀘어OTF Bold" panose="020B0600000101010101" pitchFamily="34" charset="-127"/>
                  <a:ea typeface="나눔스퀘어OTF Bold"/>
                </a:rPr>
                <a:t>1 :</a:t>
              </a:r>
              <a:endParaRPr lang="ko-KR" altLang="en-US" sz="1700" dirty="0">
                <a:latin typeface="나눔스퀘어OTF Bold" panose="020B0600000101010101" pitchFamily="34" charset="-127"/>
                <a:ea typeface="나눔스퀘어OTF Bold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4B1D7FA-E787-4E62-A0F0-AEB98A331696}"/>
                </a:ext>
              </a:extLst>
            </p:cNvPr>
            <p:cNvSpPr/>
            <p:nvPr/>
          </p:nvSpPr>
          <p:spPr>
            <a:xfrm>
              <a:off x="432621" y="3264340"/>
              <a:ext cx="1289135" cy="32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가설 </a:t>
              </a:r>
              <a:r>
                <a:rPr lang="en-US" altLang="ko-KR" sz="17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 :</a:t>
              </a:r>
              <a:endPara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DD8E7C-42BA-4351-9223-981A825134ED}"/>
                </a:ext>
              </a:extLst>
            </p:cNvPr>
            <p:cNvSpPr/>
            <p:nvPr/>
          </p:nvSpPr>
          <p:spPr>
            <a:xfrm>
              <a:off x="432621" y="4277196"/>
              <a:ext cx="1289135" cy="3293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52109" lvl="0" indent="-252109">
                <a:lnSpc>
                  <a:spcPct val="90000"/>
                </a:lnSpc>
                <a:buClr>
                  <a:schemeClr val="dk1"/>
                </a:buClr>
                <a:buSzPts val="2167"/>
                <a:buFont typeface="Noto Sans Symbols"/>
                <a:buChar char="✔"/>
              </a:pPr>
              <a:r>
                <a:rPr lang="ko-KR" altLang="en-US" sz="17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가설 </a:t>
              </a:r>
              <a:r>
                <a:rPr lang="en-US" altLang="ko-KR" sz="17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:</a:t>
              </a:r>
              <a:endPara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59D645-C9C3-4316-B863-3808D8765C58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/>
              </a:rPr>
              <a:t>1 :</a:t>
            </a:r>
          </a:p>
        </p:txBody>
      </p:sp>
    </p:spTree>
    <p:extLst>
      <p:ext uri="{BB962C8B-B14F-4D97-AF65-F5344CB8AC3E}">
        <p14:creationId xmlns:p14="http://schemas.microsoft.com/office/powerpoint/2010/main" val="31153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596B1-510C-4DF9-B18A-A8AC2F771004}"/>
              </a:ext>
            </a:extLst>
          </p:cNvPr>
          <p:cNvSpPr/>
          <p:nvPr/>
        </p:nvSpPr>
        <p:spPr>
          <a:xfrm>
            <a:off x="432620" y="1493136"/>
            <a:ext cx="6983164" cy="3293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52095" indent="-252095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/>
              </a:rPr>
              <a:t>1 :</a:t>
            </a:r>
          </a:p>
        </p:txBody>
      </p:sp>
    </p:spTree>
    <p:extLst>
      <p:ext uri="{BB962C8B-B14F-4D97-AF65-F5344CB8AC3E}">
        <p14:creationId xmlns:p14="http://schemas.microsoft.com/office/powerpoint/2010/main" val="1922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02DF9D-C59D-49F9-A68F-CC111696D569}"/>
              </a:ext>
            </a:extLst>
          </p:cNvPr>
          <p:cNvSpPr/>
          <p:nvPr/>
        </p:nvSpPr>
        <p:spPr>
          <a:xfrm>
            <a:off x="432620" y="1493692"/>
            <a:ext cx="128913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:</a:t>
            </a:r>
            <a:endParaRPr lang="ko-KR" altLang="en-US" sz="17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2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9D3A9-28EB-4D75-95E2-FC3372C6A5D1}"/>
              </a:ext>
            </a:extLst>
          </p:cNvPr>
          <p:cNvSpPr/>
          <p:nvPr/>
        </p:nvSpPr>
        <p:spPr>
          <a:xfrm>
            <a:off x="432620" y="1493692"/>
            <a:ext cx="128913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:</a:t>
            </a:r>
            <a:endParaRPr lang="ko-KR" altLang="en-US" sz="17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1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F5A014-377D-4FCD-8670-3CCD2A4EA4D1}"/>
              </a:ext>
            </a:extLst>
          </p:cNvPr>
          <p:cNvSpPr/>
          <p:nvPr/>
        </p:nvSpPr>
        <p:spPr>
          <a:xfrm>
            <a:off x="432620" y="1496846"/>
            <a:ext cx="128913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 :</a:t>
            </a:r>
            <a:endParaRPr lang="ko-KR" altLang="en-US" sz="17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9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이변량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476A7A-E087-4DFC-8419-F293E66F8723}"/>
              </a:ext>
            </a:extLst>
          </p:cNvPr>
          <p:cNvSpPr/>
          <p:nvPr/>
        </p:nvSpPr>
        <p:spPr>
          <a:xfrm>
            <a:off x="432620" y="1496846"/>
            <a:ext cx="128913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가설 </a:t>
            </a:r>
            <a:r>
              <a:rPr lang="en-US" altLang="ko-KR" sz="17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 :</a:t>
            </a:r>
            <a:endParaRPr lang="ko-KR" altLang="en-US" sz="17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31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1" y="510866"/>
            <a:ext cx="213966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관계 정리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C547B0-CC31-465A-9EAB-903F3CB731D1}"/>
              </a:ext>
            </a:extLst>
          </p:cNvPr>
          <p:cNvSpPr/>
          <p:nvPr/>
        </p:nvSpPr>
        <p:spPr>
          <a:xfrm>
            <a:off x="6783582" y="1862003"/>
            <a:ext cx="2556970" cy="167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강한 관계 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약한 관계 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00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BB109CE5DBA734B81946A0291C7598A" ma:contentTypeVersion="9" ma:contentTypeDescription="새 문서를 만듭니다." ma:contentTypeScope="" ma:versionID="2c840d66719c790fa50de01237874e44">
  <xsd:schema xmlns:xsd="http://www.w3.org/2001/XMLSchema" xmlns:xs="http://www.w3.org/2001/XMLSchema" xmlns:p="http://schemas.microsoft.com/office/2006/metadata/properties" xmlns:ns3="fd5d3d29-db2c-48da-b049-2df6de1e94ff" xmlns:ns4="6189768f-b4c5-4d7c-a9bf-8d35726bd4b6" targetNamespace="http://schemas.microsoft.com/office/2006/metadata/properties" ma:root="true" ma:fieldsID="83c9f36d076a500db9b236fad4cd5d8f" ns3:_="" ns4:_="">
    <xsd:import namespace="fd5d3d29-db2c-48da-b049-2df6de1e94ff"/>
    <xsd:import namespace="6189768f-b4c5-4d7c-a9bf-8d35726bd4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d3d29-db2c-48da-b049-2df6de1e94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768f-b4c5-4d7c-a9bf-8d35726bd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F289EB-E477-4C9E-A84A-E5F0C7A0F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8C083F-319E-4ABB-91CE-08452465B96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6189768f-b4c5-4d7c-a9bf-8d35726bd4b6"/>
    <ds:schemaRef ds:uri="fd5d3d29-db2c-48da-b049-2df6de1e94ff"/>
  </ds:schemaRefs>
</ds:datastoreItem>
</file>

<file path=customXml/itemProps3.xml><?xml version="1.0" encoding="utf-8"?>
<ds:datastoreItem xmlns:ds="http://schemas.openxmlformats.org/officeDocument/2006/customXml" ds:itemID="{C01D9D89-E04D-46A8-98A6-AA7D61737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d3d29-db2c-48da-b049-2df6de1e94ff"/>
    <ds:schemaRef ds:uri="6189768f-b4c5-4d7c-a9bf-8d35726b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123</Words>
  <Application>Microsoft Office PowerPoint</Application>
  <PresentationFormat>A4 용지(210x297mm)</PresentationFormat>
  <Paragraphs>42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Noto Sans Symbols</vt:lpstr>
      <vt:lpstr>나눔스퀘어OTF Bold</vt:lpstr>
      <vt:lpstr>나눔스퀘어OTF Light</vt:lpstr>
      <vt:lpstr>맑은 고딕</vt:lpstr>
      <vt:lpstr>맑은 고딕</vt:lpstr>
      <vt:lpstr>Arial</vt:lpstr>
      <vt:lpstr>Calibri</vt:lpstr>
      <vt:lpstr>Office 테마</vt:lpstr>
      <vt:lpstr>PowerPoint 프레젠테이션</vt:lpstr>
      <vt:lpstr>가설 수립</vt:lpstr>
      <vt:lpstr>단변량 분석</vt:lpstr>
      <vt:lpstr>이변량 분석</vt:lpstr>
      <vt:lpstr>단변량 분석</vt:lpstr>
      <vt:lpstr>이변량 분석</vt:lpstr>
      <vt:lpstr>단변량 분석</vt:lpstr>
      <vt:lpstr>이변량 분석</vt:lpstr>
      <vt:lpstr>관계 정리</vt:lpstr>
      <vt:lpstr>가설 검증 과정</vt:lpstr>
      <vt:lpstr>PowerPoint 프레젠테이션</vt:lpstr>
      <vt:lpstr>가설 검증 과정</vt:lpstr>
      <vt:lpstr>가설 검증 과정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김소연</cp:lastModifiedBy>
  <cp:revision>6</cp:revision>
  <dcterms:modified xsi:type="dcterms:W3CDTF">2022-08-19T05:49:06Z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0x0101009BB109CE5DBA734B81946A0291C7598A</vt:lpwstr>
  </property>
</Properties>
</file>