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42.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6.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52.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46.xml.rels" ContentType="application/vnd.openxmlformats-package.relationships+xml"/>
  <Override PartName="/ppt/slides/_rels/slide53.xml.rels" ContentType="application/vnd.openxmlformats-package.relationships+xml"/>
  <Override PartName="/ppt/slides/_rels/slide40.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48.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774000" y="574920"/>
            <a:ext cx="10505520" cy="137160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9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774000" y="574920"/>
            <a:ext cx="10505520" cy="137160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9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0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3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774000" y="574920"/>
            <a:ext cx="10505520" cy="137160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7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774000" y="574920"/>
            <a:ext cx="10505520" cy="137160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7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7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8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9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9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9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774000" y="574920"/>
            <a:ext cx="10505520" cy="137160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9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9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9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9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0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2"/>
          <p:cNvSpPr/>
          <p:nvPr/>
        </p:nvSpPr>
        <p:spPr>
          <a:xfrm>
            <a:off x="609480" y="2100960"/>
            <a:ext cx="10971000" cy="6856920"/>
          </a:xfrm>
          <a:prstGeom prst="rect">
            <a:avLst/>
          </a:prstGeom>
          <a:noFill/>
          <a:ln w="0">
            <a:noFill/>
          </a:ln>
        </p:spPr>
        <p:style>
          <a:lnRef idx="0"/>
          <a:fillRef idx="0"/>
          <a:effectRef idx="0"/>
          <a:fontRef idx="minor"/>
        </p:style>
      </p:sp>
      <p:pic>
        <p:nvPicPr>
          <p:cNvPr id="1" name="" descr=""/>
          <p:cNvPicPr/>
          <p:nvPr/>
        </p:nvPicPr>
        <p:blipFill>
          <a:blip r:embed="rId2"/>
          <a:stretch/>
        </p:blipFill>
        <p:spPr>
          <a:xfrm>
            <a:off x="11892240" y="360"/>
            <a:ext cx="299160" cy="6857280"/>
          </a:xfrm>
          <a:prstGeom prst="rect">
            <a:avLst/>
          </a:prstGeom>
          <a:ln w="0">
            <a:noFill/>
          </a:ln>
        </p:spPr>
      </p:pic>
      <p:sp>
        <p:nvSpPr>
          <p:cNvPr id="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a:t>
            </a:r>
            <a:r>
              <a:rPr b="0" lang="en-IN" sz="4400" spc="-1" strike="noStrike">
                <a:latin typeface="Arial"/>
              </a:rPr>
              <a:t>edit the </a:t>
            </a:r>
            <a:r>
              <a:rPr b="0" lang="en-IN" sz="4400" spc="-1" strike="noStrike">
                <a:latin typeface="Arial"/>
              </a:rPr>
              <a:t>title text </a:t>
            </a:r>
            <a:r>
              <a:rPr b="0" lang="en-IN" sz="4400" spc="-1" strike="noStrike">
                <a:latin typeface="Arial"/>
              </a:rPr>
              <a:t>format</a:t>
            </a:r>
            <a:endParaRPr b="0" lang="en-IN" sz="4400" spc="-1" strike="noStrike">
              <a:latin typeface="Arial"/>
            </a:endParaRPr>
          </a:p>
        </p:txBody>
      </p:sp>
      <p:sp>
        <p:nvSpPr>
          <p:cNvPr id="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2"/>
          <p:cNvSpPr/>
          <p:nvPr/>
        </p:nvSpPr>
        <p:spPr>
          <a:xfrm>
            <a:off x="609480" y="2100960"/>
            <a:ext cx="10971000" cy="6856920"/>
          </a:xfrm>
          <a:prstGeom prst="rect">
            <a:avLst/>
          </a:prstGeom>
          <a:noFill/>
          <a:ln w="0">
            <a:noFill/>
          </a:ln>
        </p:spPr>
        <p:style>
          <a:lnRef idx="0"/>
          <a:fillRef idx="0"/>
          <a:effectRef idx="0"/>
          <a:fontRef idx="minor"/>
        </p:style>
      </p:sp>
      <p:pic>
        <p:nvPicPr>
          <p:cNvPr id="41" name="" descr=""/>
          <p:cNvPicPr/>
          <p:nvPr/>
        </p:nvPicPr>
        <p:blipFill>
          <a:blip r:embed="rId2"/>
          <a:stretch/>
        </p:blipFill>
        <p:spPr>
          <a:xfrm>
            <a:off x="11892240" y="360"/>
            <a:ext cx="299160" cy="6857280"/>
          </a:xfrm>
          <a:prstGeom prst="rect">
            <a:avLst/>
          </a:prstGeom>
          <a:ln w="0">
            <a:noFill/>
          </a:ln>
        </p:spPr>
      </p:pic>
      <p:sp>
        <p:nvSpPr>
          <p:cNvPr id="42"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43"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44"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2"/>
          <p:cNvSpPr/>
          <p:nvPr/>
        </p:nvSpPr>
        <p:spPr>
          <a:xfrm>
            <a:off x="609480" y="2100960"/>
            <a:ext cx="10971000" cy="6856920"/>
          </a:xfrm>
          <a:prstGeom prst="rect">
            <a:avLst/>
          </a:prstGeom>
          <a:noFill/>
          <a:ln w="0">
            <a:noFill/>
          </a:ln>
        </p:spPr>
        <p:style>
          <a:lnRef idx="0"/>
          <a:fillRef idx="0"/>
          <a:effectRef idx="0"/>
          <a:fontRef idx="minor"/>
        </p:style>
      </p:sp>
      <p:pic>
        <p:nvPicPr>
          <p:cNvPr id="82" name="" descr=""/>
          <p:cNvPicPr/>
          <p:nvPr/>
        </p:nvPicPr>
        <p:blipFill>
          <a:blip r:embed="rId2"/>
          <a:stretch/>
        </p:blipFill>
        <p:spPr>
          <a:xfrm>
            <a:off x="11892240" y="360"/>
            <a:ext cx="299160" cy="6857280"/>
          </a:xfrm>
          <a:prstGeom prst="rect">
            <a:avLst/>
          </a:prstGeom>
          <a:ln w="0">
            <a:noFill/>
          </a:ln>
        </p:spPr>
      </p:pic>
      <p:sp>
        <p:nvSpPr>
          <p:cNvPr id="83"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r>
              <a:rPr b="0" lang="en-IN" sz="1800" spc="-1" strike="noStrike">
                <a:latin typeface="Arial"/>
              </a:rPr>
              <a:t>Click to edit the </a:t>
            </a:r>
            <a:r>
              <a:rPr b="0" lang="en-IN" sz="1800" spc="-1" strike="noStrike">
                <a:latin typeface="Arial"/>
              </a:rPr>
              <a:t>title text format</a:t>
            </a:r>
            <a:endParaRPr b="0" lang="en-IN" sz="1800" spc="-1" strike="noStrike">
              <a:latin typeface="Arial"/>
            </a:endParaRPr>
          </a:p>
        </p:txBody>
      </p:sp>
      <p:sp>
        <p:nvSpPr>
          <p:cNvPr id="8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2"/>
          <p:cNvSpPr/>
          <p:nvPr/>
        </p:nvSpPr>
        <p:spPr>
          <a:xfrm>
            <a:off x="609480" y="2100960"/>
            <a:ext cx="10971000" cy="6856920"/>
          </a:xfrm>
          <a:prstGeom prst="rect">
            <a:avLst/>
          </a:prstGeom>
          <a:noFill/>
          <a:ln w="0">
            <a:noFill/>
          </a:ln>
        </p:spPr>
        <p:style>
          <a:lnRef idx="0"/>
          <a:fillRef idx="0"/>
          <a:effectRef idx="0"/>
          <a:fontRef idx="minor"/>
        </p:style>
      </p:sp>
      <p:pic>
        <p:nvPicPr>
          <p:cNvPr id="122" name="" descr=""/>
          <p:cNvPicPr/>
          <p:nvPr/>
        </p:nvPicPr>
        <p:blipFill>
          <a:blip r:embed="rId2"/>
          <a:stretch/>
        </p:blipFill>
        <p:spPr>
          <a:xfrm>
            <a:off x="11892240" y="360"/>
            <a:ext cx="299160" cy="6857280"/>
          </a:xfrm>
          <a:prstGeom prst="rect">
            <a:avLst/>
          </a:prstGeom>
          <a:ln w="0">
            <a:noFill/>
          </a:ln>
        </p:spPr>
      </p:pic>
      <p:sp>
        <p:nvSpPr>
          <p:cNvPr id="123"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r>
              <a:rPr b="0" lang="en-IN" sz="1800" spc="-1" strike="noStrike">
                <a:latin typeface="Arial"/>
              </a:rPr>
              <a:t>Cli</a:t>
            </a:r>
            <a:r>
              <a:rPr b="0" lang="en-IN" sz="1800" spc="-1" strike="noStrike">
                <a:latin typeface="Arial"/>
              </a:rPr>
              <a:t>ck </a:t>
            </a:r>
            <a:r>
              <a:rPr b="0" lang="en-IN" sz="1800" spc="-1" strike="noStrike">
                <a:latin typeface="Arial"/>
              </a:rPr>
              <a:t>to </a:t>
            </a:r>
            <a:r>
              <a:rPr b="0" lang="en-IN" sz="1800" spc="-1" strike="noStrike">
                <a:latin typeface="Arial"/>
              </a:rPr>
              <a:t>edi</a:t>
            </a:r>
            <a:r>
              <a:rPr b="0" lang="en-IN" sz="1800" spc="-1" strike="noStrike">
                <a:latin typeface="Arial"/>
              </a:rPr>
              <a:t>t </a:t>
            </a:r>
            <a:r>
              <a:rPr b="0" lang="en-IN" sz="1800" spc="-1" strike="noStrike">
                <a:latin typeface="Arial"/>
              </a:rPr>
              <a:t>the </a:t>
            </a:r>
            <a:r>
              <a:rPr b="0" lang="en-IN" sz="1800" spc="-1" strike="noStrike">
                <a:latin typeface="Arial"/>
              </a:rPr>
              <a:t>title </a:t>
            </a:r>
            <a:r>
              <a:rPr b="0" lang="en-IN" sz="1800" spc="-1" strike="noStrike">
                <a:latin typeface="Arial"/>
              </a:rPr>
              <a:t>tex</a:t>
            </a:r>
            <a:r>
              <a:rPr b="0" lang="en-IN" sz="1800" spc="-1" strike="noStrike">
                <a:latin typeface="Arial"/>
              </a:rPr>
              <a:t>t </a:t>
            </a:r>
            <a:r>
              <a:rPr b="0" lang="en-IN" sz="1800" spc="-1" strike="noStrike">
                <a:latin typeface="Arial"/>
              </a:rPr>
              <a:t>for</a:t>
            </a:r>
            <a:r>
              <a:rPr b="0" lang="en-IN" sz="1800" spc="-1" strike="noStrike">
                <a:latin typeface="Arial"/>
              </a:rPr>
              <a:t>ma</a:t>
            </a:r>
            <a:r>
              <a:rPr b="0" lang="en-IN" sz="1800" spc="-1" strike="noStrike">
                <a:latin typeface="Arial"/>
              </a:rPr>
              <a:t>t</a:t>
            </a:r>
            <a:endParaRPr b="0" lang="en-IN" sz="1800" spc="-1" strike="noStrike">
              <a:latin typeface="Arial"/>
            </a:endParaRPr>
          </a:p>
        </p:txBody>
      </p:sp>
      <p:sp>
        <p:nvSpPr>
          <p:cNvPr id="124"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2"/>
          <p:cNvSpPr/>
          <p:nvPr/>
        </p:nvSpPr>
        <p:spPr>
          <a:xfrm>
            <a:off x="609480" y="2100960"/>
            <a:ext cx="10971000" cy="6856920"/>
          </a:xfrm>
          <a:prstGeom prst="rect">
            <a:avLst/>
          </a:prstGeom>
          <a:noFill/>
          <a:ln w="0">
            <a:noFill/>
          </a:ln>
        </p:spPr>
        <p:style>
          <a:lnRef idx="0"/>
          <a:fillRef idx="0"/>
          <a:effectRef idx="0"/>
          <a:fontRef idx="minor"/>
        </p:style>
      </p:sp>
      <p:pic>
        <p:nvPicPr>
          <p:cNvPr id="162" name="" descr=""/>
          <p:cNvPicPr/>
          <p:nvPr/>
        </p:nvPicPr>
        <p:blipFill>
          <a:blip r:embed="rId2"/>
          <a:stretch/>
        </p:blipFill>
        <p:spPr>
          <a:xfrm>
            <a:off x="11892240" y="360"/>
            <a:ext cx="299160" cy="6857280"/>
          </a:xfrm>
          <a:prstGeom prst="rect">
            <a:avLst/>
          </a:prstGeom>
          <a:ln w="0">
            <a:noFill/>
          </a:ln>
        </p:spPr>
      </p:pic>
      <p:sp>
        <p:nvSpPr>
          <p:cNvPr id="163" name="PlaceHolder 1"/>
          <p:cNvSpPr>
            <a:spLocks noGrp="1"/>
          </p:cNvSpPr>
          <p:nvPr>
            <p:ph type="title"/>
          </p:nvPr>
        </p:nvSpPr>
        <p:spPr>
          <a:xfrm>
            <a:off x="774000" y="-352440"/>
            <a:ext cx="10505520" cy="335880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6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a:t>
            </a:r>
            <a:r>
              <a:rPr b="0" lang="en-IN" sz="3200" spc="-1" strike="noStrike">
                <a:latin typeface="Arial"/>
              </a:rPr>
              <a:t>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a:t>
            </a:r>
            <a:r>
              <a:rPr b="0" lang="en-IN" sz="2000" spc="-1" strike="noStrike">
                <a:latin typeface="Arial"/>
              </a:rPr>
              <a:t>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hyperlink" Target="https://en.wikipedia.org/wiki/Ioctl" TargetMode="External"/><Relationship Id="rId2"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1523880" y="1806480"/>
            <a:ext cx="9142560" cy="2386080"/>
          </a:xfrm>
          <a:prstGeom prst="rect">
            <a:avLst/>
          </a:prstGeom>
          <a:noFill/>
          <a:ln w="0">
            <a:noFill/>
          </a:ln>
        </p:spPr>
        <p:txBody>
          <a:bodyPr lIns="0" rIns="0" tIns="0" bIns="0" anchor="b">
            <a:noAutofit/>
          </a:bodyPr>
          <a:p>
            <a:pPr algn="ctr">
              <a:lnSpc>
                <a:spcPct val="90000"/>
              </a:lnSpc>
              <a:buNone/>
            </a:pPr>
            <a:r>
              <a:rPr b="0" lang="en-IN" sz="6000" spc="-1" strike="noStrike">
                <a:solidFill>
                  <a:srgbClr val="000000"/>
                </a:solidFill>
                <a:latin typeface="Bookman Old Style"/>
              </a:rPr>
              <a:t>Char</a:t>
            </a:r>
            <a:r>
              <a:rPr b="0" lang="en-IN" sz="6000" spc="-1" strike="noStrike">
                <a:solidFill>
                  <a:srgbClr val="000000"/>
                </a:solidFill>
                <a:latin typeface="Bookman Old Style"/>
              </a:rPr>
              <a:t>acter </a:t>
            </a:r>
            <a:r>
              <a:rPr b="0" lang="en-IN" sz="6000" spc="-1" strike="noStrike">
                <a:solidFill>
                  <a:srgbClr val="000000"/>
                </a:solidFill>
                <a:latin typeface="Bookman Old Style"/>
              </a:rPr>
              <a:t>drive</a:t>
            </a:r>
            <a:r>
              <a:rPr b="0" lang="en-IN" sz="6000" spc="-1" strike="noStrike">
                <a:solidFill>
                  <a:srgbClr val="000000"/>
                </a:solidFill>
                <a:latin typeface="Bookman Old Style"/>
              </a:rPr>
              <a:t>r </a:t>
            </a:r>
            <a:r>
              <a:rPr b="0" lang="en-IN" sz="6000" spc="-1" strike="noStrike">
                <a:solidFill>
                  <a:srgbClr val="000000"/>
                </a:solidFill>
                <a:latin typeface="Bookman Old Style"/>
              </a:rPr>
              <a:t>prog</a:t>
            </a:r>
            <a:r>
              <a:rPr b="0" lang="en-IN" sz="6000" spc="-1" strike="noStrike">
                <a:solidFill>
                  <a:srgbClr val="000000"/>
                </a:solidFill>
                <a:latin typeface="Bookman Old Style"/>
              </a:rPr>
              <a:t>ram</a:t>
            </a:r>
            <a:r>
              <a:rPr b="0" lang="en-IN" sz="6000" spc="-1" strike="noStrike">
                <a:solidFill>
                  <a:srgbClr val="000000"/>
                </a:solidFill>
                <a:latin typeface="Bookman Old Style"/>
              </a:rPr>
              <a:t>ming</a:t>
            </a:r>
            <a:endParaRPr b="0" lang="en-IN" sz="6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838080" y="365040"/>
            <a:ext cx="10514160" cy="1324080"/>
          </a:xfrm>
          <a:prstGeom prst="rect">
            <a:avLst/>
          </a:prstGeom>
          <a:noFill/>
          <a:ln w="0">
            <a:noFill/>
          </a:ln>
        </p:spPr>
        <p:txBody>
          <a:bodyPr lIns="90000" rIns="90000" tIns="45000" bIns="45000" anchor="ctr">
            <a:noAutofit/>
          </a:bodyPr>
          <a:p>
            <a:pPr algn="ctr">
              <a:lnSpc>
                <a:spcPct val="90000"/>
              </a:lnSpc>
              <a:buNone/>
            </a:pPr>
            <a:r>
              <a:rPr b="1" lang="en-US" sz="4000" spc="-1" strike="noStrike">
                <a:solidFill>
                  <a:srgbClr val="000000"/>
                </a:solidFill>
                <a:latin typeface="Bookman Old Style"/>
              </a:rPr>
              <a:t>Dynamically</a:t>
            </a:r>
            <a:endParaRPr b="0" lang="en-IN" sz="4000" spc="-1" strike="noStrike">
              <a:latin typeface="Arial"/>
            </a:endParaRPr>
          </a:p>
        </p:txBody>
      </p:sp>
      <p:sp>
        <p:nvSpPr>
          <p:cNvPr id="223" name="PlaceHolder 2"/>
          <p:cNvSpPr>
            <a:spLocks noGrp="1"/>
          </p:cNvSpPr>
          <p:nvPr>
            <p:ph/>
          </p:nvPr>
        </p:nvSpPr>
        <p:spPr>
          <a:xfrm>
            <a:off x="210960" y="1827360"/>
            <a:ext cx="11850480" cy="4672080"/>
          </a:xfrm>
          <a:prstGeom prst="rect">
            <a:avLst/>
          </a:prstGeom>
          <a:noFill/>
          <a:ln w="0">
            <a:noFill/>
          </a:ln>
        </p:spPr>
        <p:txBody>
          <a:bodyPr lIns="90000" rIns="90000" tIns="45000" bIns="45000" anchor="t">
            <a:normAutofit fontScale="94000"/>
          </a:bodyPr>
          <a:p>
            <a:pPr>
              <a:lnSpc>
                <a:spcPct val="90000"/>
              </a:lnSpc>
              <a:spcBef>
                <a:spcPts val="1001"/>
              </a:spcBef>
              <a:buNone/>
              <a:tabLst>
                <a:tab algn="l" pos="0"/>
              </a:tabLst>
            </a:pPr>
            <a:r>
              <a:rPr b="1" lang="en-US" sz="2400" spc="-1" strike="noStrike">
                <a:solidFill>
                  <a:srgbClr val="000000"/>
                </a:solidFill>
                <a:latin typeface="Bookman Old Style"/>
              </a:rPr>
              <a:t>int alloc_chrdev_region(dev_t *dev,unsigned int firstminor,unsigned int count,char *name);</a:t>
            </a:r>
            <a:endParaRPr b="0" lang="en-IN" sz="2400" spc="-1" strike="noStrike">
              <a:latin typeface="Arial"/>
            </a:endParaRPr>
          </a:p>
          <a:p>
            <a:pPr>
              <a:lnSpc>
                <a:spcPct val="90000"/>
              </a:lnSpc>
              <a:spcBef>
                <a:spcPts val="1001"/>
              </a:spcBef>
              <a:buNone/>
              <a:tabLst>
                <a:tab algn="l" pos="0"/>
              </a:tabLst>
            </a:pPr>
            <a:r>
              <a:rPr b="0" lang="en-IN" sz="2400" spc="-1" strike="noStrike">
                <a:solidFill>
                  <a:srgbClr val="000000"/>
                </a:solidFill>
                <a:latin typeface="Bookman Old Style"/>
              </a:rPr>
              <a:t>i.</a:t>
            </a:r>
            <a:r>
              <a:rPr b="1" lang="en-IN" sz="2400" spc="-1" strike="noStrike">
                <a:solidFill>
                  <a:srgbClr val="000000"/>
                </a:solidFill>
                <a:latin typeface="Bookman Old Style"/>
              </a:rPr>
              <a:t> </a:t>
            </a:r>
            <a:r>
              <a:rPr b="1" lang="en-IN" sz="2400" spc="-1" strike="noStrike">
                <a:solidFill>
                  <a:srgbClr val="000000"/>
                </a:solidFill>
                <a:latin typeface="Bookman Old Style"/>
              </a:rPr>
              <a:t>	</a:t>
            </a:r>
            <a:r>
              <a:rPr b="1" lang="en-IN" sz="2400" spc="-1" strike="noStrike">
                <a:solidFill>
                  <a:srgbClr val="000000"/>
                </a:solidFill>
                <a:latin typeface="Bookman Old Style"/>
              </a:rPr>
              <a:t>dev_t *dev</a:t>
            </a:r>
            <a:r>
              <a:rPr b="0" lang="en-IN" sz="2400" spc="-1" strike="noStrike">
                <a:solidFill>
                  <a:srgbClr val="000000"/>
                </a:solidFill>
                <a:latin typeface="Bookman Old Style"/>
              </a:rPr>
              <a:t> </a:t>
            </a:r>
            <a:r>
              <a:rPr b="0" lang="en-IN" sz="2400" spc="-1" strike="noStrike">
                <a:solidFill>
                  <a:srgbClr val="000000"/>
                </a:solidFill>
                <a:latin typeface="Wingdings"/>
              </a:rPr>
              <a:t>-&gt;</a:t>
            </a:r>
            <a:r>
              <a:rPr b="0" lang="en-IN" sz="2400" spc="-1" strike="noStrike">
                <a:solidFill>
                  <a:srgbClr val="000000"/>
                </a:solidFill>
                <a:latin typeface="Bookman Old Style"/>
              </a:rPr>
              <a:t> is dev_t variable address where device number is updated</a:t>
            </a:r>
            <a:endParaRPr b="0" lang="en-IN" sz="2400" spc="-1" strike="noStrike">
              <a:latin typeface="Arial"/>
            </a:endParaRPr>
          </a:p>
          <a:p>
            <a:pPr>
              <a:lnSpc>
                <a:spcPct val="90000"/>
              </a:lnSpc>
              <a:spcBef>
                <a:spcPts val="1001"/>
              </a:spcBef>
              <a:buNone/>
              <a:tabLst>
                <a:tab algn="l" pos="0"/>
              </a:tabLst>
            </a:pPr>
            <a:r>
              <a:rPr b="0" lang="en-IN" sz="2400" spc="-1" strike="noStrike">
                <a:solidFill>
                  <a:srgbClr val="000000"/>
                </a:solidFill>
                <a:latin typeface="Bookman Old Style"/>
              </a:rPr>
              <a:t>ii.</a:t>
            </a:r>
            <a:r>
              <a:rPr b="1" lang="en-IN" sz="2400" spc="-1" strike="noStrike">
                <a:solidFill>
                  <a:srgbClr val="000000"/>
                </a:solidFill>
                <a:latin typeface="Bookman Old Style"/>
              </a:rPr>
              <a:t> </a:t>
            </a:r>
            <a:r>
              <a:rPr b="1" lang="en-IN" sz="2400" spc="-1" strike="noStrike">
                <a:solidFill>
                  <a:srgbClr val="000000"/>
                </a:solidFill>
                <a:latin typeface="Bookman Old Style"/>
              </a:rPr>
              <a:t>	</a:t>
            </a:r>
            <a:r>
              <a:rPr b="1" lang="en-IN" sz="2400" spc="-1" strike="noStrike">
                <a:solidFill>
                  <a:srgbClr val="000000"/>
                </a:solidFill>
                <a:latin typeface="Bookman Old Style"/>
              </a:rPr>
              <a:t>unsigned int firstminor</a:t>
            </a:r>
            <a:r>
              <a:rPr b="0" lang="en-IN" sz="2400" spc="-1" strike="noStrike">
                <a:solidFill>
                  <a:srgbClr val="000000"/>
                </a:solidFill>
                <a:latin typeface="Bookman Old Style"/>
              </a:rPr>
              <a:t> </a:t>
            </a:r>
            <a:r>
              <a:rPr b="0" lang="en-IN" sz="2400" spc="-1" strike="noStrike">
                <a:solidFill>
                  <a:srgbClr val="000000"/>
                </a:solidFill>
                <a:latin typeface="Wingdings"/>
              </a:rPr>
              <a:t>-&gt;</a:t>
            </a:r>
            <a:r>
              <a:rPr b="0" lang="en-IN" sz="2400" spc="-1" strike="noStrike">
                <a:solidFill>
                  <a:srgbClr val="000000"/>
                </a:solidFill>
                <a:latin typeface="Bookman Old Style"/>
              </a:rPr>
              <a:t> Starting minor number for device file</a:t>
            </a:r>
            <a:endParaRPr b="0" lang="en-IN" sz="2400" spc="-1" strike="noStrike">
              <a:latin typeface="Arial"/>
            </a:endParaRPr>
          </a:p>
          <a:p>
            <a:pPr>
              <a:lnSpc>
                <a:spcPct val="90000"/>
              </a:lnSpc>
              <a:spcBef>
                <a:spcPts val="1001"/>
              </a:spcBef>
              <a:buNone/>
              <a:tabLst>
                <a:tab algn="l" pos="0"/>
              </a:tabLst>
            </a:pPr>
            <a:r>
              <a:rPr b="0" lang="en-IN" sz="2400" spc="-1" strike="noStrike">
                <a:solidFill>
                  <a:srgbClr val="000000"/>
                </a:solidFill>
                <a:latin typeface="Bookman Old Style"/>
              </a:rPr>
              <a:t>iii.</a:t>
            </a:r>
            <a:r>
              <a:rPr b="1" lang="en-IN" sz="2400" spc="-1" strike="noStrike">
                <a:solidFill>
                  <a:srgbClr val="000000"/>
                </a:solidFill>
                <a:latin typeface="Bookman Old Style"/>
              </a:rPr>
              <a:t> </a:t>
            </a:r>
            <a:r>
              <a:rPr b="1" lang="en-IN" sz="2400" spc="-1" strike="noStrike">
                <a:solidFill>
                  <a:srgbClr val="000000"/>
                </a:solidFill>
                <a:latin typeface="Bookman Old Style"/>
              </a:rPr>
              <a:t>	</a:t>
            </a:r>
            <a:r>
              <a:rPr b="1" lang="en-IN" sz="2400" spc="-1" strike="noStrike">
                <a:solidFill>
                  <a:srgbClr val="000000"/>
                </a:solidFill>
                <a:latin typeface="Bookman Old Style"/>
              </a:rPr>
              <a:t>unsigned int count</a:t>
            </a:r>
            <a:r>
              <a:rPr b="0" lang="en-IN" sz="2400" spc="-1" strike="noStrike">
                <a:solidFill>
                  <a:srgbClr val="000000"/>
                </a:solidFill>
                <a:latin typeface="Bookman Old Style"/>
              </a:rPr>
              <a:t> </a:t>
            </a:r>
            <a:r>
              <a:rPr b="0" lang="en-IN" sz="2400" spc="-1" strike="noStrike">
                <a:solidFill>
                  <a:srgbClr val="000000"/>
                </a:solidFill>
                <a:latin typeface="Wingdings"/>
              </a:rPr>
              <a:t>-&gt;</a:t>
            </a:r>
            <a:r>
              <a:rPr b="0" lang="en-IN" sz="2400" spc="-1" strike="noStrike">
                <a:solidFill>
                  <a:srgbClr val="000000"/>
                </a:solidFill>
                <a:latin typeface="Bookman Old Style"/>
              </a:rPr>
              <a:t> no of device files</a:t>
            </a:r>
            <a:endParaRPr b="0" lang="en-IN" sz="2400" spc="-1" strike="noStrike">
              <a:latin typeface="Arial"/>
            </a:endParaRPr>
          </a:p>
          <a:p>
            <a:pPr>
              <a:lnSpc>
                <a:spcPct val="90000"/>
              </a:lnSpc>
              <a:spcBef>
                <a:spcPts val="1001"/>
              </a:spcBef>
              <a:buNone/>
              <a:tabLst>
                <a:tab algn="l" pos="0"/>
              </a:tabLst>
            </a:pPr>
            <a:r>
              <a:rPr b="0" lang="en-IN" sz="2400" spc="-1" strike="noStrike">
                <a:solidFill>
                  <a:srgbClr val="000000"/>
                </a:solidFill>
                <a:latin typeface="Bookman Old Style"/>
              </a:rPr>
              <a:t>iv.</a:t>
            </a:r>
            <a:r>
              <a:rPr b="1" lang="en-IN" sz="2400" spc="-1" strike="noStrike">
                <a:solidFill>
                  <a:srgbClr val="000000"/>
                </a:solidFill>
                <a:latin typeface="Bookman Old Style"/>
              </a:rPr>
              <a:t> </a:t>
            </a:r>
            <a:r>
              <a:rPr b="1" lang="en-IN" sz="2400" spc="-1" strike="noStrike">
                <a:solidFill>
                  <a:srgbClr val="000000"/>
                </a:solidFill>
                <a:latin typeface="Bookman Old Style"/>
              </a:rPr>
              <a:t>	</a:t>
            </a:r>
            <a:r>
              <a:rPr b="1" lang="en-IN" sz="2400" spc="-1" strike="noStrike">
                <a:solidFill>
                  <a:srgbClr val="000000"/>
                </a:solidFill>
                <a:latin typeface="Bookman Old Style"/>
              </a:rPr>
              <a:t>char *name</a:t>
            </a:r>
            <a:r>
              <a:rPr b="0" lang="en-IN" sz="2400" spc="-1" strike="noStrike">
                <a:solidFill>
                  <a:srgbClr val="000000"/>
                </a:solidFill>
                <a:latin typeface="Bookman Old Style"/>
              </a:rPr>
              <a:t> </a:t>
            </a:r>
            <a:r>
              <a:rPr b="0" lang="en-IN" sz="2400" spc="-1" strike="noStrike">
                <a:solidFill>
                  <a:srgbClr val="000000"/>
                </a:solidFill>
                <a:latin typeface="Wingdings"/>
              </a:rPr>
              <a:t>-&gt;</a:t>
            </a:r>
            <a:r>
              <a:rPr b="0" lang="en-IN" sz="2400" spc="-1" strike="noStrike">
                <a:solidFill>
                  <a:srgbClr val="000000"/>
                </a:solidFill>
                <a:latin typeface="Bookman Old Style"/>
              </a:rPr>
              <a:t> Name of driver</a:t>
            </a:r>
            <a:endParaRPr b="0" lang="en-IN" sz="2400" spc="-1" strike="noStrike">
              <a:latin typeface="Arial"/>
            </a:endParaRPr>
          </a:p>
          <a:p>
            <a:pPr>
              <a:lnSpc>
                <a:spcPct val="90000"/>
              </a:lnSpc>
              <a:spcBef>
                <a:spcPts val="1001"/>
              </a:spcBef>
              <a:buNone/>
              <a:tabLst>
                <a:tab algn="l" pos="0"/>
              </a:tabLst>
            </a:pPr>
            <a:r>
              <a:rPr b="0" lang="en-IN" sz="2400" spc="-1" strike="noStrike">
                <a:solidFill>
                  <a:srgbClr val="000000"/>
                </a:solidFill>
                <a:latin typeface="Bookman Old Style"/>
              </a:rPr>
              <a:t>-&gt; On success it will return zero on failure it will return -1</a:t>
            </a:r>
            <a:endParaRPr b="0" lang="en-IN" sz="2400" spc="-1" strike="noStrike">
              <a:latin typeface="Arial"/>
            </a:endParaRPr>
          </a:p>
          <a:p>
            <a:pPr>
              <a:lnSpc>
                <a:spcPct val="90000"/>
              </a:lnSpc>
              <a:spcBef>
                <a:spcPts val="1001"/>
              </a:spcBef>
              <a:buNone/>
              <a:tabLst>
                <a:tab algn="l" pos="0"/>
              </a:tabLst>
            </a:pPr>
            <a:r>
              <a:rPr b="1" lang="en-US" sz="2400" spc="-1" strike="noStrike">
                <a:solidFill>
                  <a:srgbClr val="000000"/>
                </a:solidFill>
                <a:latin typeface="Bookman Old Style"/>
              </a:rPr>
              <a:t>void unregister_chrdev_region(dev_t deviceno,unsigned int count)</a:t>
            </a:r>
            <a:endParaRPr b="0" lang="en-IN"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Bookman Old Style"/>
              </a:rPr>
              <a:t>i. </a:t>
            </a:r>
            <a:r>
              <a:rPr b="1" lang="en-US" sz="2400" spc="-1" strike="noStrike">
                <a:solidFill>
                  <a:srgbClr val="000000"/>
                </a:solidFill>
                <a:latin typeface="Bookman Old Style"/>
              </a:rPr>
              <a:t>dev_t deno </a:t>
            </a:r>
            <a:r>
              <a:rPr b="1" lang="en-US" sz="2400" spc="-1" strike="noStrike">
                <a:solidFill>
                  <a:srgbClr val="000000"/>
                </a:solidFill>
                <a:latin typeface="Wingdings"/>
              </a:rPr>
              <a:t>-&gt;</a:t>
            </a:r>
            <a:r>
              <a:rPr b="0" lang="en-US" sz="2400" spc="-1" strike="noStrike">
                <a:solidFill>
                  <a:srgbClr val="000000"/>
                </a:solidFill>
                <a:latin typeface="Bookman Old Style"/>
              </a:rPr>
              <a:t> Device number which is generated by MKDEV (majorno, minorno)</a:t>
            </a:r>
            <a:endParaRPr b="0" lang="en-IN" sz="2400" spc="-1" strike="noStrike">
              <a:latin typeface="Arial"/>
            </a:endParaRPr>
          </a:p>
          <a:p>
            <a:pPr>
              <a:lnSpc>
                <a:spcPct val="90000"/>
              </a:lnSpc>
              <a:spcBef>
                <a:spcPts val="1001"/>
              </a:spcBef>
              <a:buNone/>
              <a:tabLst>
                <a:tab algn="l" pos="0"/>
              </a:tabLst>
            </a:pPr>
            <a:r>
              <a:rPr b="0" lang="en-IN" sz="2400" spc="-1" strike="noStrike">
                <a:solidFill>
                  <a:srgbClr val="000000"/>
                </a:solidFill>
                <a:latin typeface="Bookman Old Style"/>
              </a:rPr>
              <a:t>ii. </a:t>
            </a:r>
            <a:r>
              <a:rPr b="1" lang="en-IN" sz="2400" spc="-1" strike="noStrike">
                <a:solidFill>
                  <a:srgbClr val="000000"/>
                </a:solidFill>
                <a:latin typeface="Bookman Old Style"/>
              </a:rPr>
              <a:t>unsigned int count</a:t>
            </a:r>
            <a:r>
              <a:rPr b="0" lang="en-IN" sz="2400" spc="-1" strike="noStrike">
                <a:solidFill>
                  <a:srgbClr val="000000"/>
                </a:solidFill>
                <a:latin typeface="Bookman Old Style"/>
              </a:rPr>
              <a:t> </a:t>
            </a:r>
            <a:r>
              <a:rPr b="0" lang="en-IN" sz="2400" spc="-1" strike="noStrike">
                <a:solidFill>
                  <a:srgbClr val="000000"/>
                </a:solidFill>
                <a:latin typeface="Wingdings"/>
              </a:rPr>
              <a:t>-&gt;</a:t>
            </a:r>
            <a:r>
              <a:rPr b="0" lang="en-IN" sz="2400" spc="-1" strike="noStrike">
                <a:solidFill>
                  <a:srgbClr val="000000"/>
                </a:solidFill>
                <a:latin typeface="Bookman Old Style"/>
              </a:rPr>
              <a:t> no.of device files</a:t>
            </a:r>
            <a:endParaRPr b="0" lang="en-IN" sz="2400" spc="-1" strike="noStrike">
              <a:latin typeface="Arial"/>
            </a:endParaRPr>
          </a:p>
          <a:p>
            <a:pPr>
              <a:lnSpc>
                <a:spcPct val="90000"/>
              </a:lnSpc>
              <a:spcBef>
                <a:spcPts val="1001"/>
              </a:spcBef>
              <a:buNone/>
              <a:tabLst>
                <a:tab algn="l" pos="0"/>
              </a:tabLst>
            </a:pPr>
            <a:r>
              <a:rPr b="0" lang="en-IN" sz="2400" spc="-1" strike="noStrike">
                <a:solidFill>
                  <a:srgbClr val="000000"/>
                </a:solidFill>
                <a:latin typeface="Wingdings"/>
              </a:rPr>
              <a:t>-&gt;</a:t>
            </a:r>
            <a:r>
              <a:rPr b="0" lang="en-IN" sz="2400" spc="-1" strike="noStrike">
                <a:solidFill>
                  <a:srgbClr val="000000"/>
                </a:solidFill>
                <a:latin typeface="Bookman Old Style"/>
              </a:rPr>
              <a:t> </a:t>
            </a:r>
            <a:r>
              <a:rPr b="0" lang="en-US" sz="2400" spc="-1" strike="noStrike">
                <a:solidFill>
                  <a:srgbClr val="000000"/>
                </a:solidFill>
                <a:latin typeface="Bookman Old Style"/>
              </a:rPr>
              <a:t>On success it will unregister the driver</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1005120" y="-244800"/>
            <a:ext cx="10514160" cy="1324080"/>
          </a:xfrm>
          <a:prstGeom prst="rect">
            <a:avLst/>
          </a:prstGeom>
          <a:noFill/>
          <a:ln w="0">
            <a:noFill/>
          </a:ln>
        </p:spPr>
        <p:txBody>
          <a:bodyPr lIns="90000" rIns="90000" tIns="45000" bIns="45000" anchor="ctr">
            <a:normAutofit/>
          </a:bodyPr>
          <a:p>
            <a:pPr>
              <a:lnSpc>
                <a:spcPct val="90000"/>
              </a:lnSpc>
              <a:buNone/>
            </a:pPr>
            <a:r>
              <a:rPr b="1" lang="en-US" sz="3200" spc="-1" strike="noStrike">
                <a:solidFill>
                  <a:srgbClr val="000000"/>
                </a:solidFill>
                <a:latin typeface="Bookman Old Style"/>
              </a:rPr>
              <a:t>P</a:t>
            </a:r>
            <a:r>
              <a:rPr b="1" lang="en-US" sz="3200" spc="-1" strike="noStrike">
                <a:solidFill>
                  <a:srgbClr val="000000"/>
                </a:solidFill>
                <a:latin typeface="Bookman Old Style"/>
              </a:rPr>
              <a:t>r</a:t>
            </a:r>
            <a:r>
              <a:rPr b="1" lang="en-US" sz="3200" spc="-1" strike="noStrike">
                <a:solidFill>
                  <a:srgbClr val="000000"/>
                </a:solidFill>
                <a:latin typeface="Bookman Old Style"/>
              </a:rPr>
              <a:t>o</a:t>
            </a:r>
            <a:r>
              <a:rPr b="1" lang="en-US" sz="3200" spc="-1" strike="noStrike">
                <a:solidFill>
                  <a:srgbClr val="000000"/>
                </a:solidFill>
                <a:latin typeface="Bookman Old Style"/>
              </a:rPr>
              <a:t>g</a:t>
            </a:r>
            <a:r>
              <a:rPr b="1" lang="en-US" sz="3200" spc="-1" strike="noStrike">
                <a:solidFill>
                  <a:srgbClr val="000000"/>
                </a:solidFill>
                <a:latin typeface="Bookman Old Style"/>
              </a:rPr>
              <a:t>r</a:t>
            </a:r>
            <a:r>
              <a:rPr b="1" lang="en-US" sz="3200" spc="-1" strike="noStrike">
                <a:solidFill>
                  <a:srgbClr val="000000"/>
                </a:solidFill>
                <a:latin typeface="Bookman Old Style"/>
              </a:rPr>
              <a:t>a</a:t>
            </a:r>
            <a:r>
              <a:rPr b="1" lang="en-US" sz="3200" spc="-1" strike="noStrike">
                <a:solidFill>
                  <a:srgbClr val="000000"/>
                </a:solidFill>
                <a:latin typeface="Bookman Old Style"/>
              </a:rPr>
              <a:t>m</a:t>
            </a:r>
            <a:r>
              <a:rPr b="1" lang="en-US" sz="3200" spc="-1" strike="noStrike">
                <a:solidFill>
                  <a:srgbClr val="000000"/>
                </a:solidFill>
                <a:latin typeface="Bookman Old Style"/>
              </a:rPr>
              <a:t> </a:t>
            </a:r>
            <a:r>
              <a:rPr b="1" lang="en-US" sz="3200" spc="-1" strike="noStrike">
                <a:solidFill>
                  <a:srgbClr val="000000"/>
                </a:solidFill>
                <a:latin typeface="Bookman Old Style"/>
              </a:rPr>
              <a:t>f</a:t>
            </a:r>
            <a:r>
              <a:rPr b="1" lang="en-US" sz="3200" spc="-1" strike="noStrike">
                <a:solidFill>
                  <a:srgbClr val="000000"/>
                </a:solidFill>
                <a:latin typeface="Bookman Old Style"/>
              </a:rPr>
              <a:t>o</a:t>
            </a:r>
            <a:r>
              <a:rPr b="1" lang="en-US" sz="3200" spc="-1" strike="noStrike">
                <a:solidFill>
                  <a:srgbClr val="000000"/>
                </a:solidFill>
                <a:latin typeface="Bookman Old Style"/>
              </a:rPr>
              <a:t>r </a:t>
            </a:r>
            <a:r>
              <a:rPr b="1" lang="en-US" sz="3200" spc="-1" strike="noStrike">
                <a:solidFill>
                  <a:srgbClr val="000000"/>
                </a:solidFill>
                <a:latin typeface="Bookman Old Style"/>
              </a:rPr>
              <a:t>s</a:t>
            </a:r>
            <a:r>
              <a:rPr b="1" lang="en-US" sz="3200" spc="-1" strike="noStrike">
                <a:solidFill>
                  <a:srgbClr val="000000"/>
                </a:solidFill>
                <a:latin typeface="Bookman Old Style"/>
              </a:rPr>
              <a:t>t</a:t>
            </a:r>
            <a:r>
              <a:rPr b="1" lang="en-US" sz="3200" spc="-1" strike="noStrike">
                <a:solidFill>
                  <a:srgbClr val="000000"/>
                </a:solidFill>
                <a:latin typeface="Bookman Old Style"/>
              </a:rPr>
              <a:t>a</a:t>
            </a:r>
            <a:r>
              <a:rPr b="1" lang="en-US" sz="3200" spc="-1" strike="noStrike">
                <a:solidFill>
                  <a:srgbClr val="000000"/>
                </a:solidFill>
                <a:latin typeface="Bookman Old Style"/>
              </a:rPr>
              <a:t>ti</a:t>
            </a:r>
            <a:r>
              <a:rPr b="1" lang="en-US" sz="3200" spc="-1" strike="noStrike">
                <a:solidFill>
                  <a:srgbClr val="000000"/>
                </a:solidFill>
                <a:latin typeface="Bookman Old Style"/>
              </a:rPr>
              <a:t>c</a:t>
            </a:r>
            <a:r>
              <a:rPr b="1" lang="en-US" sz="3200" spc="-1" strike="noStrike">
                <a:solidFill>
                  <a:srgbClr val="000000"/>
                </a:solidFill>
                <a:latin typeface="Bookman Old Style"/>
              </a:rPr>
              <a:t>a</a:t>
            </a:r>
            <a:r>
              <a:rPr b="1" lang="en-US" sz="3200" spc="-1" strike="noStrike">
                <a:solidFill>
                  <a:srgbClr val="000000"/>
                </a:solidFill>
                <a:latin typeface="Bookman Old Style"/>
              </a:rPr>
              <a:t>ll</a:t>
            </a:r>
            <a:r>
              <a:rPr b="1" lang="en-US" sz="3200" spc="-1" strike="noStrike">
                <a:solidFill>
                  <a:srgbClr val="000000"/>
                </a:solidFill>
                <a:latin typeface="Bookman Old Style"/>
              </a:rPr>
              <a:t>y </a:t>
            </a:r>
            <a:r>
              <a:rPr b="1" lang="en-US" sz="3200" spc="-1" strike="noStrike">
                <a:solidFill>
                  <a:srgbClr val="000000"/>
                </a:solidFill>
                <a:latin typeface="Bookman Old Style"/>
              </a:rPr>
              <a:t>a</a:t>
            </a:r>
            <a:r>
              <a:rPr b="1" lang="en-US" sz="3200" spc="-1" strike="noStrike">
                <a:solidFill>
                  <a:srgbClr val="000000"/>
                </a:solidFill>
                <a:latin typeface="Bookman Old Style"/>
              </a:rPr>
              <a:t>ll</a:t>
            </a:r>
            <a:r>
              <a:rPr b="1" lang="en-US" sz="3200" spc="-1" strike="noStrike">
                <a:solidFill>
                  <a:srgbClr val="000000"/>
                </a:solidFill>
                <a:latin typeface="Bookman Old Style"/>
              </a:rPr>
              <a:t>o</a:t>
            </a:r>
            <a:r>
              <a:rPr b="1" lang="en-US" sz="3200" spc="-1" strike="noStrike">
                <a:solidFill>
                  <a:srgbClr val="000000"/>
                </a:solidFill>
                <a:latin typeface="Bookman Old Style"/>
              </a:rPr>
              <a:t>c</a:t>
            </a:r>
            <a:r>
              <a:rPr b="1" lang="en-US" sz="3200" spc="-1" strike="noStrike">
                <a:solidFill>
                  <a:srgbClr val="000000"/>
                </a:solidFill>
                <a:latin typeface="Bookman Old Style"/>
              </a:rPr>
              <a:t>a</a:t>
            </a:r>
            <a:r>
              <a:rPr b="1" lang="en-US" sz="3200" spc="-1" strike="noStrike">
                <a:solidFill>
                  <a:srgbClr val="000000"/>
                </a:solidFill>
                <a:latin typeface="Bookman Old Style"/>
              </a:rPr>
              <a:t>ti</a:t>
            </a:r>
            <a:r>
              <a:rPr b="1" lang="en-US" sz="3200" spc="-1" strike="noStrike">
                <a:solidFill>
                  <a:srgbClr val="000000"/>
                </a:solidFill>
                <a:latin typeface="Bookman Old Style"/>
              </a:rPr>
              <a:t>n</a:t>
            </a:r>
            <a:r>
              <a:rPr b="1" lang="en-US" sz="3200" spc="-1" strike="noStrike">
                <a:solidFill>
                  <a:srgbClr val="000000"/>
                </a:solidFill>
                <a:latin typeface="Bookman Old Style"/>
              </a:rPr>
              <a:t>g </a:t>
            </a:r>
            <a:r>
              <a:rPr b="1" lang="en-US" sz="3200" spc="-1" strike="noStrike">
                <a:solidFill>
                  <a:srgbClr val="000000"/>
                </a:solidFill>
                <a:latin typeface="Bookman Old Style"/>
              </a:rPr>
              <a:t>m</a:t>
            </a:r>
            <a:r>
              <a:rPr b="1" lang="en-US" sz="3200" spc="-1" strike="noStrike">
                <a:solidFill>
                  <a:srgbClr val="000000"/>
                </a:solidFill>
                <a:latin typeface="Bookman Old Style"/>
              </a:rPr>
              <a:t>a</a:t>
            </a:r>
            <a:r>
              <a:rPr b="1" lang="en-US" sz="3200" spc="-1" strike="noStrike">
                <a:solidFill>
                  <a:srgbClr val="000000"/>
                </a:solidFill>
                <a:latin typeface="Bookman Old Style"/>
              </a:rPr>
              <a:t>j</a:t>
            </a:r>
            <a:r>
              <a:rPr b="1" lang="en-US" sz="3200" spc="-1" strike="noStrike">
                <a:solidFill>
                  <a:srgbClr val="000000"/>
                </a:solidFill>
                <a:latin typeface="Bookman Old Style"/>
              </a:rPr>
              <a:t>o</a:t>
            </a:r>
            <a:r>
              <a:rPr b="1" lang="en-US" sz="3200" spc="-1" strike="noStrike">
                <a:solidFill>
                  <a:srgbClr val="000000"/>
                </a:solidFill>
                <a:latin typeface="Bookman Old Style"/>
              </a:rPr>
              <a:t>r </a:t>
            </a:r>
            <a:r>
              <a:rPr b="1" lang="en-US" sz="3200" spc="-1" strike="noStrike">
                <a:solidFill>
                  <a:srgbClr val="000000"/>
                </a:solidFill>
                <a:latin typeface="Bookman Old Style"/>
              </a:rPr>
              <a:t>n</a:t>
            </a:r>
            <a:r>
              <a:rPr b="1" lang="en-US" sz="3200" spc="-1" strike="noStrike">
                <a:solidFill>
                  <a:srgbClr val="000000"/>
                </a:solidFill>
                <a:latin typeface="Bookman Old Style"/>
              </a:rPr>
              <a:t>u</a:t>
            </a:r>
            <a:r>
              <a:rPr b="1" lang="en-US" sz="3200" spc="-1" strike="noStrike">
                <a:solidFill>
                  <a:srgbClr val="000000"/>
                </a:solidFill>
                <a:latin typeface="Bookman Old Style"/>
              </a:rPr>
              <a:t>m</a:t>
            </a:r>
            <a:r>
              <a:rPr b="1" lang="en-US" sz="3200" spc="-1" strike="noStrike">
                <a:solidFill>
                  <a:srgbClr val="000000"/>
                </a:solidFill>
                <a:latin typeface="Bookman Old Style"/>
              </a:rPr>
              <a:t>b</a:t>
            </a:r>
            <a:r>
              <a:rPr b="1" lang="en-US" sz="3200" spc="-1" strike="noStrike">
                <a:solidFill>
                  <a:srgbClr val="000000"/>
                </a:solidFill>
                <a:latin typeface="Bookman Old Style"/>
              </a:rPr>
              <a:t>e</a:t>
            </a:r>
            <a:r>
              <a:rPr b="1" lang="en-US" sz="3200" spc="-1" strike="noStrike">
                <a:solidFill>
                  <a:srgbClr val="000000"/>
                </a:solidFill>
                <a:latin typeface="Bookman Old Style"/>
              </a:rPr>
              <a:t>r</a:t>
            </a:r>
            <a:endParaRPr b="0" lang="en-IN" sz="3200" spc="-1" strike="noStrike">
              <a:latin typeface="Arial"/>
            </a:endParaRPr>
          </a:p>
        </p:txBody>
      </p:sp>
      <p:sp>
        <p:nvSpPr>
          <p:cNvPr id="225" name="PlaceHolder 2"/>
          <p:cNvSpPr>
            <a:spLocks noGrp="1"/>
          </p:cNvSpPr>
          <p:nvPr>
            <p:ph/>
          </p:nvPr>
        </p:nvSpPr>
        <p:spPr>
          <a:xfrm>
            <a:off x="169200" y="669960"/>
            <a:ext cx="11890080" cy="6223320"/>
          </a:xfrm>
          <a:prstGeom prst="rect">
            <a:avLst/>
          </a:prstGeom>
          <a:noFill/>
          <a:ln w="0">
            <a:noFill/>
          </a:ln>
        </p:spPr>
        <p:txBody>
          <a:bodyPr lIns="90000" rIns="90000" tIns="45000" bIns="45000" anchor="t">
            <a:normAutofit fontScale="83000"/>
          </a:bodyPr>
          <a:p>
            <a:pPr>
              <a:lnSpc>
                <a:spcPct val="90000"/>
              </a:lnSpc>
              <a:spcBef>
                <a:spcPts val="601"/>
              </a:spcBef>
              <a:buNone/>
              <a:tabLst>
                <a:tab algn="l" pos="0"/>
              </a:tabLst>
            </a:pPr>
            <a:r>
              <a:rPr b="0" lang="en-IN" sz="1800" spc="-1" strike="noStrike">
                <a:solidFill>
                  <a:srgbClr val="000000"/>
                </a:solidFill>
                <a:latin typeface="Bookman Old Style"/>
              </a:rPr>
              <a:t>#include&lt;linux/kernel.h&gt;</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#include&lt;linux/init.h&gt;</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#include&lt;linux/module.h&gt;</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#include &lt;linux/fs.h&gt; </a:t>
            </a:r>
            <a:r>
              <a:rPr b="0" i="1" lang="en-IN" sz="1800" spc="-1" strike="noStrike">
                <a:solidFill>
                  <a:srgbClr val="2e75b6"/>
                </a:solidFill>
                <a:latin typeface="Bookman Old Style"/>
              </a:rPr>
              <a:t>//creating the dev with </a:t>
            </a:r>
            <a:r>
              <a:rPr b="0" i="1" lang="en-IN" sz="1800" spc="-1" strike="noStrike">
                <a:solidFill>
                  <a:srgbClr val="2e75b6"/>
                </a:solidFill>
                <a:latin typeface="Bookman Old Style"/>
              </a:rPr>
              <a:t>our custom major and minor number</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dev_t dev = MKDEV(42, 0);  </a:t>
            </a:r>
            <a:r>
              <a:rPr b="0" i="1" lang="en-IN" sz="1800" spc="-1" strike="noStrike">
                <a:solidFill>
                  <a:srgbClr val="2e75b6"/>
                </a:solidFill>
                <a:latin typeface="Bookman Old Style"/>
              </a:rPr>
              <a:t>//Module Init </a:t>
            </a:r>
            <a:r>
              <a:rPr b="0" i="1" lang="en-IN" sz="1800" spc="-1" strike="noStrike">
                <a:solidFill>
                  <a:srgbClr val="2e75b6"/>
                </a:solidFill>
                <a:latin typeface="Bookman Old Style"/>
              </a:rPr>
              <a:t>function</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static int __init hello_world_init(void)</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 </a:t>
            </a:r>
            <a:r>
              <a:rPr b="0" lang="en-IN" sz="1800" spc="-1" strike="noStrike">
                <a:solidFill>
                  <a:srgbClr val="000000"/>
                </a:solidFill>
                <a:latin typeface="Bookman Old Style"/>
              </a:rPr>
              <a:t>register_chrdev_region(dev, 1, “char_Dev")</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   </a:t>
            </a:r>
            <a:r>
              <a:rPr b="0" lang="en-IN" sz="1800" spc="-1" strike="noStrike">
                <a:solidFill>
                  <a:srgbClr val="000000"/>
                </a:solidFill>
                <a:latin typeface="Bookman Old Style"/>
              </a:rPr>
              <a:t>printk(KERN_INFO "Major = %d Minor = %d \</a:t>
            </a:r>
            <a:r>
              <a:rPr b="0" lang="en-IN" sz="1800" spc="-1" strike="noStrike">
                <a:solidFill>
                  <a:srgbClr val="000000"/>
                </a:solidFill>
                <a:latin typeface="Bookman Old Style"/>
              </a:rPr>
              <a:t>n",MAJOR(dev), MINOR(dev));</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printk(KERN_INFO "Kernel Module Inserted </a:t>
            </a:r>
            <a:r>
              <a:rPr b="0" lang="en-IN" sz="1800" spc="-1" strike="noStrike">
                <a:solidFill>
                  <a:srgbClr val="000000"/>
                </a:solidFill>
                <a:latin typeface="Bookman Old Style"/>
              </a:rPr>
              <a:t>Successfully...\n");</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  </a:t>
            </a:r>
            <a:r>
              <a:rPr b="0" lang="en-IN" sz="1800" spc="-1" strike="noStrike">
                <a:solidFill>
                  <a:srgbClr val="000000"/>
                </a:solidFill>
                <a:latin typeface="Bookman Old Style"/>
              </a:rPr>
              <a:t>return 0;</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a:t>
            </a:r>
            <a:endParaRPr b="0" lang="en-IN" sz="1800" spc="-1" strike="noStrike">
              <a:latin typeface="Arial"/>
            </a:endParaRPr>
          </a:p>
          <a:p>
            <a:pPr>
              <a:lnSpc>
                <a:spcPct val="90000"/>
              </a:lnSpc>
              <a:spcBef>
                <a:spcPts val="601"/>
              </a:spcBef>
              <a:buNone/>
              <a:tabLst>
                <a:tab algn="l" pos="0"/>
              </a:tabLst>
            </a:pPr>
            <a:r>
              <a:rPr b="0" i="1" lang="en-IN" sz="1800" spc="-1" strike="noStrike">
                <a:solidFill>
                  <a:srgbClr val="ff0000"/>
                </a:solidFill>
                <a:latin typeface="Bookman Old Style"/>
              </a:rPr>
              <a:t>// Module exit function</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static void __exit hello_world_exit(void)</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    </a:t>
            </a:r>
            <a:r>
              <a:rPr b="0" lang="en-IN" sz="1800" spc="-1" strike="noStrike">
                <a:solidFill>
                  <a:srgbClr val="000000"/>
                </a:solidFill>
                <a:latin typeface="Bookman Old Style"/>
              </a:rPr>
              <a:t>unregister_chrdev_region(dev, 1);</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  </a:t>
            </a:r>
            <a:r>
              <a:rPr b="0" lang="en-IN" sz="1800" spc="-1" strike="noStrike">
                <a:solidFill>
                  <a:srgbClr val="000000"/>
                </a:solidFill>
                <a:latin typeface="Bookman Old Style"/>
              </a:rPr>
              <a:t>printk(KERN_INFO "Kernel Module Removed </a:t>
            </a:r>
            <a:r>
              <a:rPr b="0" lang="en-IN" sz="1800" spc="-1" strike="noStrike">
                <a:solidFill>
                  <a:srgbClr val="000000"/>
                </a:solidFill>
                <a:latin typeface="Bookman Old Style"/>
              </a:rPr>
              <a:t>Successfully...\n");</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module_init(hello_world_init);</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module_exit(hello_world_exit); </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MODULE_LICENSE("GPL");</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MODULE_AUTHOR(“module author");</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MODULE_DESCRIPTION("Simple linux driver </a:t>
            </a:r>
            <a:r>
              <a:rPr b="0" lang="en-IN" sz="1800" spc="-1" strike="noStrike">
                <a:solidFill>
                  <a:srgbClr val="000000"/>
                </a:solidFill>
                <a:latin typeface="Bookman Old Style"/>
              </a:rPr>
              <a:t>(Statically allocating the Major and Minor </a:t>
            </a:r>
            <a:r>
              <a:rPr b="0" lang="en-IN" sz="1800" spc="-1" strike="noStrike">
                <a:solidFill>
                  <a:srgbClr val="000000"/>
                </a:solidFill>
                <a:latin typeface="Bookman Old Style"/>
              </a:rPr>
              <a:t>number)");</a:t>
            </a:r>
            <a:endParaRPr b="0" lang="en-IN" sz="1800" spc="-1" strike="noStrike">
              <a:latin typeface="Arial"/>
            </a:endParaRPr>
          </a:p>
          <a:p>
            <a:pPr algn="r">
              <a:lnSpc>
                <a:spcPct val="90000"/>
              </a:lnSpc>
              <a:spcBef>
                <a:spcPts val="601"/>
              </a:spcBef>
              <a:buNone/>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69120" y="-3600"/>
            <a:ext cx="11807640" cy="1324080"/>
          </a:xfrm>
          <a:prstGeom prst="rect">
            <a:avLst/>
          </a:prstGeom>
          <a:noFill/>
          <a:ln w="0">
            <a:noFill/>
          </a:ln>
        </p:spPr>
        <p:txBody>
          <a:bodyPr lIns="90000" rIns="90000" tIns="45000" bIns="45000" anchor="ctr">
            <a:normAutofit/>
          </a:bodyPr>
          <a:p>
            <a:pPr algn="ctr">
              <a:lnSpc>
                <a:spcPct val="90000"/>
              </a:lnSpc>
              <a:buNone/>
            </a:pPr>
            <a:r>
              <a:rPr b="1" lang="en-US" sz="3200" spc="-1" strike="noStrike">
                <a:solidFill>
                  <a:srgbClr val="000000"/>
                </a:solidFill>
                <a:latin typeface="Bookman Old Style"/>
              </a:rPr>
              <a:t>Program </a:t>
            </a:r>
            <a:r>
              <a:rPr b="1" lang="en-US" sz="3200" spc="-1" strike="noStrike">
                <a:solidFill>
                  <a:srgbClr val="000000"/>
                </a:solidFill>
                <a:latin typeface="Bookman Old Style"/>
              </a:rPr>
              <a:t>for </a:t>
            </a:r>
            <a:r>
              <a:rPr b="1" lang="en-US" sz="3200" spc="-1" strike="noStrike">
                <a:solidFill>
                  <a:srgbClr val="000000"/>
                </a:solidFill>
                <a:latin typeface="Bookman Old Style"/>
              </a:rPr>
              <a:t>dynamic</a:t>
            </a:r>
            <a:r>
              <a:rPr b="1" lang="en-US" sz="3200" spc="-1" strike="noStrike">
                <a:solidFill>
                  <a:srgbClr val="000000"/>
                </a:solidFill>
                <a:latin typeface="Bookman Old Style"/>
              </a:rPr>
              <a:t>ally </a:t>
            </a:r>
            <a:r>
              <a:rPr b="1" lang="en-US" sz="3200" spc="-1" strike="noStrike">
                <a:solidFill>
                  <a:srgbClr val="000000"/>
                </a:solidFill>
                <a:latin typeface="Bookman Old Style"/>
              </a:rPr>
              <a:t>allocatin</a:t>
            </a:r>
            <a:r>
              <a:rPr b="1" lang="en-US" sz="3200" spc="-1" strike="noStrike">
                <a:solidFill>
                  <a:srgbClr val="000000"/>
                </a:solidFill>
                <a:latin typeface="Bookman Old Style"/>
              </a:rPr>
              <a:t>g major </a:t>
            </a:r>
            <a:r>
              <a:rPr b="1" lang="en-US" sz="3200" spc="-1" strike="noStrike">
                <a:solidFill>
                  <a:srgbClr val="000000"/>
                </a:solidFill>
                <a:latin typeface="Bookman Old Style"/>
              </a:rPr>
              <a:t>number</a:t>
            </a:r>
            <a:endParaRPr b="0" lang="en-IN" sz="3200" spc="-1" strike="noStrike">
              <a:latin typeface="Arial"/>
            </a:endParaRPr>
          </a:p>
        </p:txBody>
      </p:sp>
      <p:sp>
        <p:nvSpPr>
          <p:cNvPr id="227" name="PlaceHolder 2"/>
          <p:cNvSpPr>
            <a:spLocks noGrp="1"/>
          </p:cNvSpPr>
          <p:nvPr>
            <p:ph/>
          </p:nvPr>
        </p:nvSpPr>
        <p:spPr>
          <a:xfrm>
            <a:off x="165960" y="946440"/>
            <a:ext cx="11710800" cy="6178320"/>
          </a:xfrm>
          <a:prstGeom prst="rect">
            <a:avLst/>
          </a:prstGeom>
          <a:noFill/>
          <a:ln w="0">
            <a:noFill/>
          </a:ln>
        </p:spPr>
        <p:txBody>
          <a:bodyPr lIns="90000" rIns="90000" tIns="45000" bIns="45000" anchor="t">
            <a:noAutofit/>
          </a:bodyPr>
          <a:p>
            <a:pPr>
              <a:lnSpc>
                <a:spcPct val="90000"/>
              </a:lnSpc>
              <a:buNone/>
              <a:tabLst>
                <a:tab algn="l" pos="0"/>
              </a:tabLst>
            </a:pPr>
            <a:r>
              <a:rPr b="0" lang="en-IN" sz="1600" spc="-1" strike="noStrike">
                <a:solidFill>
                  <a:srgbClr val="000000"/>
                </a:solidFill>
                <a:latin typeface="Bookman Old Style"/>
              </a:rPr>
              <a:t>#include&lt;linux/kernel.h&gt;</a:t>
            </a:r>
            <a:endParaRPr b="0" lang="en-IN" sz="1600" spc="-1" strike="noStrike">
              <a:latin typeface="Arial"/>
            </a:endParaRPr>
          </a:p>
          <a:p>
            <a:pPr>
              <a:lnSpc>
                <a:spcPct val="90000"/>
              </a:lnSpc>
              <a:buNone/>
              <a:tabLst>
                <a:tab algn="l" pos="0"/>
              </a:tabLst>
            </a:pPr>
            <a:r>
              <a:rPr b="0" lang="en-IN" sz="1600" spc="-1" strike="noStrike">
                <a:solidFill>
                  <a:srgbClr val="000000"/>
                </a:solidFill>
                <a:latin typeface="Bookman Old Style"/>
              </a:rPr>
              <a:t>#include&lt;linux/init.h&gt;</a:t>
            </a:r>
            <a:endParaRPr b="0" lang="en-IN" sz="1600" spc="-1" strike="noStrike">
              <a:latin typeface="Arial"/>
            </a:endParaRPr>
          </a:p>
          <a:p>
            <a:pPr>
              <a:lnSpc>
                <a:spcPct val="90000"/>
              </a:lnSpc>
              <a:buNone/>
              <a:tabLst>
                <a:tab algn="l" pos="0"/>
              </a:tabLst>
            </a:pPr>
            <a:r>
              <a:rPr b="0" lang="en-IN" sz="1600" spc="-1" strike="noStrike">
                <a:solidFill>
                  <a:srgbClr val="000000"/>
                </a:solidFill>
                <a:latin typeface="Bookman Old Style"/>
              </a:rPr>
              <a:t>#include&lt;linux/module.h&gt;</a:t>
            </a:r>
            <a:endParaRPr b="0" lang="en-IN" sz="1600" spc="-1" strike="noStrike">
              <a:latin typeface="Arial"/>
            </a:endParaRPr>
          </a:p>
          <a:p>
            <a:pPr>
              <a:lnSpc>
                <a:spcPct val="90000"/>
              </a:lnSpc>
              <a:buNone/>
              <a:tabLst>
                <a:tab algn="l" pos="0"/>
              </a:tabLst>
            </a:pPr>
            <a:r>
              <a:rPr b="0" lang="en-IN" sz="1600" spc="-1" strike="noStrike">
                <a:solidFill>
                  <a:srgbClr val="000000"/>
                </a:solidFill>
                <a:latin typeface="Bookman Old Style"/>
              </a:rPr>
              <a:t>#include&lt;linux/kdev_t.h&gt;</a:t>
            </a:r>
            <a:endParaRPr b="0" lang="en-IN" sz="1600" spc="-1" strike="noStrike">
              <a:latin typeface="Arial"/>
            </a:endParaRPr>
          </a:p>
          <a:p>
            <a:pPr>
              <a:lnSpc>
                <a:spcPct val="90000"/>
              </a:lnSpc>
              <a:buNone/>
              <a:tabLst>
                <a:tab algn="l" pos="0"/>
              </a:tabLst>
            </a:pPr>
            <a:r>
              <a:rPr b="0" lang="en-IN" sz="1600" spc="-1" strike="noStrike">
                <a:solidFill>
                  <a:srgbClr val="000000"/>
                </a:solidFill>
                <a:latin typeface="Bookman Old Style"/>
              </a:rPr>
              <a:t>#include&lt;linux/fs.h&gt; </a:t>
            </a:r>
            <a:endParaRPr b="0" lang="en-IN" sz="1600" spc="-1" strike="noStrike">
              <a:latin typeface="Arial"/>
            </a:endParaRPr>
          </a:p>
          <a:p>
            <a:pPr>
              <a:lnSpc>
                <a:spcPct val="90000"/>
              </a:lnSpc>
              <a:buNone/>
              <a:tabLst>
                <a:tab algn="l" pos="0"/>
              </a:tabLst>
            </a:pPr>
            <a:r>
              <a:rPr b="0" lang="en-IN" sz="1600" spc="-1" strike="noStrike">
                <a:solidFill>
                  <a:srgbClr val="000000"/>
                </a:solidFill>
                <a:latin typeface="Bookman Old Style"/>
              </a:rPr>
              <a:t>dev_t dev = 0;</a:t>
            </a:r>
            <a:endParaRPr b="0" lang="en-IN" sz="1600" spc="-1" strike="noStrike">
              <a:latin typeface="Arial"/>
            </a:endParaRPr>
          </a:p>
          <a:p>
            <a:pPr>
              <a:lnSpc>
                <a:spcPct val="90000"/>
              </a:lnSpc>
              <a:buNone/>
              <a:tabLst>
                <a:tab algn="l" pos="0"/>
              </a:tabLst>
            </a:pPr>
            <a:r>
              <a:rPr b="0" lang="en-IN" sz="1600" spc="-1" strike="noStrike">
                <a:solidFill>
                  <a:srgbClr val="000000"/>
                </a:solidFill>
                <a:latin typeface="Bookman Old Style"/>
              </a:rPr>
              <a:t>static int __init hello_world_init(void)         </a:t>
            </a:r>
            <a:r>
              <a:rPr b="0" i="1" lang="en-IN" sz="1600" spc="-1" strike="noStrike">
                <a:solidFill>
                  <a:srgbClr val="2e75b6"/>
                </a:solidFill>
                <a:latin typeface="Bookman Old Style"/>
              </a:rPr>
              <a:t>//Module Init function</a:t>
            </a:r>
            <a:endParaRPr b="0" lang="en-IN" sz="1600" spc="-1" strike="noStrike">
              <a:latin typeface="Arial"/>
            </a:endParaRPr>
          </a:p>
          <a:p>
            <a:pPr>
              <a:lnSpc>
                <a:spcPct val="90000"/>
              </a:lnSpc>
              <a:buNone/>
              <a:tabLst>
                <a:tab algn="l" pos="0"/>
              </a:tabLst>
            </a:pPr>
            <a:r>
              <a:rPr b="0" lang="en-IN" sz="1600" spc="-1" strike="noStrike">
                <a:solidFill>
                  <a:srgbClr val="000000"/>
                </a:solidFill>
                <a:latin typeface="Bookman Old Style"/>
              </a:rPr>
              <a:t>{   </a:t>
            </a:r>
            <a:r>
              <a:rPr b="0" i="1" lang="en-IN" sz="1600" spc="-1" strike="noStrike">
                <a:solidFill>
                  <a:srgbClr val="2e75b6"/>
                </a:solidFill>
                <a:latin typeface="Bookman Old Style"/>
              </a:rPr>
              <a:t>/*Allocating Major number*/</a:t>
            </a:r>
            <a:endParaRPr b="0" lang="en-IN" sz="1600" spc="-1" strike="noStrike">
              <a:latin typeface="Arial"/>
            </a:endParaRPr>
          </a:p>
          <a:p>
            <a:pPr>
              <a:lnSpc>
                <a:spcPct val="90000"/>
              </a:lnSpc>
              <a:buNone/>
              <a:tabLst>
                <a:tab algn="l" pos="0"/>
              </a:tabLst>
            </a:pPr>
            <a:r>
              <a:rPr b="0" lang="en-IN" sz="1600" spc="-1" strike="noStrike">
                <a:solidFill>
                  <a:srgbClr val="000000"/>
                </a:solidFill>
                <a:latin typeface="Bookman Old Style"/>
              </a:rPr>
              <a:t>	</a:t>
            </a:r>
            <a:r>
              <a:rPr b="0" lang="en-IN" sz="1600" spc="-1" strike="noStrike">
                <a:solidFill>
                  <a:srgbClr val="000000"/>
                </a:solidFill>
                <a:latin typeface="Bookman Old Style"/>
              </a:rPr>
              <a:t>if((alloc_chrdev_region(&amp;dev, 0, 1, "char_dev")) &lt;0){</a:t>
            </a:r>
            <a:endParaRPr b="0" lang="en-IN" sz="1600" spc="-1" strike="noStrike">
              <a:latin typeface="Arial"/>
            </a:endParaRPr>
          </a:p>
          <a:p>
            <a:pPr>
              <a:lnSpc>
                <a:spcPct val="90000"/>
              </a:lnSpc>
              <a:buNone/>
              <a:tabLst>
                <a:tab algn="l" pos="0"/>
              </a:tabLst>
            </a:pPr>
            <a:r>
              <a:rPr b="0" lang="en-IN" sz="1600" spc="-1" strike="noStrike">
                <a:solidFill>
                  <a:srgbClr val="000000"/>
                </a:solidFill>
                <a:latin typeface="Bookman Old Style"/>
              </a:rPr>
              <a:t>	</a:t>
            </a:r>
            <a:r>
              <a:rPr b="0" lang="en-IN" sz="1600" spc="-1" strike="noStrike">
                <a:solidFill>
                  <a:srgbClr val="000000"/>
                </a:solidFill>
                <a:latin typeface="Bookman Old Style"/>
              </a:rPr>
              <a:t>	</a:t>
            </a:r>
            <a:r>
              <a:rPr b="0" lang="en-IN" sz="1600" spc="-1" strike="noStrike">
                <a:solidFill>
                  <a:srgbClr val="000000"/>
                </a:solidFill>
                <a:latin typeface="Bookman Old Style"/>
              </a:rPr>
              <a:t>printk(KERN_INFO "Cannot allocate major number for device 1\n");</a:t>
            </a:r>
            <a:endParaRPr b="0" lang="en-IN" sz="1600" spc="-1" strike="noStrike">
              <a:latin typeface="Arial"/>
            </a:endParaRPr>
          </a:p>
          <a:p>
            <a:pPr>
              <a:lnSpc>
                <a:spcPct val="90000"/>
              </a:lnSpc>
              <a:buNone/>
              <a:tabLst>
                <a:tab algn="l" pos="0"/>
              </a:tabLst>
            </a:pPr>
            <a:r>
              <a:rPr b="0" lang="en-IN" sz="1600" spc="-1" strike="noStrike">
                <a:solidFill>
                  <a:srgbClr val="000000"/>
                </a:solidFill>
                <a:latin typeface="Bookman Old Style"/>
              </a:rPr>
              <a:t>	</a:t>
            </a:r>
            <a:r>
              <a:rPr b="0" lang="en-IN" sz="1600" spc="-1" strike="noStrike">
                <a:solidFill>
                  <a:srgbClr val="000000"/>
                </a:solidFill>
                <a:latin typeface="Bookman Old Style"/>
              </a:rPr>
              <a:t>return -1;</a:t>
            </a:r>
            <a:endParaRPr b="0" lang="en-IN" sz="1600" spc="-1" strike="noStrike">
              <a:latin typeface="Arial"/>
            </a:endParaRPr>
          </a:p>
          <a:p>
            <a:pPr>
              <a:lnSpc>
                <a:spcPct val="90000"/>
              </a:lnSpc>
              <a:buNone/>
              <a:tabLst>
                <a:tab algn="l" pos="0"/>
              </a:tabLst>
            </a:pPr>
            <a:r>
              <a:rPr b="0" lang="en-IN" sz="1600" spc="-1" strike="noStrike">
                <a:solidFill>
                  <a:srgbClr val="000000"/>
                </a:solidFill>
                <a:latin typeface="Bookman Old Style"/>
              </a:rPr>
              <a:t>}</a:t>
            </a:r>
            <a:endParaRPr b="0" lang="en-IN" sz="1600" spc="-1" strike="noStrike">
              <a:latin typeface="Arial"/>
            </a:endParaRPr>
          </a:p>
          <a:p>
            <a:pPr>
              <a:lnSpc>
                <a:spcPct val="90000"/>
              </a:lnSpc>
              <a:buNone/>
              <a:tabLst>
                <a:tab algn="l" pos="0"/>
              </a:tabLst>
            </a:pPr>
            <a:r>
              <a:rPr b="0" lang="en-IN" sz="1600" spc="-1" strike="noStrike">
                <a:solidFill>
                  <a:srgbClr val="000000"/>
                </a:solidFill>
                <a:latin typeface="Bookman Old Style"/>
              </a:rPr>
              <a:t>printk(KERN_INFO "Major = %d Minor = %d \n",MAJOR(dev), MINOR(dev));</a:t>
            </a:r>
            <a:endParaRPr b="0" lang="en-IN" sz="1600" spc="-1" strike="noStrike">
              <a:latin typeface="Arial"/>
            </a:endParaRPr>
          </a:p>
          <a:p>
            <a:pPr>
              <a:lnSpc>
                <a:spcPct val="90000"/>
              </a:lnSpc>
              <a:buNone/>
              <a:tabLst>
                <a:tab algn="l" pos="0"/>
              </a:tabLst>
            </a:pPr>
            <a:r>
              <a:rPr b="0" lang="en-IN" sz="1600" spc="-1" strike="noStrike">
                <a:solidFill>
                  <a:srgbClr val="000000"/>
                </a:solidFill>
                <a:latin typeface="Bookman Old Style"/>
              </a:rPr>
              <a:t>printk(KERN_INFO "Kernel Module Inserted Successfully...\n"); </a:t>
            </a:r>
            <a:endParaRPr b="0" lang="en-IN" sz="1600" spc="-1" strike="noStrike">
              <a:latin typeface="Arial"/>
            </a:endParaRPr>
          </a:p>
          <a:p>
            <a:pPr>
              <a:lnSpc>
                <a:spcPct val="90000"/>
              </a:lnSpc>
              <a:buNone/>
              <a:tabLst>
                <a:tab algn="l" pos="0"/>
              </a:tabLst>
            </a:pPr>
            <a:r>
              <a:rPr b="0" lang="en-IN" sz="1600" spc="-1" strike="noStrike">
                <a:solidFill>
                  <a:srgbClr val="000000"/>
                </a:solidFill>
                <a:latin typeface="Bookman Old Style"/>
              </a:rPr>
              <a:t>return 0;</a:t>
            </a:r>
            <a:endParaRPr b="0" lang="en-IN" sz="1600" spc="-1" strike="noStrike">
              <a:latin typeface="Arial"/>
            </a:endParaRPr>
          </a:p>
          <a:p>
            <a:pPr>
              <a:lnSpc>
                <a:spcPct val="90000"/>
              </a:lnSpc>
              <a:buNone/>
              <a:tabLst>
                <a:tab algn="l" pos="0"/>
              </a:tabLst>
            </a:pPr>
            <a:r>
              <a:rPr b="0" lang="en-IN" sz="1600" spc="-1" strike="noStrike">
                <a:solidFill>
                  <a:srgbClr val="000000"/>
                </a:solidFill>
                <a:latin typeface="Bookman Old Style"/>
              </a:rPr>
              <a:t>}</a:t>
            </a:r>
            <a:endParaRPr b="0" lang="en-IN" sz="1600" spc="-1" strike="noStrike">
              <a:latin typeface="Arial"/>
            </a:endParaRPr>
          </a:p>
          <a:p>
            <a:pPr>
              <a:lnSpc>
                <a:spcPct val="90000"/>
              </a:lnSpc>
              <a:buNone/>
              <a:tabLst>
                <a:tab algn="l" pos="0"/>
              </a:tabLst>
            </a:pPr>
            <a:r>
              <a:rPr b="0" lang="en-IN" sz="1600" spc="-1" strike="noStrike">
                <a:solidFill>
                  <a:srgbClr val="000000"/>
                </a:solidFill>
                <a:latin typeface="Bookman Old Style"/>
              </a:rPr>
              <a:t>static void __exit hello_world_exit(void)      </a:t>
            </a:r>
            <a:r>
              <a:rPr b="0" i="1" lang="en-IN" sz="1600" spc="-1" strike="noStrike">
                <a:solidFill>
                  <a:srgbClr val="2e75b6"/>
                </a:solidFill>
                <a:latin typeface="Bookman Old Style"/>
              </a:rPr>
              <a:t>//Module exit function</a:t>
            </a:r>
            <a:endParaRPr b="0" lang="en-IN" sz="1600" spc="-1" strike="noStrike">
              <a:latin typeface="Arial"/>
            </a:endParaRPr>
          </a:p>
          <a:p>
            <a:pPr>
              <a:lnSpc>
                <a:spcPct val="90000"/>
              </a:lnSpc>
              <a:buNone/>
              <a:tabLst>
                <a:tab algn="l" pos="0"/>
              </a:tabLst>
            </a:pPr>
            <a:r>
              <a:rPr b="0" lang="en-IN" sz="1600" spc="-1" strike="noStrike">
                <a:solidFill>
                  <a:srgbClr val="000000"/>
                </a:solidFill>
                <a:latin typeface="Bookman Old Style"/>
              </a:rPr>
              <a:t>{</a:t>
            </a:r>
            <a:endParaRPr b="0" lang="en-IN" sz="1600" spc="-1" strike="noStrike">
              <a:latin typeface="Arial"/>
            </a:endParaRPr>
          </a:p>
          <a:p>
            <a:pPr>
              <a:lnSpc>
                <a:spcPct val="90000"/>
              </a:lnSpc>
              <a:buNone/>
              <a:tabLst>
                <a:tab algn="l" pos="0"/>
              </a:tabLst>
            </a:pPr>
            <a:r>
              <a:rPr b="0" lang="en-IN" sz="1600" spc="-1" strike="noStrike">
                <a:solidFill>
                  <a:srgbClr val="000000"/>
                </a:solidFill>
                <a:latin typeface="Bookman Old Style"/>
              </a:rPr>
              <a:t>unregister_chrdev_region(dev, 1); </a:t>
            </a:r>
            <a:endParaRPr b="0" lang="en-IN" sz="1600" spc="-1" strike="noStrike">
              <a:latin typeface="Arial"/>
            </a:endParaRPr>
          </a:p>
          <a:p>
            <a:pPr>
              <a:lnSpc>
                <a:spcPct val="90000"/>
              </a:lnSpc>
              <a:buNone/>
              <a:tabLst>
                <a:tab algn="l" pos="0"/>
              </a:tabLst>
            </a:pPr>
            <a:r>
              <a:rPr b="0" lang="en-IN" sz="1600" spc="-1" strike="noStrike">
                <a:solidFill>
                  <a:srgbClr val="000000"/>
                </a:solidFill>
                <a:latin typeface="Bookman Old Style"/>
              </a:rPr>
              <a:t>printk(KERN_INFO "Kernel Module Removed Successfully...\n");</a:t>
            </a:r>
            <a:endParaRPr b="0" lang="en-IN" sz="1600" spc="-1" strike="noStrike">
              <a:latin typeface="Arial"/>
            </a:endParaRPr>
          </a:p>
          <a:p>
            <a:pPr>
              <a:lnSpc>
                <a:spcPct val="90000"/>
              </a:lnSpc>
              <a:buNone/>
              <a:tabLst>
                <a:tab algn="l" pos="0"/>
              </a:tabLst>
            </a:pPr>
            <a:r>
              <a:rPr b="0" lang="en-IN" sz="1600" spc="-1" strike="noStrike">
                <a:solidFill>
                  <a:srgbClr val="000000"/>
                </a:solidFill>
                <a:latin typeface="Bookman Old Style"/>
              </a:rPr>
              <a:t>} </a:t>
            </a:r>
            <a:endParaRPr b="0" lang="en-IN" sz="1600" spc="-1" strike="noStrike">
              <a:latin typeface="Arial"/>
            </a:endParaRPr>
          </a:p>
          <a:p>
            <a:pPr>
              <a:lnSpc>
                <a:spcPct val="90000"/>
              </a:lnSpc>
              <a:buNone/>
              <a:tabLst>
                <a:tab algn="l" pos="0"/>
              </a:tabLst>
            </a:pPr>
            <a:r>
              <a:rPr b="0" lang="en-IN" sz="1600" spc="-1" strike="noStrike">
                <a:solidFill>
                  <a:srgbClr val="000000"/>
                </a:solidFill>
                <a:latin typeface="Bookman Old Style"/>
              </a:rPr>
              <a:t>module_init(hello_world_init);</a:t>
            </a:r>
            <a:endParaRPr b="0" lang="en-IN" sz="1600" spc="-1" strike="noStrike">
              <a:latin typeface="Arial"/>
            </a:endParaRPr>
          </a:p>
          <a:p>
            <a:pPr>
              <a:lnSpc>
                <a:spcPct val="90000"/>
              </a:lnSpc>
              <a:buNone/>
              <a:tabLst>
                <a:tab algn="l" pos="0"/>
              </a:tabLst>
            </a:pPr>
            <a:r>
              <a:rPr b="0" lang="en-IN" sz="1600" spc="-1" strike="noStrike">
                <a:solidFill>
                  <a:srgbClr val="000000"/>
                </a:solidFill>
                <a:latin typeface="Bookman Old Style"/>
              </a:rPr>
              <a:t>module_exit(hello_world_exit);</a:t>
            </a:r>
            <a:endParaRPr b="0" lang="en-IN" sz="1600" spc="-1" strike="noStrike">
              <a:latin typeface="Arial"/>
            </a:endParaRPr>
          </a:p>
          <a:p>
            <a:pPr>
              <a:lnSpc>
                <a:spcPct val="90000"/>
              </a:lnSpc>
              <a:buNone/>
              <a:tabLst>
                <a:tab algn="l" pos="0"/>
              </a:tabLst>
            </a:pPr>
            <a:r>
              <a:rPr b="0" lang="en-IN" sz="1600" spc="-1" strike="noStrike">
                <a:solidFill>
                  <a:srgbClr val="000000"/>
                </a:solidFill>
                <a:latin typeface="Bookman Old Style"/>
              </a:rPr>
              <a:t>MODULE_LICENSE("GPL");</a:t>
            </a:r>
            <a:endParaRPr b="0" lang="en-IN" sz="1600" spc="-1" strike="noStrike">
              <a:latin typeface="Arial"/>
            </a:endParaRPr>
          </a:p>
          <a:p>
            <a:pPr>
              <a:lnSpc>
                <a:spcPct val="90000"/>
              </a:lnSpc>
              <a:buNone/>
              <a:tabLst>
                <a:tab algn="l" pos="0"/>
              </a:tabLst>
            </a:pPr>
            <a:r>
              <a:rPr b="0" lang="en-IN" sz="1600" spc="-1" strike="noStrike">
                <a:solidFill>
                  <a:srgbClr val="000000"/>
                </a:solidFill>
                <a:latin typeface="Bookman Old Style"/>
              </a:rPr>
              <a:t>MODULE_AUTHOR("&lt;pavan&gt;");</a:t>
            </a:r>
            <a:endParaRPr b="0" lang="en-IN" sz="1600" spc="-1" strike="noStrike">
              <a:latin typeface="Arial"/>
            </a:endParaRPr>
          </a:p>
          <a:p>
            <a:pPr>
              <a:lnSpc>
                <a:spcPct val="90000"/>
              </a:lnSpc>
              <a:buNone/>
              <a:tabLst>
                <a:tab algn="l" pos="0"/>
              </a:tabLst>
            </a:pPr>
            <a:r>
              <a:rPr b="0" lang="en-IN" sz="1600" spc="-1" strike="noStrike">
                <a:solidFill>
                  <a:srgbClr val="000000"/>
                </a:solidFill>
                <a:latin typeface="Bookman Old Style"/>
              </a:rPr>
              <a:t>MODULE_DESCRIPTION("Simple linux driver (Dynamically allocating the Major and Minor number)");</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838080" y="0"/>
            <a:ext cx="10514160" cy="1978920"/>
          </a:xfrm>
          <a:prstGeom prst="rect">
            <a:avLst/>
          </a:prstGeom>
          <a:noFill/>
          <a:ln w="0">
            <a:noFill/>
          </a:ln>
        </p:spPr>
        <p:txBody>
          <a:bodyPr lIns="90000" rIns="90000" tIns="45000" bIns="45000" anchor="ctr">
            <a:normAutofit/>
          </a:bodyPr>
          <a:p>
            <a:pPr>
              <a:lnSpc>
                <a:spcPct val="90000"/>
              </a:lnSpc>
              <a:buNone/>
            </a:pPr>
            <a:r>
              <a:rPr b="1" lang="en-US" sz="4000" spc="-1" strike="noStrike">
                <a:solidFill>
                  <a:srgbClr val="000000"/>
                </a:solidFill>
                <a:latin typeface="Bookman old Style"/>
              </a:rPr>
              <a:t>What are device files ?</a:t>
            </a:r>
            <a:br>
              <a:rPr sz="4000"/>
            </a:br>
            <a:endParaRPr b="0" lang="en-IN" sz="4000" spc="-1" strike="noStrike">
              <a:latin typeface="Arial"/>
            </a:endParaRPr>
          </a:p>
        </p:txBody>
      </p:sp>
      <p:sp>
        <p:nvSpPr>
          <p:cNvPr id="229" name="PlaceHolder 2"/>
          <p:cNvSpPr>
            <a:spLocks noGrp="1"/>
          </p:cNvSpPr>
          <p:nvPr>
            <p:ph/>
          </p:nvPr>
        </p:nvSpPr>
        <p:spPr>
          <a:xfrm>
            <a:off x="838080" y="1437480"/>
            <a:ext cx="10514160" cy="594504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000" spc="-1" strike="noStrike">
                <a:solidFill>
                  <a:srgbClr val="000000"/>
                </a:solidFill>
                <a:latin typeface="Bookman Old Style"/>
              </a:rPr>
              <a:t>Device files are files allows an application program to interact with a device via standard input/output system calls.</a:t>
            </a:r>
            <a:endParaRPr b="0" lang="en-IN"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Bookman Old Style"/>
              </a:rPr>
              <a:t>Using standard system calls simplifies many programming tasks and leads to consistent user space I/O mechanism regardless of device feature and functions.</a:t>
            </a:r>
            <a:endParaRPr b="0" lang="en-IN"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Bookman Old Style"/>
              </a:rPr>
              <a:t>There are two general kinds of device files in unix like operating systems known are character special files or block special files.</a:t>
            </a:r>
            <a:endParaRPr b="0" lang="en-IN"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Bookman Old Style"/>
              </a:rPr>
              <a:t>They are not normal files but looks like files from program point of view you can read from them, write to them</a:t>
            </a:r>
            <a:endParaRPr b="0" lang="en-IN"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Bookman Old Style"/>
              </a:rPr>
              <a:t>All device files are stored in /dev directory use </a:t>
            </a:r>
            <a:r>
              <a:rPr b="1" lang="en-US" sz="2000" spc="-1" strike="noStrike">
                <a:solidFill>
                  <a:srgbClr val="000000"/>
                </a:solidFill>
                <a:latin typeface="Bookman Old Style"/>
              </a:rPr>
              <a:t>ls</a:t>
            </a:r>
            <a:r>
              <a:rPr b="0" lang="en-US" sz="2000" spc="-1" strike="noStrike">
                <a:solidFill>
                  <a:srgbClr val="000000"/>
                </a:solidFill>
                <a:latin typeface="Bookman Old Style"/>
              </a:rPr>
              <a:t> command to browse the directory</a:t>
            </a:r>
            <a:endParaRPr b="0" lang="en-IN" sz="2000" spc="-1" strike="noStrike">
              <a:latin typeface="Arial"/>
            </a:endParaRPr>
          </a:p>
          <a:p>
            <a:pPr>
              <a:lnSpc>
                <a:spcPct val="90000"/>
              </a:lnSpc>
              <a:spcBef>
                <a:spcPts val="1001"/>
              </a:spcBef>
              <a:buNone/>
              <a:tabLst>
                <a:tab algn="l" pos="0"/>
              </a:tabLst>
            </a:pPr>
            <a:r>
              <a:rPr b="1" lang="en-US" sz="2000" spc="-1" strike="noStrike">
                <a:solidFill>
                  <a:srgbClr val="000000"/>
                </a:solidFill>
                <a:latin typeface="Bookman Old Style"/>
              </a:rPr>
              <a:t>Types of Device file creation</a:t>
            </a:r>
            <a:endParaRPr b="0" lang="en-IN" sz="2000" spc="-1" strike="noStrike">
              <a:latin typeface="Arial"/>
            </a:endParaRPr>
          </a:p>
          <a:p>
            <a:pPr>
              <a:lnSpc>
                <a:spcPct val="90000"/>
              </a:lnSpc>
              <a:spcBef>
                <a:spcPts val="1001"/>
              </a:spcBef>
              <a:buNone/>
              <a:tabLst>
                <a:tab algn="l" pos="0"/>
              </a:tabLst>
            </a:pPr>
            <a:r>
              <a:rPr b="0" lang="en-US" sz="2000" spc="-1" strike="noStrike">
                <a:solidFill>
                  <a:srgbClr val="000000"/>
                </a:solidFill>
                <a:latin typeface="Bookman Old Style"/>
              </a:rPr>
              <a:t>1.Manually creating device file</a:t>
            </a:r>
            <a:endParaRPr b="0" lang="en-IN" sz="2000" spc="-1" strike="noStrike">
              <a:latin typeface="Arial"/>
            </a:endParaRPr>
          </a:p>
          <a:p>
            <a:pPr>
              <a:lnSpc>
                <a:spcPct val="90000"/>
              </a:lnSpc>
              <a:spcBef>
                <a:spcPts val="1001"/>
              </a:spcBef>
              <a:buNone/>
              <a:tabLst>
                <a:tab algn="l" pos="0"/>
              </a:tabLst>
            </a:pPr>
            <a:r>
              <a:rPr b="0" lang="en-US" sz="2000" spc="-1" strike="noStrike">
                <a:solidFill>
                  <a:srgbClr val="000000"/>
                </a:solidFill>
                <a:latin typeface="Bookman Old Style"/>
              </a:rPr>
              <a:t>2.Automatically creating device file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838080" y="365040"/>
            <a:ext cx="10514160" cy="1324080"/>
          </a:xfrm>
          <a:prstGeom prst="rect">
            <a:avLst/>
          </a:prstGeom>
          <a:noFill/>
          <a:ln w="0">
            <a:noFill/>
          </a:ln>
        </p:spPr>
        <p:txBody>
          <a:bodyPr lIns="90000" rIns="90000" tIns="45000" bIns="45000" anchor="ctr">
            <a:noAutofit/>
          </a:bodyPr>
          <a:p>
            <a:pPr algn="ctr">
              <a:lnSpc>
                <a:spcPct val="90000"/>
              </a:lnSpc>
              <a:buNone/>
            </a:pPr>
            <a:r>
              <a:rPr b="1" lang="en-US" sz="4000" spc="-1" strike="noStrike">
                <a:solidFill>
                  <a:srgbClr val="000000"/>
                </a:solidFill>
                <a:latin typeface="Bookman Old Style"/>
              </a:rPr>
              <a:t>Manually creating device file</a:t>
            </a:r>
            <a:endParaRPr b="0" lang="en-IN" sz="4000" spc="-1" strike="noStrike">
              <a:latin typeface="Arial"/>
            </a:endParaRPr>
          </a:p>
        </p:txBody>
      </p:sp>
      <p:sp>
        <p:nvSpPr>
          <p:cNvPr id="231" name="PlaceHolder 2"/>
          <p:cNvSpPr>
            <a:spLocks noGrp="1"/>
          </p:cNvSpPr>
          <p:nvPr>
            <p:ph/>
          </p:nvPr>
        </p:nvSpPr>
        <p:spPr>
          <a:xfrm>
            <a:off x="838080" y="1825560"/>
            <a:ext cx="10514160" cy="4349880"/>
          </a:xfrm>
          <a:prstGeom prst="rect">
            <a:avLst/>
          </a:prstGeom>
          <a:noFill/>
          <a:ln w="0">
            <a:noFill/>
          </a:ln>
        </p:spPr>
        <p:txBody>
          <a:bodyPr lIns="90000" rIns="90000" tIns="45000" bIns="45000" anchor="t">
            <a:normAutofit/>
          </a:bodyPr>
          <a:p>
            <a:pPr>
              <a:lnSpc>
                <a:spcPct val="90000"/>
              </a:lnSpc>
              <a:spcBef>
                <a:spcPts val="1001"/>
              </a:spcBef>
              <a:buNone/>
              <a:tabLst>
                <a:tab algn="l" pos="0"/>
              </a:tabLst>
            </a:pPr>
            <a:r>
              <a:rPr b="0" lang="en-US" sz="2000" spc="-1" strike="noStrike">
                <a:solidFill>
                  <a:srgbClr val="000000"/>
                </a:solidFill>
                <a:latin typeface="Bookman Old Style"/>
              </a:rPr>
              <a:t>We can create the device file manually by using </a:t>
            </a:r>
            <a:r>
              <a:rPr b="1" lang="en-US" sz="2000" spc="-1" strike="noStrike">
                <a:solidFill>
                  <a:srgbClr val="000000"/>
                </a:solidFill>
                <a:latin typeface="Bookman Old Style"/>
              </a:rPr>
              <a:t>mknod </a:t>
            </a:r>
            <a:endParaRPr b="0" lang="en-IN" sz="2000" spc="-1" strike="noStrike">
              <a:latin typeface="Arial"/>
            </a:endParaRPr>
          </a:p>
          <a:p>
            <a:pPr>
              <a:lnSpc>
                <a:spcPct val="90000"/>
              </a:lnSpc>
              <a:spcBef>
                <a:spcPts val="1001"/>
              </a:spcBef>
              <a:buNone/>
              <a:tabLst>
                <a:tab algn="l" pos="0"/>
              </a:tabLst>
            </a:pPr>
            <a:r>
              <a:rPr b="1" lang="en-US" sz="2000" spc="-1" strike="noStrike">
                <a:solidFill>
                  <a:srgbClr val="000000"/>
                </a:solidFill>
                <a:latin typeface="Bookman Old Style"/>
              </a:rPr>
              <a:t>-&gt;mknod –m &lt;permissions&gt; &lt;name&gt; &lt;device type&gt; &lt;major&gt; &lt;minor&gt;</a:t>
            </a:r>
            <a:endParaRPr b="0" lang="en-IN" sz="2000" spc="-1" strike="noStrike">
              <a:latin typeface="Arial"/>
            </a:endParaRPr>
          </a:p>
          <a:p>
            <a:pPr>
              <a:lnSpc>
                <a:spcPct val="90000"/>
              </a:lnSpc>
              <a:spcBef>
                <a:spcPts val="1001"/>
              </a:spcBef>
              <a:buNone/>
              <a:tabLst>
                <a:tab algn="l" pos="0"/>
              </a:tabLst>
            </a:pPr>
            <a:r>
              <a:rPr b="1" lang="en-US" sz="2000" spc="-1" strike="noStrike">
                <a:solidFill>
                  <a:srgbClr val="000000"/>
                </a:solidFill>
                <a:latin typeface="Bookman Old Style"/>
              </a:rPr>
              <a:t>&lt;name&gt; </a:t>
            </a:r>
            <a:r>
              <a:rPr b="1" lang="en-US" sz="2000" spc="-1" strike="noStrike">
                <a:solidFill>
                  <a:srgbClr val="000000"/>
                </a:solidFill>
                <a:latin typeface="Wingdings"/>
              </a:rPr>
              <a:t>-&gt;</a:t>
            </a:r>
            <a:r>
              <a:rPr b="0" lang="en-US" sz="2000" spc="-1" strike="noStrike">
                <a:solidFill>
                  <a:srgbClr val="000000"/>
                </a:solidFill>
                <a:latin typeface="Bookman Old Style"/>
              </a:rPr>
              <a:t> your device file name that should have a full path (/dev/name)</a:t>
            </a:r>
            <a:endParaRPr b="0" lang="en-IN" sz="2000" spc="-1" strike="noStrike">
              <a:latin typeface="Arial"/>
            </a:endParaRPr>
          </a:p>
          <a:p>
            <a:pPr>
              <a:lnSpc>
                <a:spcPct val="90000"/>
              </a:lnSpc>
              <a:spcBef>
                <a:spcPts val="1001"/>
              </a:spcBef>
              <a:buNone/>
              <a:tabLst>
                <a:tab algn="l" pos="0"/>
              </a:tabLst>
            </a:pPr>
            <a:r>
              <a:rPr b="1" lang="en-US" sz="2000" spc="-1" strike="noStrike">
                <a:solidFill>
                  <a:srgbClr val="000000"/>
                </a:solidFill>
                <a:latin typeface="Bookman Old Style"/>
              </a:rPr>
              <a:t>&lt;device type&gt; </a:t>
            </a:r>
            <a:r>
              <a:rPr b="1" lang="en-US" sz="2000" spc="-1" strike="noStrike">
                <a:solidFill>
                  <a:srgbClr val="000000"/>
                </a:solidFill>
                <a:latin typeface="Wingdings"/>
              </a:rPr>
              <a:t>-&gt;</a:t>
            </a:r>
            <a:r>
              <a:rPr b="0" lang="en-US" sz="2000" spc="-1" strike="noStrike">
                <a:solidFill>
                  <a:srgbClr val="000000"/>
                </a:solidFill>
                <a:latin typeface="Bookman Old Style"/>
              </a:rPr>
              <a:t> put c-character device or b-block device</a:t>
            </a:r>
            <a:endParaRPr b="0" lang="en-IN" sz="2000" spc="-1" strike="noStrike">
              <a:latin typeface="Arial"/>
            </a:endParaRPr>
          </a:p>
          <a:p>
            <a:pPr>
              <a:lnSpc>
                <a:spcPct val="90000"/>
              </a:lnSpc>
              <a:spcBef>
                <a:spcPts val="1001"/>
              </a:spcBef>
              <a:buNone/>
              <a:tabLst>
                <a:tab algn="l" pos="0"/>
              </a:tabLst>
            </a:pPr>
            <a:r>
              <a:rPr b="1" lang="en-US" sz="2000" spc="-1" strike="noStrike">
                <a:solidFill>
                  <a:srgbClr val="000000"/>
                </a:solidFill>
                <a:latin typeface="Bookman Old Style"/>
              </a:rPr>
              <a:t>&lt;major&gt; </a:t>
            </a:r>
            <a:r>
              <a:rPr b="1" lang="en-US" sz="2000" spc="-1" strike="noStrike">
                <a:solidFill>
                  <a:srgbClr val="000000"/>
                </a:solidFill>
                <a:latin typeface="Wingdings"/>
              </a:rPr>
              <a:t>-&gt;</a:t>
            </a:r>
            <a:r>
              <a:rPr b="1" lang="en-US" sz="2000" spc="-1" strike="noStrike">
                <a:solidFill>
                  <a:srgbClr val="000000"/>
                </a:solidFill>
                <a:latin typeface="Bookman Old Style"/>
              </a:rPr>
              <a:t> </a:t>
            </a:r>
            <a:r>
              <a:rPr b="0" lang="en-US" sz="2000" spc="-1" strike="noStrike">
                <a:solidFill>
                  <a:srgbClr val="000000"/>
                </a:solidFill>
                <a:latin typeface="Bookman Old Style"/>
              </a:rPr>
              <a:t>major number of your driver</a:t>
            </a:r>
            <a:endParaRPr b="0" lang="en-IN" sz="2000" spc="-1" strike="noStrike">
              <a:latin typeface="Arial"/>
            </a:endParaRPr>
          </a:p>
          <a:p>
            <a:pPr>
              <a:lnSpc>
                <a:spcPct val="90000"/>
              </a:lnSpc>
              <a:spcBef>
                <a:spcPts val="1001"/>
              </a:spcBef>
              <a:buNone/>
              <a:tabLst>
                <a:tab algn="l" pos="0"/>
              </a:tabLst>
            </a:pPr>
            <a:r>
              <a:rPr b="1" lang="en-US" sz="2000" spc="-1" strike="noStrike">
                <a:solidFill>
                  <a:srgbClr val="000000"/>
                </a:solidFill>
                <a:latin typeface="Bookman Old Style"/>
              </a:rPr>
              <a:t>&lt;minor&gt; </a:t>
            </a:r>
            <a:r>
              <a:rPr b="1" lang="en-US" sz="2000" spc="-1" strike="noStrike">
                <a:solidFill>
                  <a:srgbClr val="000000"/>
                </a:solidFill>
                <a:latin typeface="Wingdings"/>
              </a:rPr>
              <a:t>-&gt;</a:t>
            </a:r>
            <a:r>
              <a:rPr b="1" lang="en-US" sz="2000" spc="-1" strike="noStrike">
                <a:solidFill>
                  <a:srgbClr val="000000"/>
                </a:solidFill>
                <a:latin typeface="Bookman Old Style"/>
              </a:rPr>
              <a:t> </a:t>
            </a:r>
            <a:r>
              <a:rPr b="0" lang="en-US" sz="2000" spc="-1" strike="noStrike">
                <a:solidFill>
                  <a:srgbClr val="000000"/>
                </a:solidFill>
                <a:latin typeface="Bookman Old Style"/>
              </a:rPr>
              <a:t>minor number of your driver</a:t>
            </a:r>
            <a:endParaRPr b="0" lang="en-IN" sz="2000" spc="-1" strike="noStrike">
              <a:latin typeface="Arial"/>
            </a:endParaRPr>
          </a:p>
          <a:p>
            <a:pPr>
              <a:lnSpc>
                <a:spcPct val="90000"/>
              </a:lnSpc>
              <a:spcBef>
                <a:spcPts val="1001"/>
              </a:spcBef>
              <a:buNone/>
              <a:tabLst>
                <a:tab algn="l" pos="0"/>
              </a:tabLst>
            </a:pPr>
            <a:r>
              <a:rPr b="1" lang="en-US" sz="2000" spc="-1" strike="noStrike">
                <a:solidFill>
                  <a:srgbClr val="000000"/>
                </a:solidFill>
                <a:latin typeface="Bookman Old Style"/>
              </a:rPr>
              <a:t>-m &lt;permissions&gt; </a:t>
            </a:r>
            <a:r>
              <a:rPr b="1" lang="en-US" sz="2000" spc="-1" strike="noStrike">
                <a:solidFill>
                  <a:srgbClr val="000000"/>
                </a:solidFill>
                <a:latin typeface="Wingdings"/>
              </a:rPr>
              <a:t>-&gt;</a:t>
            </a:r>
            <a:r>
              <a:rPr b="0" lang="en-US" sz="2000" spc="-1" strike="noStrike">
                <a:solidFill>
                  <a:srgbClr val="000000"/>
                </a:solidFill>
                <a:latin typeface="Bookman Old Style"/>
              </a:rPr>
              <a:t> optional argument that sets the permission bits of the new device file to permissions</a:t>
            </a:r>
            <a:endParaRPr b="0" lang="en-IN" sz="2000" spc="-1" strike="noStrike">
              <a:latin typeface="Arial"/>
            </a:endParaRPr>
          </a:p>
          <a:p>
            <a:pPr>
              <a:lnSpc>
                <a:spcPct val="90000"/>
              </a:lnSpc>
              <a:spcBef>
                <a:spcPts val="1001"/>
              </a:spcBef>
              <a:buNone/>
              <a:tabLst>
                <a:tab algn="l" pos="0"/>
              </a:tabLst>
            </a:pPr>
            <a:r>
              <a:rPr b="1" lang="en-US" sz="2000" spc="-1" strike="noStrike">
                <a:solidFill>
                  <a:srgbClr val="000000"/>
                </a:solidFill>
                <a:latin typeface="Bookman Old Style"/>
              </a:rPr>
              <a:t>Disdvantages:</a:t>
            </a:r>
            <a:endParaRPr b="0" lang="en-IN" sz="20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000" spc="-1" strike="noStrike">
                <a:solidFill>
                  <a:srgbClr val="000000"/>
                </a:solidFill>
                <a:latin typeface="Bookman Old Style"/>
              </a:rPr>
              <a:t>You need to check whether there is device file present or not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838080" y="365040"/>
            <a:ext cx="10514160" cy="1324080"/>
          </a:xfrm>
          <a:prstGeom prst="rect">
            <a:avLst/>
          </a:prstGeom>
          <a:noFill/>
          <a:ln w="0">
            <a:noFill/>
          </a:ln>
        </p:spPr>
        <p:txBody>
          <a:bodyPr lIns="90000" rIns="90000" tIns="45000" bIns="45000" anchor="ctr">
            <a:noAutofit/>
          </a:bodyPr>
          <a:p>
            <a:pPr algn="ctr">
              <a:lnSpc>
                <a:spcPct val="90000"/>
              </a:lnSpc>
              <a:buNone/>
            </a:pPr>
            <a:r>
              <a:rPr b="1" lang="en-US" sz="4000" spc="-1" strike="noStrike">
                <a:solidFill>
                  <a:srgbClr val="000000"/>
                </a:solidFill>
                <a:latin typeface="Bookman Old Style"/>
              </a:rPr>
              <a:t>D</a:t>
            </a:r>
            <a:r>
              <a:rPr b="1" lang="en-US" sz="4000" spc="-1" strike="noStrike">
                <a:solidFill>
                  <a:srgbClr val="000000"/>
                </a:solidFill>
                <a:latin typeface="Bookman Old Style"/>
              </a:rPr>
              <a:t>y</a:t>
            </a:r>
            <a:r>
              <a:rPr b="1" lang="en-US" sz="4000" spc="-1" strike="noStrike">
                <a:solidFill>
                  <a:srgbClr val="000000"/>
                </a:solidFill>
                <a:latin typeface="Bookman Old Style"/>
              </a:rPr>
              <a:t>n</a:t>
            </a:r>
            <a:r>
              <a:rPr b="1" lang="en-US" sz="4000" spc="-1" strike="noStrike">
                <a:solidFill>
                  <a:srgbClr val="000000"/>
                </a:solidFill>
                <a:latin typeface="Bookman Old Style"/>
              </a:rPr>
              <a:t>a</a:t>
            </a:r>
            <a:r>
              <a:rPr b="1" lang="en-US" sz="4000" spc="-1" strike="noStrike">
                <a:solidFill>
                  <a:srgbClr val="000000"/>
                </a:solidFill>
                <a:latin typeface="Bookman Old Style"/>
              </a:rPr>
              <a:t>m</a:t>
            </a:r>
            <a:r>
              <a:rPr b="1" lang="en-US" sz="4000" spc="-1" strike="noStrike">
                <a:solidFill>
                  <a:srgbClr val="000000"/>
                </a:solidFill>
                <a:latin typeface="Bookman Old Style"/>
              </a:rPr>
              <a:t>i</a:t>
            </a:r>
            <a:r>
              <a:rPr b="1" lang="en-US" sz="4000" spc="-1" strike="noStrike">
                <a:solidFill>
                  <a:srgbClr val="000000"/>
                </a:solidFill>
                <a:latin typeface="Bookman Old Style"/>
              </a:rPr>
              <a:t>c </a:t>
            </a:r>
            <a:r>
              <a:rPr b="1" lang="en-US" sz="4000" spc="-1" strike="noStrike">
                <a:solidFill>
                  <a:srgbClr val="000000"/>
                </a:solidFill>
                <a:latin typeface="Bookman Old Style"/>
              </a:rPr>
              <a:t>d</a:t>
            </a:r>
            <a:r>
              <a:rPr b="1" lang="en-US" sz="4000" spc="-1" strike="noStrike">
                <a:solidFill>
                  <a:srgbClr val="000000"/>
                </a:solidFill>
                <a:latin typeface="Bookman Old Style"/>
              </a:rPr>
              <a:t>e</a:t>
            </a:r>
            <a:r>
              <a:rPr b="1" lang="en-US" sz="4000" spc="-1" strike="noStrike">
                <a:solidFill>
                  <a:srgbClr val="000000"/>
                </a:solidFill>
                <a:latin typeface="Bookman Old Style"/>
              </a:rPr>
              <a:t>v</a:t>
            </a:r>
            <a:r>
              <a:rPr b="1" lang="en-US" sz="4000" spc="-1" strike="noStrike">
                <a:solidFill>
                  <a:srgbClr val="000000"/>
                </a:solidFill>
                <a:latin typeface="Bookman Old Style"/>
              </a:rPr>
              <a:t>i</a:t>
            </a:r>
            <a:r>
              <a:rPr b="1" lang="en-US" sz="4000" spc="-1" strike="noStrike">
                <a:solidFill>
                  <a:srgbClr val="000000"/>
                </a:solidFill>
                <a:latin typeface="Bookman Old Style"/>
              </a:rPr>
              <a:t>c</a:t>
            </a:r>
            <a:r>
              <a:rPr b="1" lang="en-US" sz="4000" spc="-1" strike="noStrike">
                <a:solidFill>
                  <a:srgbClr val="000000"/>
                </a:solidFill>
                <a:latin typeface="Bookman Old Style"/>
              </a:rPr>
              <a:t>e </a:t>
            </a:r>
            <a:r>
              <a:rPr b="1" lang="en-US" sz="4000" spc="-1" strike="noStrike">
                <a:solidFill>
                  <a:srgbClr val="000000"/>
                </a:solidFill>
                <a:latin typeface="Bookman Old Style"/>
              </a:rPr>
              <a:t>f</a:t>
            </a:r>
            <a:r>
              <a:rPr b="1" lang="en-US" sz="4000" spc="-1" strike="noStrike">
                <a:solidFill>
                  <a:srgbClr val="000000"/>
                </a:solidFill>
                <a:latin typeface="Bookman Old Style"/>
              </a:rPr>
              <a:t>il</a:t>
            </a:r>
            <a:r>
              <a:rPr b="1" lang="en-US" sz="4000" spc="-1" strike="noStrike">
                <a:solidFill>
                  <a:srgbClr val="000000"/>
                </a:solidFill>
                <a:latin typeface="Bookman Old Style"/>
              </a:rPr>
              <a:t>e </a:t>
            </a:r>
            <a:r>
              <a:rPr b="1" lang="en-US" sz="4000" spc="-1" strike="noStrike">
                <a:solidFill>
                  <a:srgbClr val="000000"/>
                </a:solidFill>
                <a:latin typeface="Bookman Old Style"/>
              </a:rPr>
              <a:t>c</a:t>
            </a:r>
            <a:r>
              <a:rPr b="1" lang="en-US" sz="4000" spc="-1" strike="noStrike">
                <a:solidFill>
                  <a:srgbClr val="000000"/>
                </a:solidFill>
                <a:latin typeface="Bookman Old Style"/>
              </a:rPr>
              <a:t>r</a:t>
            </a:r>
            <a:r>
              <a:rPr b="1" lang="en-US" sz="4000" spc="-1" strike="noStrike">
                <a:solidFill>
                  <a:srgbClr val="000000"/>
                </a:solidFill>
                <a:latin typeface="Bookman Old Style"/>
              </a:rPr>
              <a:t>e</a:t>
            </a:r>
            <a:r>
              <a:rPr b="1" lang="en-US" sz="4000" spc="-1" strike="noStrike">
                <a:solidFill>
                  <a:srgbClr val="000000"/>
                </a:solidFill>
                <a:latin typeface="Bookman Old Style"/>
              </a:rPr>
              <a:t>a</a:t>
            </a:r>
            <a:r>
              <a:rPr b="1" lang="en-US" sz="4000" spc="-1" strike="noStrike">
                <a:solidFill>
                  <a:srgbClr val="000000"/>
                </a:solidFill>
                <a:latin typeface="Bookman Old Style"/>
              </a:rPr>
              <a:t>t</a:t>
            </a:r>
            <a:r>
              <a:rPr b="1" lang="en-US" sz="4000" spc="-1" strike="noStrike">
                <a:solidFill>
                  <a:srgbClr val="000000"/>
                </a:solidFill>
                <a:latin typeface="Bookman Old Style"/>
              </a:rPr>
              <a:t>i</a:t>
            </a:r>
            <a:r>
              <a:rPr b="1" lang="en-US" sz="4000" spc="-1" strike="noStrike">
                <a:solidFill>
                  <a:srgbClr val="000000"/>
                </a:solidFill>
                <a:latin typeface="Bookman Old Style"/>
              </a:rPr>
              <a:t>o</a:t>
            </a:r>
            <a:r>
              <a:rPr b="1" lang="en-US" sz="4000" spc="-1" strike="noStrike">
                <a:solidFill>
                  <a:srgbClr val="000000"/>
                </a:solidFill>
                <a:latin typeface="Bookman Old Style"/>
              </a:rPr>
              <a:t>n</a:t>
            </a:r>
            <a:endParaRPr b="0" lang="en-IN" sz="4000" spc="-1" strike="noStrike">
              <a:latin typeface="Arial"/>
            </a:endParaRPr>
          </a:p>
        </p:txBody>
      </p:sp>
      <p:sp>
        <p:nvSpPr>
          <p:cNvPr id="233" name="PlaceHolder 2"/>
          <p:cNvSpPr>
            <a:spLocks noGrp="1"/>
          </p:cNvSpPr>
          <p:nvPr>
            <p:ph/>
          </p:nvPr>
        </p:nvSpPr>
        <p:spPr>
          <a:xfrm>
            <a:off x="838080" y="1825560"/>
            <a:ext cx="10514160" cy="434988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000" spc="-1" strike="noStrike">
                <a:solidFill>
                  <a:srgbClr val="000000"/>
                </a:solidFill>
                <a:latin typeface="Bookman Old Style"/>
              </a:rPr>
              <a:t>The Linux kernel can create the device files dynamically after device driver model the kernel 2.6 offers a very simple way to do so.</a:t>
            </a:r>
            <a:endParaRPr b="0" lang="en-IN"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Bookman Old Style"/>
              </a:rPr>
              <a:t>A set of user mode programs, collectively known as the udev toolset, must be installed in the system.</a:t>
            </a:r>
            <a:endParaRPr b="0" lang="en-IN"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Bookman Old Style"/>
              </a:rPr>
              <a:t>The automatic creation of device file can be handled with udev </a:t>
            </a:r>
            <a:endParaRPr b="0" lang="en-IN" sz="2000" spc="-1" strike="noStrike">
              <a:latin typeface="Arial"/>
            </a:endParaRPr>
          </a:p>
          <a:p>
            <a:pPr>
              <a:lnSpc>
                <a:spcPct val="90000"/>
              </a:lnSpc>
              <a:spcBef>
                <a:spcPts val="1001"/>
              </a:spcBef>
              <a:buNone/>
              <a:tabLst>
                <a:tab algn="l" pos="0"/>
              </a:tabLst>
            </a:pPr>
            <a:r>
              <a:rPr b="1" lang="en-US" sz="2000" spc="-1" strike="noStrike">
                <a:solidFill>
                  <a:srgbClr val="000000"/>
                </a:solidFill>
                <a:latin typeface="Bookman Old Style"/>
              </a:rPr>
              <a:t>Header files required</a:t>
            </a:r>
            <a:endParaRPr b="0" lang="en-IN" sz="2000" spc="-1" strike="noStrike">
              <a:latin typeface="Arial"/>
            </a:endParaRPr>
          </a:p>
          <a:p>
            <a:pPr>
              <a:lnSpc>
                <a:spcPct val="90000"/>
              </a:lnSpc>
              <a:spcBef>
                <a:spcPts val="1001"/>
              </a:spcBef>
              <a:buNone/>
              <a:tabLst>
                <a:tab algn="l" pos="0"/>
              </a:tabLst>
            </a:pPr>
            <a:r>
              <a:rPr b="0" lang="en-US" sz="2000" spc="-1" strike="noStrike">
                <a:solidFill>
                  <a:srgbClr val="000000"/>
                </a:solidFill>
                <a:latin typeface="Bookman Old Style"/>
              </a:rPr>
              <a:t>#include&lt;linux/device.h&gt;</a:t>
            </a:r>
            <a:endParaRPr b="0" lang="en-IN" sz="2000" spc="-1" strike="noStrike">
              <a:latin typeface="Arial"/>
            </a:endParaRPr>
          </a:p>
          <a:p>
            <a:pPr>
              <a:lnSpc>
                <a:spcPct val="90000"/>
              </a:lnSpc>
              <a:spcBef>
                <a:spcPts val="1001"/>
              </a:spcBef>
              <a:buNone/>
              <a:tabLst>
                <a:tab algn="l" pos="0"/>
              </a:tabLst>
            </a:pPr>
            <a:r>
              <a:rPr b="0" lang="en-US" sz="2000" spc="-1" strike="noStrike">
                <a:solidFill>
                  <a:srgbClr val="000000"/>
                </a:solidFill>
                <a:latin typeface="Bookman Old Style"/>
              </a:rPr>
              <a:t>#include&lt;linux/kdev_t.h&gt;</a:t>
            </a:r>
            <a:endParaRPr b="0" lang="en-IN" sz="2000" spc="-1" strike="noStrike">
              <a:latin typeface="Arial"/>
            </a:endParaRPr>
          </a:p>
          <a:p>
            <a:pPr>
              <a:lnSpc>
                <a:spcPct val="90000"/>
              </a:lnSpc>
              <a:spcBef>
                <a:spcPts val="1001"/>
              </a:spcBef>
              <a:buNone/>
              <a:tabLst>
                <a:tab algn="l" pos="0"/>
              </a:tabLst>
            </a:pPr>
            <a:endParaRPr b="0" lang="en-IN" sz="2000" spc="-1" strike="noStrike">
              <a:latin typeface="Arial"/>
            </a:endParaRPr>
          </a:p>
          <a:p>
            <a:pPr>
              <a:lnSpc>
                <a:spcPct val="90000"/>
              </a:lnSpc>
              <a:spcBef>
                <a:spcPts val="1001"/>
              </a:spcBef>
              <a:buNone/>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838080" y="365040"/>
            <a:ext cx="10514160" cy="866520"/>
          </a:xfrm>
          <a:prstGeom prst="rect">
            <a:avLst/>
          </a:prstGeom>
          <a:noFill/>
          <a:ln w="0">
            <a:noFill/>
          </a:ln>
        </p:spPr>
        <p:txBody>
          <a:bodyPr lIns="90000" rIns="90000" tIns="45000" bIns="45000" anchor="ctr">
            <a:normAutofit fontScale="80000"/>
          </a:bodyPr>
          <a:p>
            <a:pPr algn="ctr">
              <a:lnSpc>
                <a:spcPct val="90000"/>
              </a:lnSpc>
              <a:buNone/>
            </a:pPr>
            <a:r>
              <a:rPr b="1" lang="en-US" sz="4400" spc="-1" strike="noStrike">
                <a:solidFill>
                  <a:srgbClr val="000000"/>
                </a:solidFill>
                <a:latin typeface="Bookman Old Style"/>
              </a:rPr>
              <a:t>Creation of class and device file in /dev</a:t>
            </a:r>
            <a:endParaRPr b="0" lang="en-IN" sz="4400" spc="-1" strike="noStrike">
              <a:latin typeface="Arial"/>
            </a:endParaRPr>
          </a:p>
        </p:txBody>
      </p:sp>
      <p:sp>
        <p:nvSpPr>
          <p:cNvPr id="235" name="PlaceHolder 2"/>
          <p:cNvSpPr>
            <a:spLocks noGrp="1"/>
          </p:cNvSpPr>
          <p:nvPr>
            <p:ph/>
          </p:nvPr>
        </p:nvSpPr>
        <p:spPr>
          <a:xfrm>
            <a:off x="838080" y="1384200"/>
            <a:ext cx="10514160" cy="4791240"/>
          </a:xfrm>
          <a:prstGeom prst="rect">
            <a:avLst/>
          </a:prstGeom>
          <a:noFill/>
          <a:ln w="0">
            <a:noFill/>
          </a:ln>
        </p:spPr>
        <p:txBody>
          <a:bodyPr lIns="90000" rIns="90000" tIns="45000" bIns="45000" anchor="t">
            <a:normAutofit/>
          </a:bodyPr>
          <a:p>
            <a:pPr>
              <a:lnSpc>
                <a:spcPct val="90000"/>
              </a:lnSpc>
              <a:spcBef>
                <a:spcPts val="1001"/>
              </a:spcBef>
              <a:buNone/>
              <a:tabLst>
                <a:tab algn="l" pos="0"/>
              </a:tabLst>
            </a:pPr>
            <a:r>
              <a:rPr b="1" lang="en-US" sz="2000" spc="-1" strike="noStrike">
                <a:solidFill>
                  <a:srgbClr val="000000"/>
                </a:solidFill>
                <a:latin typeface="Bookman Old Style"/>
              </a:rPr>
              <a:t>struct class *class_create(struct module *owner,const char *name);</a:t>
            </a:r>
            <a:endParaRPr b="0" lang="en-IN" sz="2000" spc="-1" strike="noStrike">
              <a:latin typeface="Arial"/>
            </a:endParaRPr>
          </a:p>
          <a:p>
            <a:pPr>
              <a:lnSpc>
                <a:spcPct val="90000"/>
              </a:lnSpc>
              <a:spcBef>
                <a:spcPts val="1001"/>
              </a:spcBef>
              <a:buNone/>
              <a:tabLst>
                <a:tab algn="l" pos="0"/>
              </a:tabLst>
            </a:pPr>
            <a:r>
              <a:rPr b="1" lang="en-US" sz="2000" spc="-1" strike="noStrike">
                <a:solidFill>
                  <a:srgbClr val="000000"/>
                </a:solidFill>
                <a:latin typeface="Bookman Old Style"/>
              </a:rPr>
              <a:t>owner</a:t>
            </a:r>
            <a:r>
              <a:rPr b="0" lang="en-US" sz="2000" spc="-1" strike="noStrike">
                <a:solidFill>
                  <a:srgbClr val="000000"/>
                </a:solidFill>
                <a:latin typeface="Bookman Old Style"/>
              </a:rPr>
              <a:t> </a:t>
            </a:r>
            <a:r>
              <a:rPr b="0" lang="en-US" sz="2000" spc="-1" strike="noStrike">
                <a:solidFill>
                  <a:srgbClr val="000000"/>
                </a:solidFill>
                <a:latin typeface="Wingdings"/>
              </a:rPr>
              <a:t>--&gt;</a:t>
            </a:r>
            <a:r>
              <a:rPr b="0" lang="en-US" sz="2000" spc="-1" strike="noStrike">
                <a:solidFill>
                  <a:srgbClr val="000000"/>
                </a:solidFill>
                <a:latin typeface="Bookman Old Style"/>
              </a:rPr>
              <a:t>pointer to the module that is to “own” this struct class</a:t>
            </a:r>
            <a:endParaRPr b="0" lang="en-IN" sz="2000" spc="-1" strike="noStrike">
              <a:latin typeface="Arial"/>
            </a:endParaRPr>
          </a:p>
          <a:p>
            <a:pPr>
              <a:lnSpc>
                <a:spcPct val="90000"/>
              </a:lnSpc>
              <a:spcBef>
                <a:spcPts val="1001"/>
              </a:spcBef>
              <a:buNone/>
              <a:tabLst>
                <a:tab algn="l" pos="0"/>
              </a:tabLst>
            </a:pPr>
            <a:r>
              <a:rPr b="1" lang="en-US" sz="2000" spc="-1" strike="noStrike">
                <a:solidFill>
                  <a:srgbClr val="000000"/>
                </a:solidFill>
                <a:latin typeface="Bookman Old Style"/>
              </a:rPr>
              <a:t>name</a:t>
            </a:r>
            <a:r>
              <a:rPr b="0" lang="en-US" sz="2000" spc="-1" strike="noStrike">
                <a:solidFill>
                  <a:srgbClr val="000000"/>
                </a:solidFill>
                <a:latin typeface="Bookman Old Style"/>
              </a:rPr>
              <a:t> </a:t>
            </a:r>
            <a:r>
              <a:rPr b="0" lang="en-US" sz="2000" spc="-1" strike="noStrike">
                <a:solidFill>
                  <a:srgbClr val="000000"/>
                </a:solidFill>
                <a:latin typeface="Wingdings"/>
              </a:rPr>
              <a:t>--&gt;</a:t>
            </a:r>
            <a:r>
              <a:rPr b="0" lang="en-US" sz="2000" spc="-1" strike="noStrike">
                <a:solidFill>
                  <a:srgbClr val="000000"/>
                </a:solidFill>
                <a:latin typeface="Bookman Old Style"/>
              </a:rPr>
              <a:t>pointer to a string for the name of this class</a:t>
            </a:r>
            <a:endParaRPr b="0" lang="en-IN" sz="20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000" spc="-1" strike="noStrike">
                <a:solidFill>
                  <a:srgbClr val="000000"/>
                </a:solidFill>
                <a:latin typeface="Bookman Old Style"/>
              </a:rPr>
              <a:t>This is used to create a struct class pointer that can then be used in calls </a:t>
            </a:r>
            <a:r>
              <a:rPr b="1" lang="en-US" sz="2000" spc="-1" strike="noStrike">
                <a:solidFill>
                  <a:srgbClr val="000000"/>
                </a:solidFill>
                <a:latin typeface="Bookman Old Style"/>
              </a:rPr>
              <a:t>class_device_create();</a:t>
            </a:r>
            <a:endParaRPr b="0" lang="en-IN" sz="2000" spc="-1" strike="noStrike">
              <a:latin typeface="Arial"/>
            </a:endParaRPr>
          </a:p>
          <a:p>
            <a:pPr>
              <a:lnSpc>
                <a:spcPct val="90000"/>
              </a:lnSpc>
              <a:spcBef>
                <a:spcPts val="1001"/>
              </a:spcBef>
              <a:buNone/>
              <a:tabLst>
                <a:tab algn="l" pos="0"/>
              </a:tabLst>
            </a:pPr>
            <a:r>
              <a:rPr b="1" lang="en-US" sz="2000" spc="-1" strike="noStrike">
                <a:solidFill>
                  <a:srgbClr val="000000"/>
                </a:solidFill>
                <a:latin typeface="Bookman Old Style"/>
              </a:rPr>
              <a:t>struct device *device_create(struct *class,struct device *parent,dev_t dev,void *drvdata,const char *fmt,…);</a:t>
            </a:r>
            <a:endParaRPr b="0" lang="en-IN" sz="2000" spc="-1" strike="noStrike">
              <a:latin typeface="Arial"/>
            </a:endParaRPr>
          </a:p>
          <a:p>
            <a:pPr>
              <a:lnSpc>
                <a:spcPct val="90000"/>
              </a:lnSpc>
              <a:spcBef>
                <a:spcPts val="1001"/>
              </a:spcBef>
              <a:buNone/>
              <a:tabLst>
                <a:tab algn="l" pos="0"/>
              </a:tabLst>
            </a:pPr>
            <a:r>
              <a:rPr b="1" lang="en-US" sz="2000" spc="-1" strike="noStrike">
                <a:solidFill>
                  <a:srgbClr val="000000"/>
                </a:solidFill>
                <a:latin typeface="Bookman Old Style"/>
              </a:rPr>
              <a:t>class --&gt;</a:t>
            </a:r>
            <a:r>
              <a:rPr b="0" lang="en-US" sz="2000" spc="-1" strike="noStrike">
                <a:solidFill>
                  <a:srgbClr val="000000"/>
                </a:solidFill>
                <a:latin typeface="Bookman Old Style"/>
              </a:rPr>
              <a:t> pointer to the struct class that this device should be registered </a:t>
            </a:r>
            <a:endParaRPr b="0" lang="en-IN" sz="2000" spc="-1" strike="noStrike">
              <a:latin typeface="Arial"/>
            </a:endParaRPr>
          </a:p>
          <a:p>
            <a:pPr>
              <a:lnSpc>
                <a:spcPct val="90000"/>
              </a:lnSpc>
              <a:spcBef>
                <a:spcPts val="1001"/>
              </a:spcBef>
              <a:buNone/>
              <a:tabLst>
                <a:tab algn="l" pos="0"/>
              </a:tabLst>
            </a:pPr>
            <a:r>
              <a:rPr b="1" lang="en-US" sz="2000" spc="-1" strike="noStrike">
                <a:solidFill>
                  <a:srgbClr val="000000"/>
                </a:solidFill>
                <a:latin typeface="Bookman Old Style"/>
              </a:rPr>
              <a:t>parent</a:t>
            </a:r>
            <a:r>
              <a:rPr b="0" lang="en-US" sz="2000" spc="-1" strike="noStrike">
                <a:solidFill>
                  <a:srgbClr val="000000"/>
                </a:solidFill>
                <a:latin typeface="Bookman Old Style"/>
              </a:rPr>
              <a:t> </a:t>
            </a:r>
            <a:r>
              <a:rPr b="0" lang="en-US" sz="2000" spc="-1" strike="noStrike">
                <a:solidFill>
                  <a:srgbClr val="000000"/>
                </a:solidFill>
                <a:latin typeface="Wingdings"/>
              </a:rPr>
              <a:t>--&gt;</a:t>
            </a:r>
            <a:r>
              <a:rPr b="0" lang="en-US" sz="2000" spc="-1" strike="noStrike">
                <a:solidFill>
                  <a:srgbClr val="000000"/>
                </a:solidFill>
                <a:latin typeface="Bookman Old Style"/>
              </a:rPr>
              <a:t>pointer to the parent struct device of this new device, if any</a:t>
            </a:r>
            <a:endParaRPr b="0" lang="en-IN" sz="2000" spc="-1" strike="noStrike">
              <a:latin typeface="Arial"/>
            </a:endParaRPr>
          </a:p>
          <a:p>
            <a:pPr>
              <a:lnSpc>
                <a:spcPct val="90000"/>
              </a:lnSpc>
              <a:spcBef>
                <a:spcPts val="1001"/>
              </a:spcBef>
              <a:buNone/>
              <a:tabLst>
                <a:tab algn="l" pos="0"/>
              </a:tabLst>
            </a:pPr>
            <a:r>
              <a:rPr b="1" lang="en-US" sz="2000" spc="-1" strike="noStrike">
                <a:solidFill>
                  <a:srgbClr val="000000"/>
                </a:solidFill>
                <a:latin typeface="Bookman Old Style"/>
              </a:rPr>
              <a:t>dev_t</a:t>
            </a:r>
            <a:r>
              <a:rPr b="0" lang="en-US" sz="2000" spc="-1" strike="noStrike">
                <a:solidFill>
                  <a:srgbClr val="000000"/>
                </a:solidFill>
                <a:latin typeface="Bookman Old Style"/>
              </a:rPr>
              <a:t> </a:t>
            </a:r>
            <a:r>
              <a:rPr b="0" lang="en-US" sz="2000" spc="-1" strike="noStrike">
                <a:solidFill>
                  <a:srgbClr val="000000"/>
                </a:solidFill>
                <a:latin typeface="Wingdings"/>
              </a:rPr>
              <a:t>--&gt;</a:t>
            </a:r>
            <a:r>
              <a:rPr b="0" lang="en-US" sz="2000" spc="-1" strike="noStrike">
                <a:solidFill>
                  <a:srgbClr val="000000"/>
                </a:solidFill>
                <a:latin typeface="Bookman Old Style"/>
              </a:rPr>
              <a:t> the dev_t for the char device to be added</a:t>
            </a:r>
            <a:endParaRPr b="0" lang="en-IN" sz="2000" spc="-1" strike="noStrike">
              <a:latin typeface="Arial"/>
            </a:endParaRPr>
          </a:p>
          <a:p>
            <a:pPr>
              <a:lnSpc>
                <a:spcPct val="90000"/>
              </a:lnSpc>
              <a:spcBef>
                <a:spcPts val="1001"/>
              </a:spcBef>
              <a:buNone/>
              <a:tabLst>
                <a:tab algn="l" pos="0"/>
              </a:tabLst>
            </a:pPr>
            <a:r>
              <a:rPr b="1" lang="en-US" sz="2000" spc="-1" strike="noStrike">
                <a:solidFill>
                  <a:srgbClr val="000000"/>
                </a:solidFill>
                <a:latin typeface="Bookman Old Style"/>
              </a:rPr>
              <a:t>drvdata</a:t>
            </a:r>
            <a:r>
              <a:rPr b="0" lang="en-US" sz="2000" spc="-1" strike="noStrike">
                <a:solidFill>
                  <a:srgbClr val="000000"/>
                </a:solidFill>
                <a:latin typeface="Bookman Old Style"/>
              </a:rPr>
              <a:t> </a:t>
            </a:r>
            <a:r>
              <a:rPr b="0" lang="en-US" sz="2000" spc="-1" strike="noStrike">
                <a:solidFill>
                  <a:srgbClr val="000000"/>
                </a:solidFill>
                <a:latin typeface="Wingdings"/>
              </a:rPr>
              <a:t>--&gt;</a:t>
            </a:r>
            <a:r>
              <a:rPr b="0" lang="en-US" sz="2000" spc="-1" strike="noStrike">
                <a:solidFill>
                  <a:srgbClr val="000000"/>
                </a:solidFill>
                <a:latin typeface="Bookman Old Style"/>
              </a:rPr>
              <a:t> the data to be added to the device for callbacks</a:t>
            </a:r>
            <a:endParaRPr b="0" lang="en-IN" sz="2000" spc="-1" strike="noStrike">
              <a:latin typeface="Arial"/>
            </a:endParaRPr>
          </a:p>
          <a:p>
            <a:pPr>
              <a:lnSpc>
                <a:spcPct val="90000"/>
              </a:lnSpc>
              <a:spcBef>
                <a:spcPts val="1001"/>
              </a:spcBef>
              <a:buNone/>
              <a:tabLst>
                <a:tab algn="l" pos="0"/>
              </a:tabLst>
            </a:pPr>
            <a:r>
              <a:rPr b="1" lang="en-US" sz="2000" spc="-1" strike="noStrike">
                <a:solidFill>
                  <a:srgbClr val="000000"/>
                </a:solidFill>
                <a:latin typeface="Bookman Old Style"/>
              </a:rPr>
              <a:t>fmt</a:t>
            </a:r>
            <a:r>
              <a:rPr b="0" lang="en-US" sz="2000" spc="-1" strike="noStrike">
                <a:solidFill>
                  <a:srgbClr val="000000"/>
                </a:solidFill>
                <a:latin typeface="Bookman Old Style"/>
              </a:rPr>
              <a:t> </a:t>
            </a:r>
            <a:r>
              <a:rPr b="0" lang="en-US" sz="2000" spc="-1" strike="noStrike">
                <a:solidFill>
                  <a:srgbClr val="000000"/>
                </a:solidFill>
                <a:latin typeface="Wingdings"/>
              </a:rPr>
              <a:t>--&gt;</a:t>
            </a:r>
            <a:r>
              <a:rPr b="0" lang="en-US" sz="2000" spc="-1" strike="noStrike">
                <a:solidFill>
                  <a:srgbClr val="000000"/>
                </a:solidFill>
                <a:latin typeface="Bookman Old Style"/>
              </a:rPr>
              <a:t> string of the device name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984240" y="245160"/>
            <a:ext cx="10374480" cy="631800"/>
          </a:xfrm>
          <a:prstGeom prst="rect">
            <a:avLst/>
          </a:prstGeom>
          <a:noFill/>
          <a:ln w="0">
            <a:noFill/>
          </a:ln>
        </p:spPr>
        <p:txBody>
          <a:bodyPr lIns="0" rIns="0" tIns="0" bIns="0" anchor="ctr">
            <a:noAutofit/>
          </a:bodyPr>
          <a:p>
            <a:pPr algn="ctr">
              <a:lnSpc>
                <a:spcPct val="90000"/>
              </a:lnSpc>
              <a:buNone/>
            </a:pPr>
            <a:r>
              <a:rPr b="1" lang="en-US" sz="3200" spc="-1" strike="noStrike">
                <a:solidFill>
                  <a:srgbClr val="000000"/>
                </a:solidFill>
                <a:latin typeface="Bookman Old Style"/>
              </a:rPr>
              <a:t>Driver </a:t>
            </a:r>
            <a:r>
              <a:rPr b="1" lang="en-US" sz="3200" spc="-1" strike="noStrike">
                <a:solidFill>
                  <a:srgbClr val="000000"/>
                </a:solidFill>
                <a:latin typeface="Bookman Old Style"/>
              </a:rPr>
              <a:t>code for </a:t>
            </a:r>
            <a:r>
              <a:rPr b="1" lang="en-US" sz="3200" spc="-1" strike="noStrike">
                <a:solidFill>
                  <a:srgbClr val="000000"/>
                </a:solidFill>
                <a:latin typeface="Bookman Old Style"/>
              </a:rPr>
              <a:t>dynamic </a:t>
            </a:r>
            <a:r>
              <a:rPr b="1" lang="en-US" sz="3200" spc="-1" strike="noStrike">
                <a:solidFill>
                  <a:srgbClr val="000000"/>
                </a:solidFill>
                <a:latin typeface="Bookman Old Style"/>
              </a:rPr>
              <a:t>device </a:t>
            </a:r>
            <a:r>
              <a:rPr b="1" lang="en-US" sz="3200" spc="-1" strike="noStrike">
                <a:solidFill>
                  <a:srgbClr val="000000"/>
                </a:solidFill>
                <a:latin typeface="Bookman Old Style"/>
              </a:rPr>
              <a:t>file </a:t>
            </a:r>
            <a:r>
              <a:rPr b="1" lang="en-US" sz="3200" spc="-1" strike="noStrike">
                <a:solidFill>
                  <a:srgbClr val="000000"/>
                </a:solidFill>
                <a:latin typeface="Bookman Old Style"/>
              </a:rPr>
              <a:t>creation</a:t>
            </a:r>
            <a:endParaRPr b="0" lang="en-IN" sz="3200" spc="-1" strike="noStrike">
              <a:latin typeface="Arial"/>
            </a:endParaRPr>
          </a:p>
        </p:txBody>
      </p:sp>
      <p:sp>
        <p:nvSpPr>
          <p:cNvPr id="237" name="PlaceHolder 2"/>
          <p:cNvSpPr>
            <a:spLocks noGrp="1"/>
          </p:cNvSpPr>
          <p:nvPr>
            <p:ph/>
          </p:nvPr>
        </p:nvSpPr>
        <p:spPr>
          <a:xfrm>
            <a:off x="234720" y="885960"/>
            <a:ext cx="5783400" cy="5848560"/>
          </a:xfrm>
          <a:prstGeom prst="rect">
            <a:avLst/>
          </a:prstGeom>
          <a:noFill/>
          <a:ln w="0">
            <a:noFill/>
          </a:ln>
        </p:spPr>
        <p:txBody>
          <a:bodyPr lIns="0" rIns="0" tIns="0" bIns="0" anchor="t">
            <a:noAutofit/>
          </a:bodyPr>
          <a:p>
            <a:pPr>
              <a:lnSpc>
                <a:spcPct val="90000"/>
              </a:lnSpc>
              <a:spcBef>
                <a:spcPts val="601"/>
              </a:spcBef>
              <a:buNone/>
              <a:tabLst>
                <a:tab algn="l" pos="0"/>
              </a:tabLst>
            </a:pPr>
            <a:r>
              <a:rPr b="0" lang="en-US" sz="1300" spc="-1" strike="noStrike">
                <a:solidFill>
                  <a:srgbClr val="000000"/>
                </a:solidFill>
                <a:latin typeface="Bookman Old Style"/>
              </a:rPr>
              <a:t>#include&lt;linux/init.h&gt;</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#include&lt;linux/fs.h&gt;</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#include&lt;linux/module.h&gt;</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#include&lt;linux/kernel.h&gt;</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#include&lt;linux/device.h&gt;</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#include&lt;linux/kdev_t.h&gt;</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#include&lt;linux/err.h&gt;</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MODULE_LICENSE("GPL");</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static struct class *dev_class;</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static struct device *device;</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dev_t dev=0;</a:t>
            </a:r>
            <a:endParaRPr b="0" lang="en-IN" sz="1300" spc="-1" strike="noStrike">
              <a:latin typeface="Arial"/>
            </a:endParaRPr>
          </a:p>
          <a:p>
            <a:pPr>
              <a:lnSpc>
                <a:spcPct val="90000"/>
              </a:lnSpc>
              <a:spcBef>
                <a:spcPts val="601"/>
              </a:spcBef>
              <a:buNone/>
              <a:tabLst>
                <a:tab algn="l" pos="0"/>
              </a:tabLst>
            </a:pPr>
            <a:r>
              <a:rPr b="0" i="1" lang="en-US" sz="1300" spc="-1" strike="noStrike">
                <a:solidFill>
                  <a:srgbClr val="2e75b6"/>
                </a:solidFill>
                <a:latin typeface="Bookman Old Style"/>
              </a:rPr>
              <a:t>/******module init function****************/</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static int __init _init(void)</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	</a:t>
            </a:r>
            <a:r>
              <a:rPr b="0" i="1" lang="en-US" sz="1300" spc="-1" strike="noStrike">
                <a:solidFill>
                  <a:srgbClr val="2e75b6"/>
                </a:solidFill>
                <a:latin typeface="Bookman Old Style"/>
              </a:rPr>
              <a:t>/**********allocating major number******/</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	</a:t>
            </a:r>
            <a:r>
              <a:rPr b="0" lang="en-US" sz="1300" spc="-1" strike="noStrike">
                <a:solidFill>
                  <a:srgbClr val="000000"/>
                </a:solidFill>
                <a:latin typeface="Bookman Old Style"/>
              </a:rPr>
              <a:t>if((alloc_chrdev_region(&amp;dev,0,1,"device"))&lt;0)</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	</a:t>
            </a:r>
            <a:r>
              <a:rPr b="0" lang="en-US" sz="1300" spc="-1" strike="noStrike">
                <a:solidFill>
                  <a:srgbClr val="000000"/>
                </a:solidFill>
                <a:latin typeface="Bookman Old Style"/>
              </a:rPr>
              <a:t>{</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	</a:t>
            </a:r>
            <a:r>
              <a:rPr b="0" lang="en-US" sz="1300" spc="-1" strike="noStrike">
                <a:solidFill>
                  <a:srgbClr val="000000"/>
                </a:solidFill>
                <a:latin typeface="Bookman Old Style"/>
              </a:rPr>
              <a:t>	</a:t>
            </a:r>
            <a:r>
              <a:rPr b="0" lang="en-US" sz="1300" spc="-1" strike="noStrike">
                <a:solidFill>
                  <a:srgbClr val="000000"/>
                </a:solidFill>
                <a:latin typeface="Bookman Old Style"/>
              </a:rPr>
              <a:t>pr_err("failed to create major number for the device\n");</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	</a:t>
            </a:r>
            <a:r>
              <a:rPr b="0" lang="en-US" sz="1300" spc="-1" strike="noStrike">
                <a:solidFill>
                  <a:srgbClr val="000000"/>
                </a:solidFill>
                <a:latin typeface="Bookman Old Style"/>
              </a:rPr>
              <a:t>	</a:t>
            </a:r>
            <a:r>
              <a:rPr b="0" lang="en-US" sz="1300" spc="-1" strike="noStrike">
                <a:solidFill>
                  <a:srgbClr val="000000"/>
                </a:solidFill>
                <a:latin typeface="Bookman Old Style"/>
              </a:rPr>
              <a:t>return -1;</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	</a:t>
            </a:r>
            <a:r>
              <a:rPr b="0" lang="en-US" sz="1300" spc="-1" strike="noStrike">
                <a:solidFill>
                  <a:srgbClr val="000000"/>
                </a:solidFill>
                <a:latin typeface="Bookman Old Style"/>
              </a:rPr>
              <a:t>}</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	</a:t>
            </a:r>
            <a:r>
              <a:rPr b="0" lang="en-US" sz="1300" spc="-1" strike="noStrike">
                <a:solidFill>
                  <a:srgbClr val="000000"/>
                </a:solidFill>
                <a:latin typeface="Bookman Old Style"/>
              </a:rPr>
              <a:t>pr_info("MAJOR NO =%d MINOR NO =%d \n",MAJOR(dev),MINOR(dev));</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	</a:t>
            </a:r>
            <a:r>
              <a:rPr b="0" lang="en-US" sz="1300" spc="-1" strike="noStrike">
                <a:solidFill>
                  <a:srgbClr val="000000"/>
                </a:solidFill>
                <a:latin typeface="Bookman Old Style"/>
              </a:rPr>
              <a:t>	</a:t>
            </a:r>
            <a:endParaRPr b="0" lang="en-IN" sz="1300" spc="-1" strike="noStrike">
              <a:latin typeface="Arial"/>
            </a:endParaRPr>
          </a:p>
        </p:txBody>
      </p:sp>
      <p:sp>
        <p:nvSpPr>
          <p:cNvPr id="238" name="PlaceHolder 3"/>
          <p:cNvSpPr>
            <a:spLocks noGrp="1"/>
          </p:cNvSpPr>
          <p:nvPr>
            <p:ph/>
          </p:nvPr>
        </p:nvSpPr>
        <p:spPr>
          <a:xfrm>
            <a:off x="6163560" y="885960"/>
            <a:ext cx="5783400" cy="5848560"/>
          </a:xfrm>
          <a:prstGeom prst="rect">
            <a:avLst/>
          </a:prstGeom>
          <a:noFill/>
          <a:ln w="0">
            <a:noFill/>
          </a:ln>
        </p:spPr>
        <p:txBody>
          <a:bodyPr lIns="0" rIns="0" tIns="0" bIns="0" anchor="t">
            <a:noAutofit/>
          </a:bodyPr>
          <a:p>
            <a:pPr>
              <a:lnSpc>
                <a:spcPct val="90000"/>
              </a:lnSpc>
              <a:spcBef>
                <a:spcPts val="601"/>
              </a:spcBef>
              <a:buNone/>
              <a:tabLst>
                <a:tab algn="l" pos="0"/>
              </a:tabLst>
            </a:pPr>
            <a:r>
              <a:rPr b="0" i="1" lang="en-US" sz="1300" spc="-1" strike="noStrike">
                <a:solidFill>
                  <a:srgbClr val="2e75b6"/>
                </a:solidFill>
                <a:latin typeface="Bookman Old Style"/>
              </a:rPr>
              <a:t>/************creation of struct class**************/</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	</a:t>
            </a:r>
            <a:r>
              <a:rPr b="0" lang="en-US" sz="1300" spc="-1" strike="noStrike">
                <a:solidFill>
                  <a:srgbClr val="000000"/>
                </a:solidFill>
                <a:latin typeface="Bookman Old Style"/>
              </a:rPr>
              <a:t>dev_class=class_create(THIS_MODULE,"class");</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if(IS_ERR(dev_class)){</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	</a:t>
            </a:r>
            <a:r>
              <a:rPr b="0" lang="en-US" sz="1300" spc="-1" strike="noStrike">
                <a:solidFill>
                  <a:srgbClr val="000000"/>
                </a:solidFill>
                <a:latin typeface="Bookman Old Style"/>
              </a:rPr>
              <a:t>	</a:t>
            </a:r>
            <a:r>
              <a:rPr b="0" lang="en-US" sz="1300" spc="-1" strike="noStrike">
                <a:solidFill>
                  <a:srgbClr val="000000"/>
                </a:solidFill>
                <a:latin typeface="Bookman Old Style"/>
              </a:rPr>
              <a:t>pr_err("failed to create the struct class for device\n");</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	</a:t>
            </a:r>
            <a:r>
              <a:rPr b="0" lang="en-US" sz="1300" spc="-1" strike="noStrike">
                <a:solidFill>
                  <a:srgbClr val="000000"/>
                </a:solidFill>
                <a:latin typeface="Bookman Old Style"/>
              </a:rPr>
              <a:t>	</a:t>
            </a:r>
            <a:r>
              <a:rPr b="0" lang="en-US" sz="1300" spc="-1" strike="noStrike">
                <a:solidFill>
                  <a:srgbClr val="000000"/>
                </a:solidFill>
                <a:latin typeface="Bookman Old Style"/>
              </a:rPr>
              <a:t>class_destroy(dev_class);</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	</a:t>
            </a:r>
            <a:r>
              <a:rPr b="0" lang="en-US" sz="1300" spc="-1" strike="noStrike">
                <a:solidFill>
                  <a:srgbClr val="000000"/>
                </a:solidFill>
                <a:latin typeface="Bookman Old Style"/>
              </a:rPr>
              <a:t>}</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	</a:t>
            </a:r>
            <a:r>
              <a:rPr b="0" lang="en-US" sz="1300" spc="-1" strike="noStrike">
                <a:solidFill>
                  <a:srgbClr val="000000"/>
                </a:solidFill>
                <a:latin typeface="Bookman Old Style"/>
              </a:rPr>
              <a:t>device=device_create(dev_class,NULL,dev,NULL,"device");</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	</a:t>
            </a:r>
            <a:r>
              <a:rPr b="0" lang="en-US" sz="1300" spc="-1" strike="noStrike">
                <a:solidFill>
                  <a:srgbClr val="000000"/>
                </a:solidFill>
                <a:latin typeface="Bookman Old Style"/>
              </a:rPr>
              <a:t>if(IS_ERR(device)){</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	</a:t>
            </a:r>
            <a:r>
              <a:rPr b="0" lang="en-US" sz="1300" spc="-1" strike="noStrike">
                <a:solidFill>
                  <a:srgbClr val="000000"/>
                </a:solidFill>
                <a:latin typeface="Bookman Old Style"/>
              </a:rPr>
              <a:t>	</a:t>
            </a:r>
            <a:r>
              <a:rPr b="0" lang="en-US" sz="1300" spc="-1" strike="noStrike">
                <a:solidFill>
                  <a:srgbClr val="000000"/>
                </a:solidFill>
                <a:latin typeface="Bookman Old Style"/>
              </a:rPr>
              <a:t>pr_err("failed to create the device files\n");</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	</a:t>
            </a:r>
            <a:r>
              <a:rPr b="0" lang="en-US" sz="1300" spc="-1" strike="noStrike">
                <a:solidFill>
                  <a:srgbClr val="000000"/>
                </a:solidFill>
                <a:latin typeface="Bookman Old Style"/>
              </a:rPr>
              <a:t>	</a:t>
            </a:r>
            <a:r>
              <a:rPr b="0" lang="en-US" sz="1300" spc="-1" strike="noStrike">
                <a:solidFill>
                  <a:srgbClr val="000000"/>
                </a:solidFill>
                <a:latin typeface="Bookman Old Style"/>
              </a:rPr>
              <a:t>unregister_chrdev_region(dev,1);</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	</a:t>
            </a:r>
            <a:r>
              <a:rPr b="0" lang="en-US" sz="1300" spc="-1" strike="noStrike">
                <a:solidFill>
                  <a:srgbClr val="000000"/>
                </a:solidFill>
                <a:latin typeface="Bookman Old Style"/>
              </a:rPr>
              <a:t>	</a:t>
            </a:r>
            <a:r>
              <a:rPr b="0" lang="en-US" sz="1300" spc="-1" strike="noStrike">
                <a:solidFill>
                  <a:srgbClr val="000000"/>
                </a:solidFill>
                <a:latin typeface="Bookman Old Style"/>
              </a:rPr>
              <a:t>return -1;</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	</a:t>
            </a:r>
            <a:r>
              <a:rPr b="0" lang="en-US" sz="1300" spc="-1" strike="noStrike">
                <a:solidFill>
                  <a:srgbClr val="000000"/>
                </a:solidFill>
                <a:latin typeface="Bookman Old Style"/>
              </a:rPr>
              <a:t>}</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	</a:t>
            </a:r>
            <a:r>
              <a:rPr b="0" lang="en-US" sz="1300" spc="-1" strike="noStrike">
                <a:solidFill>
                  <a:srgbClr val="000000"/>
                </a:solidFill>
                <a:latin typeface="Bookman Old Style"/>
              </a:rPr>
              <a:t>pr_info("module is inserted successfully..........\n");</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	</a:t>
            </a:r>
            <a:r>
              <a:rPr b="0" lang="en-US" sz="1300" spc="-1" strike="noStrike">
                <a:solidFill>
                  <a:srgbClr val="000000"/>
                </a:solidFill>
                <a:latin typeface="Bookman Old Style"/>
              </a:rPr>
              <a:t>return 0;</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static void __exit _exit(void){           </a:t>
            </a:r>
            <a:r>
              <a:rPr b="0" i="1" lang="en-US" sz="1300" spc="-1" strike="noStrike">
                <a:solidFill>
                  <a:srgbClr val="2e75b6"/>
                </a:solidFill>
                <a:latin typeface="Bookman Old Style"/>
              </a:rPr>
              <a:t>//module exit function</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	</a:t>
            </a:r>
            <a:r>
              <a:rPr b="0" lang="en-US" sz="1300" spc="-1" strike="noStrike">
                <a:solidFill>
                  <a:srgbClr val="000000"/>
                </a:solidFill>
                <a:latin typeface="Bookman Old Style"/>
              </a:rPr>
              <a:t>device_destroy(dev_class,dev);</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	</a:t>
            </a:r>
            <a:r>
              <a:rPr b="0" lang="en-US" sz="1300" spc="-1" strike="noStrike">
                <a:solidFill>
                  <a:srgbClr val="000000"/>
                </a:solidFill>
                <a:latin typeface="Bookman Old Style"/>
              </a:rPr>
              <a:t>class_destroy(dev_class);</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	</a:t>
            </a:r>
            <a:r>
              <a:rPr b="0" lang="en-US" sz="1300" spc="-1" strike="noStrike">
                <a:solidFill>
                  <a:srgbClr val="000000"/>
                </a:solidFill>
                <a:latin typeface="Bookman Old Style"/>
              </a:rPr>
              <a:t>unregister_chrdev_region(dev,1);</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	</a:t>
            </a:r>
            <a:r>
              <a:rPr b="0" lang="en-US" sz="1300" spc="-1" strike="noStrike">
                <a:solidFill>
                  <a:srgbClr val="000000"/>
                </a:solidFill>
                <a:latin typeface="Bookman Old Style"/>
              </a:rPr>
              <a:t>pr_info("module is removed successfully .............\n");}</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module_init(_init);</a:t>
            </a:r>
            <a:endParaRPr b="0" lang="en-IN" sz="1300" spc="-1" strike="noStrike">
              <a:latin typeface="Arial"/>
            </a:endParaRPr>
          </a:p>
          <a:p>
            <a:pPr>
              <a:lnSpc>
                <a:spcPct val="90000"/>
              </a:lnSpc>
              <a:spcBef>
                <a:spcPts val="601"/>
              </a:spcBef>
              <a:buNone/>
              <a:tabLst>
                <a:tab algn="l" pos="0"/>
              </a:tabLst>
            </a:pPr>
            <a:r>
              <a:rPr b="0" lang="en-US" sz="1300" spc="-1" strike="noStrike">
                <a:solidFill>
                  <a:srgbClr val="000000"/>
                </a:solidFill>
                <a:latin typeface="Bookman Old Style"/>
              </a:rPr>
              <a:t>module_exit(_exit);</a:t>
            </a:r>
            <a:endParaRPr b="0" lang="en-IN" sz="1300" spc="-1" strike="noStrike">
              <a:latin typeface="Arial"/>
            </a:endParaRPr>
          </a:p>
          <a:p>
            <a:pPr>
              <a:lnSpc>
                <a:spcPct val="90000"/>
              </a:lnSpc>
              <a:spcBef>
                <a:spcPts val="601"/>
              </a:spcBef>
              <a:buNone/>
              <a:tabLst>
                <a:tab algn="l" pos="0"/>
              </a:tabLst>
            </a:pPr>
            <a:endParaRPr b="0" lang="en-IN" sz="1300" spc="-1" strike="noStrike">
              <a:latin typeface="Arial"/>
            </a:endParaRPr>
          </a:p>
        </p:txBody>
      </p:sp>
      <p:sp>
        <p:nvSpPr>
          <p:cNvPr id="239" name=""/>
          <p:cNvSpPr/>
          <p:nvPr/>
        </p:nvSpPr>
        <p:spPr>
          <a:xfrm>
            <a:off x="5940000" y="900000"/>
            <a:ext cx="720" cy="5834520"/>
          </a:xfrm>
          <a:prstGeom prst="line">
            <a:avLst/>
          </a:prstGeom>
          <a:ln w="19080">
            <a:solidFill>
              <a:srgbClr val="00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838080" y="365040"/>
            <a:ext cx="10514160" cy="631800"/>
          </a:xfrm>
          <a:prstGeom prst="rect">
            <a:avLst/>
          </a:prstGeom>
          <a:noFill/>
          <a:ln w="0">
            <a:noFill/>
          </a:ln>
        </p:spPr>
        <p:txBody>
          <a:bodyPr lIns="90000" rIns="90000" tIns="45000" bIns="45000" anchor="ctr">
            <a:normAutofit fontScale="99000"/>
          </a:bodyPr>
          <a:p>
            <a:pPr algn="ctr">
              <a:lnSpc>
                <a:spcPct val="90000"/>
              </a:lnSpc>
              <a:buNone/>
            </a:pPr>
            <a:r>
              <a:rPr b="1" lang="en-US" sz="4000" spc="-1" strike="noStrike">
                <a:solidFill>
                  <a:srgbClr val="000000"/>
                </a:solidFill>
                <a:latin typeface="Bookman Old Style"/>
              </a:rPr>
              <a:t>Sysfs</a:t>
            </a:r>
            <a:endParaRPr b="0" lang="en-IN" sz="4000" spc="-1" strike="noStrike">
              <a:latin typeface="Arial"/>
            </a:endParaRPr>
          </a:p>
        </p:txBody>
      </p:sp>
      <p:sp>
        <p:nvSpPr>
          <p:cNvPr id="241" name="PlaceHolder 2"/>
          <p:cNvSpPr>
            <a:spLocks noGrp="1"/>
          </p:cNvSpPr>
          <p:nvPr>
            <p:ph/>
          </p:nvPr>
        </p:nvSpPr>
        <p:spPr>
          <a:xfrm>
            <a:off x="838080" y="1642320"/>
            <a:ext cx="10514160" cy="540108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000" spc="-1" strike="noStrike">
                <a:solidFill>
                  <a:srgbClr val="000000"/>
                </a:solidFill>
                <a:latin typeface="Bookman Old Style"/>
              </a:rPr>
              <a:t>Sysfs is a pseudo file system provided by </a:t>
            </a:r>
            <a:r>
              <a:rPr b="0" lang="en-US" sz="2000" spc="-1" strike="noStrike">
                <a:solidFill>
                  <a:srgbClr val="000000"/>
                </a:solidFill>
                <a:latin typeface="Bookman Old Style"/>
              </a:rPr>
              <a:t>the linux kernel that exports </a:t>
            </a:r>
            <a:r>
              <a:rPr b="0" lang="en-US" sz="2000" spc="-1" strike="noStrike">
                <a:solidFill>
                  <a:srgbClr val="000000"/>
                </a:solidFill>
                <a:latin typeface="Bookman Old Style"/>
              </a:rPr>
              <a:t>information about various kernel </a:t>
            </a:r>
            <a:r>
              <a:rPr b="0" lang="en-US" sz="2000" spc="-1" strike="noStrike">
                <a:solidFill>
                  <a:srgbClr val="000000"/>
                </a:solidFill>
                <a:latin typeface="Bookman Old Style"/>
              </a:rPr>
              <a:t>subsystem,hardware devices,and </a:t>
            </a:r>
            <a:r>
              <a:rPr b="0" lang="en-US" sz="2000" spc="-1" strike="noStrike">
                <a:solidFill>
                  <a:srgbClr val="000000"/>
                </a:solidFill>
                <a:latin typeface="Bookman Old Style"/>
              </a:rPr>
              <a:t>associated device drivers from the </a:t>
            </a:r>
            <a:r>
              <a:rPr b="0" lang="en-US" sz="2000" spc="-1" strike="noStrike">
                <a:solidFill>
                  <a:srgbClr val="000000"/>
                </a:solidFill>
                <a:latin typeface="Bookman Old Style"/>
              </a:rPr>
              <a:t>kernels device module to user space </a:t>
            </a:r>
            <a:r>
              <a:rPr b="0" lang="en-US" sz="2000" spc="-1" strike="noStrike">
                <a:solidFill>
                  <a:srgbClr val="000000"/>
                </a:solidFill>
                <a:latin typeface="Bookman Old Style"/>
              </a:rPr>
              <a:t>through virtual files</a:t>
            </a:r>
            <a:endParaRPr b="0" lang="en-IN"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Bookman Old Style"/>
              </a:rPr>
              <a:t>The sysfs file system is mounted on </a:t>
            </a:r>
            <a:r>
              <a:rPr b="1" lang="en-US" sz="2000" spc="-1" strike="noStrike">
                <a:solidFill>
                  <a:srgbClr val="000000"/>
                </a:solidFill>
                <a:latin typeface="Bookman Old Style"/>
              </a:rPr>
              <a:t>/sys</a:t>
            </a:r>
            <a:r>
              <a:rPr b="0" lang="en-US" sz="2000" spc="-1" strike="noStrike">
                <a:solidFill>
                  <a:srgbClr val="000000"/>
                </a:solidFill>
                <a:latin typeface="Bookman Old Style"/>
              </a:rPr>
              <a:t> </a:t>
            </a:r>
            <a:r>
              <a:rPr b="0" lang="en-US" sz="2000" spc="-1" strike="noStrike">
                <a:solidFill>
                  <a:srgbClr val="000000"/>
                </a:solidFill>
                <a:latin typeface="Bookman Old Style"/>
              </a:rPr>
              <a:t>the top level directories are shown.</a:t>
            </a:r>
            <a:endParaRPr b="0" lang="en-IN" sz="2000" spc="-1" strike="noStrike">
              <a:latin typeface="Arial"/>
            </a:endParaRPr>
          </a:p>
          <a:p>
            <a:pPr>
              <a:lnSpc>
                <a:spcPct val="90000"/>
              </a:lnSpc>
              <a:spcBef>
                <a:spcPts val="1001"/>
              </a:spcBef>
              <a:buNone/>
              <a:tabLst>
                <a:tab algn="l" pos="0"/>
              </a:tabLst>
            </a:pPr>
            <a:r>
              <a:rPr b="0" lang="en-US" sz="2000" spc="-1" strike="noStrike">
                <a:solidFill>
                  <a:srgbClr val="000000"/>
                </a:solidFill>
                <a:latin typeface="Bookman Old Style"/>
              </a:rPr>
              <a:t>Kernel object</a:t>
            </a:r>
            <a:endParaRPr b="0" lang="en-IN" sz="20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000" spc="-1" strike="noStrike">
                <a:solidFill>
                  <a:srgbClr val="000000"/>
                </a:solidFill>
                <a:latin typeface="Bookman Old Style"/>
              </a:rPr>
              <a:t>The heart of the sysfs model is the </a:t>
            </a:r>
            <a:r>
              <a:rPr b="0" lang="en-US" sz="2000" spc="-1" strike="noStrike">
                <a:solidFill>
                  <a:srgbClr val="000000"/>
                </a:solidFill>
                <a:latin typeface="Bookman Old Style"/>
              </a:rPr>
              <a:t>kobject. This structure is defined in </a:t>
            </a:r>
            <a:r>
              <a:rPr b="1" lang="en-US" sz="2000" spc="-1" strike="noStrike">
                <a:solidFill>
                  <a:srgbClr val="000000"/>
                </a:solidFill>
                <a:latin typeface="Bookman Old Style"/>
              </a:rPr>
              <a:t>#include&lt;linux/kobject.h&gt;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838080" y="365040"/>
            <a:ext cx="10514160" cy="1324080"/>
          </a:xfrm>
          <a:prstGeom prst="rect">
            <a:avLst/>
          </a:prstGeom>
          <a:noFill/>
          <a:ln w="0">
            <a:noFill/>
          </a:ln>
        </p:spPr>
        <p:txBody>
          <a:bodyPr lIns="90000" rIns="90000" tIns="45000" bIns="45000" anchor="ctr">
            <a:noAutofit/>
          </a:bodyPr>
          <a:p>
            <a:pPr algn="ctr">
              <a:lnSpc>
                <a:spcPct val="90000"/>
              </a:lnSpc>
              <a:buNone/>
            </a:pPr>
            <a:r>
              <a:rPr b="1" lang="en-US" sz="4000" spc="-1" strike="noStrike">
                <a:solidFill>
                  <a:srgbClr val="000000"/>
                </a:solidFill>
                <a:latin typeface="Bookman Old Style"/>
              </a:rPr>
              <a:t>Creation </a:t>
            </a:r>
            <a:r>
              <a:rPr b="1" lang="en-US" sz="4000" spc="-1" strike="noStrike">
                <a:solidFill>
                  <a:srgbClr val="000000"/>
                </a:solidFill>
                <a:latin typeface="Bookman Old Style"/>
              </a:rPr>
              <a:t>of entry </a:t>
            </a:r>
            <a:r>
              <a:rPr b="1" lang="en-US" sz="4000" spc="-1" strike="noStrike">
                <a:solidFill>
                  <a:srgbClr val="000000"/>
                </a:solidFill>
                <a:latin typeface="Bookman Old Style"/>
              </a:rPr>
              <a:t>in /sys</a:t>
            </a:r>
            <a:endParaRPr b="0" lang="en-IN" sz="4000" spc="-1" strike="noStrike">
              <a:latin typeface="Arial"/>
            </a:endParaRPr>
          </a:p>
        </p:txBody>
      </p:sp>
      <p:sp>
        <p:nvSpPr>
          <p:cNvPr id="243" name="PlaceHolder 2"/>
          <p:cNvSpPr>
            <a:spLocks noGrp="1"/>
          </p:cNvSpPr>
          <p:nvPr>
            <p:ph/>
          </p:nvPr>
        </p:nvSpPr>
        <p:spPr>
          <a:xfrm>
            <a:off x="577800" y="1518120"/>
            <a:ext cx="10774440" cy="5062320"/>
          </a:xfrm>
          <a:prstGeom prst="rect">
            <a:avLst/>
          </a:prstGeom>
          <a:noFill/>
          <a:ln w="0">
            <a:noFill/>
          </a:ln>
        </p:spPr>
        <p:txBody>
          <a:bodyPr lIns="90000" rIns="90000" tIns="45000" bIns="45000" anchor="t">
            <a:normAutofit fontScale="66000"/>
          </a:bodyPr>
          <a:p>
            <a:pPr>
              <a:lnSpc>
                <a:spcPct val="90000"/>
              </a:lnSpc>
              <a:spcBef>
                <a:spcPts val="1001"/>
              </a:spcBef>
              <a:buNone/>
              <a:tabLst>
                <a:tab algn="l" pos="0"/>
              </a:tabLst>
            </a:pPr>
            <a:r>
              <a:rPr b="1" lang="en-US" sz="2800" spc="-1" strike="noStrike">
                <a:solidFill>
                  <a:srgbClr val="000000"/>
                </a:solidFill>
                <a:latin typeface="Bookman Old Style"/>
              </a:rPr>
              <a:t>struct kobject *kobject_create_and_add(const char *name,struct kobject *parent);</a:t>
            </a:r>
            <a:endParaRPr b="0" lang="en-IN" sz="2800" spc="-1" strike="noStrike">
              <a:latin typeface="Arial"/>
            </a:endParaRPr>
          </a:p>
          <a:p>
            <a:pPr>
              <a:lnSpc>
                <a:spcPct val="90000"/>
              </a:lnSpc>
              <a:spcBef>
                <a:spcPts val="1001"/>
              </a:spcBef>
              <a:buNone/>
              <a:tabLst>
                <a:tab algn="l" pos="0"/>
              </a:tabLst>
            </a:pPr>
            <a:r>
              <a:rPr b="1" lang="en-US" sz="2800" spc="-1" strike="noStrike">
                <a:solidFill>
                  <a:srgbClr val="000000"/>
                </a:solidFill>
                <a:latin typeface="Bookman Old Style"/>
              </a:rPr>
              <a:t>&lt;name&gt;</a:t>
            </a:r>
            <a:r>
              <a:rPr b="0" lang="en-US" sz="2800" spc="-1" strike="noStrike">
                <a:solidFill>
                  <a:srgbClr val="000000"/>
                </a:solidFill>
                <a:latin typeface="Bookman Old Style"/>
              </a:rPr>
              <a:t> </a:t>
            </a:r>
            <a:r>
              <a:rPr b="0" lang="en-US" sz="2800" spc="-1" strike="noStrike">
                <a:solidFill>
                  <a:srgbClr val="000000"/>
                </a:solidFill>
                <a:latin typeface="Wingdings"/>
              </a:rPr>
              <a:t>--&gt;</a:t>
            </a:r>
            <a:r>
              <a:rPr b="0" lang="en-US" sz="2800" spc="-1" strike="noStrike">
                <a:solidFill>
                  <a:srgbClr val="000000"/>
                </a:solidFill>
                <a:latin typeface="Bookman Old Style"/>
              </a:rPr>
              <a:t> the name of the kobject</a:t>
            </a:r>
            <a:endParaRPr b="0" lang="en-IN" sz="2800" spc="-1" strike="noStrike">
              <a:latin typeface="Arial"/>
            </a:endParaRPr>
          </a:p>
          <a:p>
            <a:pPr>
              <a:lnSpc>
                <a:spcPct val="90000"/>
              </a:lnSpc>
              <a:spcBef>
                <a:spcPts val="1001"/>
              </a:spcBef>
              <a:buNone/>
              <a:tabLst>
                <a:tab algn="l" pos="0"/>
              </a:tabLst>
            </a:pPr>
            <a:r>
              <a:rPr b="1" lang="en-US" sz="2800" spc="-1" strike="noStrike">
                <a:solidFill>
                  <a:srgbClr val="000000"/>
                </a:solidFill>
                <a:latin typeface="Bookman Old Style"/>
              </a:rPr>
              <a:t>&lt;parent&gt;</a:t>
            </a:r>
            <a:r>
              <a:rPr b="0" lang="en-US" sz="2800" spc="-1" strike="noStrike">
                <a:solidFill>
                  <a:srgbClr val="000000"/>
                </a:solidFill>
                <a:latin typeface="Bookman Old Style"/>
              </a:rPr>
              <a:t> </a:t>
            </a:r>
            <a:r>
              <a:rPr b="0" lang="en-US" sz="2800" spc="-1" strike="noStrike">
                <a:solidFill>
                  <a:srgbClr val="000000"/>
                </a:solidFill>
                <a:latin typeface="Wingdings"/>
              </a:rPr>
              <a:t>--&gt;</a:t>
            </a:r>
            <a:r>
              <a:rPr b="0" lang="en-US" sz="2800" spc="-1" strike="noStrike">
                <a:solidFill>
                  <a:srgbClr val="000000"/>
                </a:solidFill>
                <a:latin typeface="Bookman Old Style"/>
              </a:rPr>
              <a:t> the parent kobject of this kobject</a:t>
            </a: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Bookman Old Style"/>
              </a:rPr>
              <a:t>Removing a directory in </a:t>
            </a:r>
            <a:r>
              <a:rPr b="1" lang="en-US" sz="2800" spc="-1" strike="noStrike">
                <a:solidFill>
                  <a:srgbClr val="000000"/>
                </a:solidFill>
                <a:latin typeface="Bookman Old Style"/>
              </a:rPr>
              <a:t>/sys</a:t>
            </a: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Bookman Old Style"/>
              </a:rPr>
              <a:t>We use this function to free the kobject </a:t>
            </a:r>
            <a:endParaRPr b="0" lang="en-IN" sz="2800" spc="-1" strike="noStrike">
              <a:latin typeface="Arial"/>
            </a:endParaRPr>
          </a:p>
          <a:p>
            <a:pPr>
              <a:lnSpc>
                <a:spcPct val="90000"/>
              </a:lnSpc>
              <a:spcBef>
                <a:spcPts val="1001"/>
              </a:spcBef>
              <a:buNone/>
              <a:tabLst>
                <a:tab algn="l" pos="0"/>
              </a:tabLst>
            </a:pPr>
            <a:r>
              <a:rPr b="1" lang="en-US" sz="2800" spc="-1" strike="noStrike">
                <a:solidFill>
                  <a:srgbClr val="000000"/>
                </a:solidFill>
                <a:latin typeface="Bookman Old Style"/>
              </a:rPr>
              <a:t>void kobject_put(struct kobject *kobj);</a:t>
            </a:r>
            <a:endParaRPr b="0" lang="en-IN" sz="2800" spc="-1" strike="noStrike">
              <a:latin typeface="Arial"/>
            </a:endParaRPr>
          </a:p>
          <a:p>
            <a:pPr>
              <a:lnSpc>
                <a:spcPct val="90000"/>
              </a:lnSpc>
              <a:spcBef>
                <a:spcPts val="1001"/>
              </a:spcBef>
              <a:buNone/>
              <a:tabLst>
                <a:tab algn="l" pos="0"/>
              </a:tabLst>
            </a:pPr>
            <a:r>
              <a:rPr b="1" lang="en-US" sz="2800" spc="-1" strike="noStrike">
                <a:solidFill>
                  <a:srgbClr val="000000"/>
                </a:solidFill>
                <a:latin typeface="Bookman Old Style"/>
              </a:rPr>
              <a:t>&lt;kobj&gt;</a:t>
            </a:r>
            <a:r>
              <a:rPr b="0" lang="en-US" sz="2800" spc="-1" strike="noStrike">
                <a:solidFill>
                  <a:srgbClr val="000000"/>
                </a:solidFill>
                <a:latin typeface="Bookman Old Style"/>
              </a:rPr>
              <a:t> </a:t>
            </a:r>
            <a:r>
              <a:rPr b="0" lang="en-US" sz="2800" spc="-1" strike="noStrike">
                <a:solidFill>
                  <a:srgbClr val="000000"/>
                </a:solidFill>
                <a:latin typeface="Wingdings"/>
              </a:rPr>
              <a:t>--&gt;</a:t>
            </a:r>
            <a:r>
              <a:rPr b="0" lang="en-US" sz="2800" spc="-1" strike="noStrike">
                <a:solidFill>
                  <a:srgbClr val="000000"/>
                </a:solidFill>
                <a:latin typeface="Bookman Old Style"/>
              </a:rPr>
              <a:t> kernel object structure </a:t>
            </a: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Bookman Old Style"/>
              </a:rPr>
              <a:t>Create Sysfs File</a:t>
            </a: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Bookman Old Style"/>
              </a:rPr>
              <a:t>To create sysfs file we are going to use </a:t>
            </a:r>
            <a:endParaRPr b="0" lang="en-IN" sz="2800" spc="-1" strike="noStrike">
              <a:latin typeface="Arial"/>
            </a:endParaRPr>
          </a:p>
          <a:p>
            <a:pPr>
              <a:lnSpc>
                <a:spcPct val="90000"/>
              </a:lnSpc>
              <a:spcBef>
                <a:spcPts val="1001"/>
              </a:spcBef>
              <a:buNone/>
              <a:tabLst>
                <a:tab algn="l" pos="0"/>
              </a:tabLst>
            </a:pPr>
            <a:r>
              <a:rPr b="1" lang="en-US" sz="2800" spc="-1" strike="noStrike">
                <a:solidFill>
                  <a:srgbClr val="000000"/>
                </a:solidFill>
                <a:latin typeface="Bookman Old Style"/>
              </a:rPr>
              <a:t>int sysfs_create_file(struct kobject *kobj,const struct attribute * attr);</a:t>
            </a:r>
            <a:endParaRPr b="0" lang="en-IN" sz="2800" spc="-1" strike="noStrike">
              <a:latin typeface="Arial"/>
            </a:endParaRPr>
          </a:p>
          <a:p>
            <a:pPr>
              <a:lnSpc>
                <a:spcPct val="90000"/>
              </a:lnSpc>
              <a:spcBef>
                <a:spcPts val="1001"/>
              </a:spcBef>
              <a:buNone/>
              <a:tabLst>
                <a:tab algn="l" pos="0"/>
              </a:tabLst>
            </a:pPr>
            <a:r>
              <a:rPr b="1" lang="en-US" sz="2800" spc="-1" strike="noStrike">
                <a:solidFill>
                  <a:srgbClr val="000000"/>
                </a:solidFill>
                <a:latin typeface="Bookman Old Style"/>
              </a:rPr>
              <a:t>kobj</a:t>
            </a:r>
            <a:r>
              <a:rPr b="0" lang="en-US" sz="2800" spc="-1" strike="noStrike">
                <a:solidFill>
                  <a:srgbClr val="000000"/>
                </a:solidFill>
                <a:latin typeface="Bookman Old Style"/>
              </a:rPr>
              <a:t> </a:t>
            </a:r>
            <a:r>
              <a:rPr b="0" lang="en-US" sz="2800" spc="-1" strike="noStrike">
                <a:solidFill>
                  <a:srgbClr val="000000"/>
                </a:solidFill>
                <a:latin typeface="Wingdings"/>
              </a:rPr>
              <a:t>--&gt;</a:t>
            </a:r>
            <a:r>
              <a:rPr b="0" lang="en-US" sz="2800" spc="-1" strike="noStrike">
                <a:solidFill>
                  <a:srgbClr val="000000"/>
                </a:solidFill>
                <a:latin typeface="Bookman Old Style"/>
              </a:rPr>
              <a:t> object we are creating for.</a:t>
            </a:r>
            <a:endParaRPr b="0" lang="en-IN" sz="2800" spc="-1" strike="noStrike">
              <a:latin typeface="Arial"/>
            </a:endParaRPr>
          </a:p>
          <a:p>
            <a:pPr>
              <a:lnSpc>
                <a:spcPct val="90000"/>
              </a:lnSpc>
              <a:spcBef>
                <a:spcPts val="1001"/>
              </a:spcBef>
              <a:buNone/>
              <a:tabLst>
                <a:tab algn="l" pos="0"/>
              </a:tabLst>
            </a:pPr>
            <a:r>
              <a:rPr b="1" lang="en-US" sz="2800" spc="-1" strike="noStrike">
                <a:solidFill>
                  <a:srgbClr val="000000"/>
                </a:solidFill>
                <a:latin typeface="Bookman Old Style"/>
              </a:rPr>
              <a:t>attr</a:t>
            </a:r>
            <a:r>
              <a:rPr b="0" lang="en-US" sz="2800" spc="-1" strike="noStrike">
                <a:solidFill>
                  <a:srgbClr val="000000"/>
                </a:solidFill>
                <a:latin typeface="Bookman Old Style"/>
              </a:rPr>
              <a:t> </a:t>
            </a:r>
            <a:r>
              <a:rPr b="0" lang="en-US" sz="2800" spc="-1" strike="noStrike">
                <a:solidFill>
                  <a:srgbClr val="000000"/>
                </a:solidFill>
                <a:latin typeface="Wingdings"/>
              </a:rPr>
              <a:t>--&gt;</a:t>
            </a:r>
            <a:r>
              <a:rPr b="0" lang="en-US" sz="2800" spc="-1" strike="noStrike">
                <a:solidFill>
                  <a:srgbClr val="000000"/>
                </a:solidFill>
                <a:latin typeface="Bookman Old Style"/>
              </a:rPr>
              <a:t> attribute descriptor</a:t>
            </a: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Bookman Old Style"/>
              </a:rPr>
              <a:t>Deleting sysfs file</a:t>
            </a:r>
            <a:endParaRPr b="0" lang="en-IN"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Bookman Old Style"/>
              </a:rPr>
              <a:t>We are using below function to remove sysfs file</a:t>
            </a:r>
            <a:endParaRPr b="0" lang="en-IN" sz="2800" spc="-1" strike="noStrike">
              <a:latin typeface="Arial"/>
            </a:endParaRPr>
          </a:p>
          <a:p>
            <a:pPr>
              <a:lnSpc>
                <a:spcPct val="90000"/>
              </a:lnSpc>
              <a:spcBef>
                <a:spcPts val="1001"/>
              </a:spcBef>
              <a:buNone/>
              <a:tabLst>
                <a:tab algn="l" pos="0"/>
              </a:tabLst>
            </a:pPr>
            <a:r>
              <a:rPr b="1" lang="en-US" sz="2800" spc="-1" strike="noStrike">
                <a:solidFill>
                  <a:srgbClr val="000000"/>
                </a:solidFill>
                <a:latin typeface="Bookman Old Style"/>
              </a:rPr>
              <a:t>void sysfs_remove_file(struct kobject *kobj,const struct attribute *attr);</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838080" y="365040"/>
            <a:ext cx="10514160" cy="1324080"/>
          </a:xfrm>
          <a:prstGeom prst="rect">
            <a:avLst/>
          </a:prstGeom>
          <a:noFill/>
          <a:ln w="0">
            <a:noFill/>
          </a:ln>
        </p:spPr>
        <p:txBody>
          <a:bodyPr lIns="90000" rIns="90000" tIns="45000" bIns="45000" anchor="ctr">
            <a:noAutofit/>
          </a:bodyPr>
          <a:p>
            <a:pPr algn="ctr">
              <a:lnSpc>
                <a:spcPct val="90000"/>
              </a:lnSpc>
              <a:buNone/>
            </a:pPr>
            <a:r>
              <a:rPr b="1" lang="en-IN" sz="4400" spc="-1" strike="noStrike">
                <a:solidFill>
                  <a:srgbClr val="000000"/>
                </a:solidFill>
                <a:latin typeface="Bookman Old Style"/>
              </a:rPr>
              <a:t>Conte</a:t>
            </a:r>
            <a:r>
              <a:rPr b="1" lang="en-IN" sz="4400" spc="-1" strike="noStrike">
                <a:solidFill>
                  <a:srgbClr val="000000"/>
                </a:solidFill>
                <a:latin typeface="Bookman Old Style"/>
              </a:rPr>
              <a:t>nts </a:t>
            </a:r>
            <a:endParaRPr b="0" lang="en-IN" sz="4400" spc="-1" strike="noStrike">
              <a:latin typeface="Arial"/>
            </a:endParaRPr>
          </a:p>
        </p:txBody>
      </p:sp>
      <p:sp>
        <p:nvSpPr>
          <p:cNvPr id="203" name="PlaceHolder 2"/>
          <p:cNvSpPr>
            <a:spLocks noGrp="1"/>
          </p:cNvSpPr>
          <p:nvPr>
            <p:ph/>
          </p:nvPr>
        </p:nvSpPr>
        <p:spPr>
          <a:xfrm>
            <a:off x="717480" y="1437480"/>
            <a:ext cx="10514160" cy="5151600"/>
          </a:xfrm>
          <a:prstGeom prst="rect">
            <a:avLst/>
          </a:prstGeom>
          <a:noFill/>
          <a:ln w="0">
            <a:noFill/>
          </a:ln>
        </p:spPr>
        <p:txBody>
          <a:bodyPr lIns="90000" rIns="90000" tIns="45000" bIns="45000" anchor="t">
            <a:normAutofit fontScale="99000"/>
          </a:bodyPr>
          <a:p>
            <a:pPr marL="228600" indent="-228600">
              <a:lnSpc>
                <a:spcPct val="90000"/>
              </a:lnSpc>
              <a:spcBef>
                <a:spcPts val="1001"/>
              </a:spcBef>
              <a:buClr>
                <a:srgbClr val="000000"/>
              </a:buClr>
              <a:buFont typeface="Arial"/>
              <a:buChar char="•"/>
            </a:pPr>
            <a:r>
              <a:rPr b="0" lang="en-IN" sz="2000" spc="-1" strike="noStrike">
                <a:solidFill>
                  <a:srgbClr val="000000"/>
                </a:solidFill>
                <a:latin typeface="bookman old"/>
              </a:rPr>
              <a:t>Printk &amp; kernel log levels</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bookman old"/>
              </a:rPr>
              <a:t>Difference between printk and printf</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bookman old"/>
              </a:rPr>
              <a:t>Basic driver code</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bookman old"/>
              </a:rPr>
              <a:t>Major &amp; minor number significance</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bookman old"/>
              </a:rPr>
              <a:t>Statically &amp; dynamically allocation of device number</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bookman old"/>
              </a:rPr>
              <a:t>Device file creation</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bookman old"/>
              </a:rPr>
              <a:t>Sysfs </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bookman old"/>
                <a:ea typeface="Noto Sans CJK SC"/>
              </a:rPr>
              <a:t>Ioctl</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bookman old"/>
                <a:ea typeface="Noto Sans CJK SC"/>
              </a:rPr>
              <a:t>Procfs</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bookman old"/>
                <a:ea typeface="Noto Sans CJK SC"/>
              </a:rPr>
              <a:t>Export_symbol</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bookman old"/>
                <a:ea typeface="Noto Sans CJK SC"/>
              </a:rPr>
              <a:t>Excution flow of character driver</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bookman old"/>
                <a:ea typeface="Noto Sans CJK SC"/>
              </a:rPr>
              <a:t>Character driver code</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bookman old"/>
                <a:ea typeface="Noto Sans CJK SC"/>
              </a:rPr>
              <a:t>Wait_queue objects</a:t>
            </a:r>
            <a:endParaRPr b="0" lang="en-IN" sz="2000" spc="-1" strike="noStrike">
              <a:latin typeface="Arial"/>
            </a:endParaRPr>
          </a:p>
          <a:p>
            <a:pPr>
              <a:lnSpc>
                <a:spcPct val="90000"/>
              </a:lnSpc>
              <a:spcBef>
                <a:spcPts val="1001"/>
              </a:spcBef>
              <a:buNone/>
            </a:pPr>
            <a:endParaRPr b="0" lang="en-IN" sz="2000" spc="-1" strike="noStrike">
              <a:latin typeface="Arial"/>
            </a:endParaRPr>
          </a:p>
          <a:p>
            <a:pPr>
              <a:lnSpc>
                <a:spcPct val="90000"/>
              </a:lnSpc>
              <a:spcBef>
                <a:spcPts val="1001"/>
              </a:spcBef>
              <a:buNone/>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838080" y="581040"/>
            <a:ext cx="10514160" cy="606600"/>
          </a:xfrm>
          <a:prstGeom prst="rect">
            <a:avLst/>
          </a:prstGeom>
          <a:noFill/>
          <a:ln w="0">
            <a:noFill/>
          </a:ln>
        </p:spPr>
        <p:txBody>
          <a:bodyPr lIns="90000" rIns="90000" tIns="45000" bIns="45000" anchor="ctr">
            <a:normAutofit fontScale="94000"/>
          </a:bodyPr>
          <a:p>
            <a:pPr algn="ctr">
              <a:lnSpc>
                <a:spcPct val="90000"/>
              </a:lnSpc>
              <a:buNone/>
            </a:pPr>
            <a:r>
              <a:rPr b="1" lang="en-US" sz="4000" spc="-1" strike="noStrike">
                <a:solidFill>
                  <a:srgbClr val="000000"/>
                </a:solidFill>
                <a:latin typeface="Bookman Old Style"/>
              </a:rPr>
              <a:t>Procfs</a:t>
            </a:r>
            <a:endParaRPr b="0" lang="en-IN" sz="4000" spc="-1" strike="noStrike">
              <a:latin typeface="Arial"/>
            </a:endParaRPr>
          </a:p>
        </p:txBody>
      </p:sp>
      <p:sp>
        <p:nvSpPr>
          <p:cNvPr id="245" name="PlaceHolder 2"/>
          <p:cNvSpPr>
            <a:spLocks noGrp="1"/>
          </p:cNvSpPr>
          <p:nvPr>
            <p:ph/>
          </p:nvPr>
        </p:nvSpPr>
        <p:spPr>
          <a:xfrm>
            <a:off x="838080" y="1800720"/>
            <a:ext cx="10514160" cy="549324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000" spc="-1" strike="noStrike">
                <a:solidFill>
                  <a:srgbClr val="000000"/>
                </a:solidFill>
                <a:latin typeface="Bookman Old Style"/>
              </a:rPr>
              <a:t>The proc file system acts as an interface to internel data structures in the kernel.it can be used to obtain information about the system/</a:t>
            </a:r>
            <a:endParaRPr b="0" lang="en-IN"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Bookman Old Style"/>
              </a:rPr>
              <a:t>Proc filesystem is virtual file system created on fly when systemboots and is dissolved at time of system shutdown.</a:t>
            </a:r>
            <a:endParaRPr b="0" lang="en-IN"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Bookman Old Style"/>
              </a:rPr>
              <a:t>It contains useful information about the processes that are currently running it is regarded as control and information center for kernel.</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838080" y="365040"/>
            <a:ext cx="10514160" cy="1324080"/>
          </a:xfrm>
          <a:prstGeom prst="rect">
            <a:avLst/>
          </a:prstGeom>
          <a:noFill/>
          <a:ln w="0">
            <a:noFill/>
          </a:ln>
        </p:spPr>
        <p:txBody>
          <a:bodyPr lIns="90000" rIns="90000" tIns="45000" bIns="45000" anchor="ctr">
            <a:noAutofit/>
          </a:bodyPr>
          <a:p>
            <a:pPr algn="ctr">
              <a:lnSpc>
                <a:spcPct val="90000"/>
              </a:lnSpc>
              <a:buNone/>
            </a:pPr>
            <a:r>
              <a:rPr b="1" lang="en-US" sz="4000" spc="-1" strike="noStrike">
                <a:solidFill>
                  <a:srgbClr val="000000"/>
                </a:solidFill>
                <a:latin typeface="Bookman Old Style"/>
              </a:rPr>
              <a:t>Creating procfs entry</a:t>
            </a:r>
            <a:endParaRPr b="0" lang="en-IN" sz="4000" spc="-1" strike="noStrike">
              <a:latin typeface="Arial"/>
            </a:endParaRPr>
          </a:p>
        </p:txBody>
      </p:sp>
      <p:sp>
        <p:nvSpPr>
          <p:cNvPr id="247" name="PlaceHolder 2"/>
          <p:cNvSpPr>
            <a:spLocks noGrp="1"/>
          </p:cNvSpPr>
          <p:nvPr>
            <p:ph/>
          </p:nvPr>
        </p:nvSpPr>
        <p:spPr>
          <a:xfrm>
            <a:off x="805320" y="1611720"/>
            <a:ext cx="10514160" cy="513180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1600" spc="-1" strike="noStrike">
                <a:solidFill>
                  <a:srgbClr val="000000"/>
                </a:solidFill>
                <a:latin typeface="Bookman Old Style"/>
              </a:rPr>
              <a:t>struct proc_dir_entry *proc_create(const char *name,umode_t mode,struct proc_dir_entry *parent,const struct fil_operations *proc_fops);</a:t>
            </a:r>
            <a:endParaRPr b="0" lang="en-IN" sz="1600" spc="-1" strike="noStrike">
              <a:latin typeface="Arial"/>
            </a:endParaRPr>
          </a:p>
          <a:p>
            <a:pPr>
              <a:lnSpc>
                <a:spcPct val="90000"/>
              </a:lnSpc>
              <a:spcBef>
                <a:spcPts val="1001"/>
              </a:spcBef>
              <a:buNone/>
              <a:tabLst>
                <a:tab algn="l" pos="0"/>
              </a:tabLst>
            </a:pPr>
            <a:r>
              <a:rPr b="1" lang="en-US" sz="1600" spc="-1" strike="noStrike">
                <a:solidFill>
                  <a:srgbClr val="000000"/>
                </a:solidFill>
                <a:latin typeface="Bookman Old Style"/>
              </a:rPr>
              <a:t>&lt;name&gt; </a:t>
            </a:r>
            <a:r>
              <a:rPr b="1" lang="en-US" sz="1600" spc="-1" strike="noStrike">
                <a:solidFill>
                  <a:srgbClr val="000000"/>
                </a:solidFill>
                <a:latin typeface="Wingdings"/>
              </a:rPr>
              <a:t>--&gt;</a:t>
            </a:r>
            <a:r>
              <a:rPr b="0" lang="en-US" sz="1600" spc="-1" strike="noStrike">
                <a:solidFill>
                  <a:srgbClr val="000000"/>
                </a:solidFill>
                <a:latin typeface="Bookman Old Style"/>
              </a:rPr>
              <a:t>the name of the proc entry</a:t>
            </a:r>
            <a:endParaRPr b="0" lang="en-IN" sz="1600" spc="-1" strike="noStrike">
              <a:latin typeface="Arial"/>
            </a:endParaRPr>
          </a:p>
          <a:p>
            <a:pPr>
              <a:lnSpc>
                <a:spcPct val="90000"/>
              </a:lnSpc>
              <a:spcBef>
                <a:spcPts val="1001"/>
              </a:spcBef>
              <a:buNone/>
              <a:tabLst>
                <a:tab algn="l" pos="0"/>
              </a:tabLst>
            </a:pPr>
            <a:r>
              <a:rPr b="1" lang="en-US" sz="1600" spc="-1" strike="noStrike">
                <a:solidFill>
                  <a:srgbClr val="000000"/>
                </a:solidFill>
                <a:latin typeface="Bookman Old Style"/>
              </a:rPr>
              <a:t>&lt;mode&gt; </a:t>
            </a:r>
            <a:r>
              <a:rPr b="1" lang="en-US" sz="1600" spc="-1" strike="noStrike">
                <a:solidFill>
                  <a:srgbClr val="000000"/>
                </a:solidFill>
                <a:latin typeface="Wingdings"/>
              </a:rPr>
              <a:t>--&gt;</a:t>
            </a:r>
            <a:r>
              <a:rPr b="0" lang="en-US" sz="1600" spc="-1" strike="noStrike">
                <a:solidFill>
                  <a:srgbClr val="000000"/>
                </a:solidFill>
                <a:latin typeface="Bookman Old Style"/>
              </a:rPr>
              <a:t>the access mode of proc entry</a:t>
            </a:r>
            <a:endParaRPr b="0" lang="en-IN" sz="1600" spc="-1" strike="noStrike">
              <a:latin typeface="Arial"/>
            </a:endParaRPr>
          </a:p>
          <a:p>
            <a:pPr>
              <a:lnSpc>
                <a:spcPct val="90000"/>
              </a:lnSpc>
              <a:spcBef>
                <a:spcPts val="1001"/>
              </a:spcBef>
              <a:buNone/>
              <a:tabLst>
                <a:tab algn="l" pos="0"/>
              </a:tabLst>
            </a:pPr>
            <a:r>
              <a:rPr b="1" lang="en-US" sz="1600" spc="-1" strike="noStrike">
                <a:solidFill>
                  <a:srgbClr val="000000"/>
                </a:solidFill>
                <a:latin typeface="Bookman Old Style"/>
              </a:rPr>
              <a:t>&lt;parent&gt; </a:t>
            </a:r>
            <a:r>
              <a:rPr b="1" lang="en-US" sz="1600" spc="-1" strike="noStrike">
                <a:solidFill>
                  <a:srgbClr val="000000"/>
                </a:solidFill>
                <a:latin typeface="Wingdings"/>
              </a:rPr>
              <a:t>--&gt;</a:t>
            </a:r>
            <a:r>
              <a:rPr b="0" lang="en-US" sz="1600" spc="-1" strike="noStrike">
                <a:solidFill>
                  <a:srgbClr val="000000"/>
                </a:solidFill>
                <a:latin typeface="Bookman Old Style"/>
              </a:rPr>
              <a:t>the name of the parent directory under /proc.if NULL is passed as a parent the /proc directory will be sent as parent </a:t>
            </a:r>
            <a:endParaRPr b="0" lang="en-IN" sz="1600" spc="-1" strike="noStrike">
              <a:latin typeface="Arial"/>
            </a:endParaRPr>
          </a:p>
          <a:p>
            <a:pPr>
              <a:lnSpc>
                <a:spcPct val="90000"/>
              </a:lnSpc>
              <a:spcBef>
                <a:spcPts val="1001"/>
              </a:spcBef>
              <a:buNone/>
              <a:tabLst>
                <a:tab algn="l" pos="0"/>
              </a:tabLst>
            </a:pPr>
            <a:r>
              <a:rPr b="1" lang="en-US" sz="1600" spc="-1" strike="noStrike">
                <a:solidFill>
                  <a:srgbClr val="000000"/>
                </a:solidFill>
                <a:latin typeface="Bookman Old Style"/>
              </a:rPr>
              <a:t>&lt;proc_fops&gt; </a:t>
            </a:r>
            <a:r>
              <a:rPr b="1" lang="en-US" sz="1600" spc="-1" strike="noStrike">
                <a:solidFill>
                  <a:srgbClr val="000000"/>
                </a:solidFill>
                <a:latin typeface="Wingdings"/>
              </a:rPr>
              <a:t>--&gt;</a:t>
            </a:r>
            <a:r>
              <a:rPr b="0" lang="en-US" sz="1600" spc="-1" strike="noStrike">
                <a:solidFill>
                  <a:srgbClr val="000000"/>
                </a:solidFill>
                <a:latin typeface="Bookman Old Style"/>
              </a:rPr>
              <a:t> the structure in which the file operations for the proc entry will be created.</a:t>
            </a:r>
            <a:endParaRPr b="0" lang="en-IN" sz="1600" spc="-1" strike="noStrike">
              <a:latin typeface="Arial"/>
            </a:endParaRPr>
          </a:p>
          <a:p>
            <a:pPr>
              <a:lnSpc>
                <a:spcPct val="90000"/>
              </a:lnSpc>
              <a:spcBef>
                <a:spcPts val="1001"/>
              </a:spcBef>
              <a:buNone/>
              <a:tabLst>
                <a:tab algn="l" pos="0"/>
              </a:tabLst>
            </a:pPr>
            <a:r>
              <a:rPr b="0" lang="en-US" sz="1600" spc="-1" strike="noStrike">
                <a:solidFill>
                  <a:srgbClr val="000000"/>
                </a:solidFill>
                <a:latin typeface="Bookman Old Style"/>
              </a:rPr>
              <a:t>Creating proc entry</a:t>
            </a:r>
            <a:endParaRPr b="0" lang="en-IN" sz="1600" spc="-1" strike="noStrike">
              <a:latin typeface="Arial"/>
            </a:endParaRPr>
          </a:p>
          <a:p>
            <a:pPr>
              <a:lnSpc>
                <a:spcPct val="90000"/>
              </a:lnSpc>
              <a:spcBef>
                <a:spcPts val="1001"/>
              </a:spcBef>
              <a:buNone/>
              <a:tabLst>
                <a:tab algn="l" pos="0"/>
              </a:tabLst>
            </a:pPr>
            <a:r>
              <a:rPr b="1" lang="en-US" sz="1600" spc="-1" strike="noStrike">
                <a:solidFill>
                  <a:srgbClr val="000000"/>
                </a:solidFill>
                <a:latin typeface="Bookman Old Style"/>
              </a:rPr>
              <a:t>create_proc_read_entry(const char *name,struct proc_dir_entry *parent);</a:t>
            </a:r>
            <a:endParaRPr b="0" lang="en-IN" sz="1600" spc="-1" strike="noStrike">
              <a:latin typeface="Arial"/>
            </a:endParaRPr>
          </a:p>
          <a:p>
            <a:pPr>
              <a:lnSpc>
                <a:spcPct val="90000"/>
              </a:lnSpc>
              <a:spcBef>
                <a:spcPts val="1001"/>
              </a:spcBef>
              <a:buNone/>
              <a:tabLst>
                <a:tab algn="l" pos="0"/>
              </a:tabLst>
            </a:pPr>
            <a:r>
              <a:rPr b="1" lang="en-US" sz="1600" spc="-1" strike="noStrike">
                <a:solidFill>
                  <a:srgbClr val="000000"/>
                </a:solidFill>
                <a:latin typeface="Bookman Old Style"/>
              </a:rPr>
              <a:t>create_proc_entry(const char *name,struct proc_dir_entry *parent);</a:t>
            </a:r>
            <a:endParaRPr b="0" lang="en-IN" sz="1600" spc="-1" strike="noStrike">
              <a:latin typeface="Arial"/>
            </a:endParaRPr>
          </a:p>
          <a:p>
            <a:pPr>
              <a:lnSpc>
                <a:spcPct val="90000"/>
              </a:lnSpc>
              <a:spcBef>
                <a:spcPts val="1001"/>
              </a:spcBef>
              <a:buNone/>
              <a:tabLst>
                <a:tab algn="l" pos="0"/>
              </a:tabLst>
            </a:pPr>
            <a:r>
              <a:rPr b="0" lang="en-US" sz="1600" spc="-1" strike="noStrike">
                <a:solidFill>
                  <a:srgbClr val="000000"/>
                </a:solidFill>
                <a:latin typeface="Bookman Old Style"/>
              </a:rPr>
              <a:t>above two functions has their own </a:t>
            </a:r>
            <a:endParaRPr b="0" lang="en-IN" sz="1600" spc="-1" strike="noStrike">
              <a:latin typeface="Arial"/>
            </a:endParaRPr>
          </a:p>
          <a:p>
            <a:pPr>
              <a:lnSpc>
                <a:spcPct val="90000"/>
              </a:lnSpc>
              <a:spcBef>
                <a:spcPts val="1001"/>
              </a:spcBef>
              <a:buNone/>
              <a:tabLst>
                <a:tab algn="l" pos="0"/>
              </a:tabLst>
            </a:pPr>
            <a:r>
              <a:rPr b="0" lang="en-US" sz="1600" spc="-1" strike="noStrike">
                <a:solidFill>
                  <a:srgbClr val="000000"/>
                </a:solidFill>
                <a:latin typeface="Bookman Old Style"/>
              </a:rPr>
              <a:t>Removing proc entry</a:t>
            </a:r>
            <a:endParaRPr b="0" lang="en-IN" sz="1600" spc="-1" strike="noStrike">
              <a:latin typeface="Arial"/>
            </a:endParaRPr>
          </a:p>
          <a:p>
            <a:pPr>
              <a:lnSpc>
                <a:spcPct val="90000"/>
              </a:lnSpc>
              <a:spcBef>
                <a:spcPts val="1001"/>
              </a:spcBef>
              <a:buNone/>
              <a:tabLst>
                <a:tab algn="l" pos="0"/>
              </a:tabLst>
            </a:pPr>
            <a:r>
              <a:rPr b="1" lang="en-US" sz="1600" spc="-1" strike="noStrike">
                <a:solidFill>
                  <a:srgbClr val="000000"/>
                </a:solidFill>
                <a:latin typeface="Bookman Old Style"/>
              </a:rPr>
              <a:t>void remove_proc_entry(const char *name,struct proc_dir_entry *parent);</a:t>
            </a:r>
            <a:endParaRPr b="0" lang="en-IN" sz="1600" spc="-1" strike="noStrike">
              <a:latin typeface="Arial"/>
            </a:endParaRPr>
          </a:p>
          <a:p>
            <a:pPr>
              <a:lnSpc>
                <a:spcPct val="90000"/>
              </a:lnSpc>
              <a:spcBef>
                <a:spcPts val="1001"/>
              </a:spcBef>
              <a:buNone/>
              <a:tabLst>
                <a:tab algn="l" pos="0"/>
              </a:tabLst>
            </a:pPr>
            <a:r>
              <a:rPr b="1" lang="en-US" sz="1600" spc="-1" strike="noStrike">
                <a:solidFill>
                  <a:srgbClr val="000000"/>
                </a:solidFill>
                <a:latin typeface="Bookman Old Style"/>
              </a:rPr>
              <a:t>&lt;name&gt; </a:t>
            </a:r>
            <a:r>
              <a:rPr b="1" lang="en-US" sz="1600" spc="-1" strike="noStrike">
                <a:solidFill>
                  <a:srgbClr val="000000"/>
                </a:solidFill>
                <a:latin typeface="Wingdings"/>
              </a:rPr>
              <a:t>--&gt;</a:t>
            </a:r>
            <a:r>
              <a:rPr b="1" lang="en-US" sz="1600" spc="-1" strike="noStrike">
                <a:solidFill>
                  <a:srgbClr val="000000"/>
                </a:solidFill>
                <a:latin typeface="Bookman Old Style"/>
              </a:rPr>
              <a:t> </a:t>
            </a:r>
            <a:r>
              <a:rPr b="0" lang="en-US" sz="1600" spc="-1" strike="noStrike">
                <a:solidFill>
                  <a:srgbClr val="000000"/>
                </a:solidFill>
                <a:latin typeface="Bookman Old Style"/>
              </a:rPr>
              <a:t>the name of the proc entry</a:t>
            </a:r>
            <a:endParaRPr b="0" lang="en-IN" sz="1600" spc="-1" strike="noStrike">
              <a:latin typeface="Arial"/>
            </a:endParaRPr>
          </a:p>
          <a:p>
            <a:pPr>
              <a:lnSpc>
                <a:spcPct val="90000"/>
              </a:lnSpc>
              <a:spcBef>
                <a:spcPts val="1001"/>
              </a:spcBef>
              <a:buNone/>
              <a:tabLst>
                <a:tab algn="l" pos="0"/>
              </a:tabLst>
            </a:pPr>
            <a:r>
              <a:rPr b="1" lang="en-US" sz="1600" spc="-1" strike="noStrike">
                <a:solidFill>
                  <a:srgbClr val="000000"/>
                </a:solidFill>
                <a:latin typeface="Bookman Old Style"/>
              </a:rPr>
              <a:t>&lt;parent&gt; </a:t>
            </a:r>
            <a:r>
              <a:rPr b="1" lang="en-US" sz="1600" spc="-1" strike="noStrike">
                <a:solidFill>
                  <a:srgbClr val="000000"/>
                </a:solidFill>
                <a:latin typeface="Wingdings"/>
              </a:rPr>
              <a:t>--&gt;</a:t>
            </a:r>
            <a:r>
              <a:rPr b="1" lang="en-US" sz="1600" spc="-1" strike="noStrike">
                <a:solidFill>
                  <a:srgbClr val="000000"/>
                </a:solidFill>
                <a:latin typeface="Bookman Old Style"/>
              </a:rPr>
              <a:t> </a:t>
            </a:r>
            <a:r>
              <a:rPr b="0" lang="en-US" sz="1600" spc="-1" strike="noStrike">
                <a:solidFill>
                  <a:srgbClr val="000000"/>
                </a:solidFill>
                <a:latin typeface="Bookman Old Style"/>
              </a:rPr>
              <a:t>the name of the parent directory under /proc.</a:t>
            </a:r>
            <a:endParaRPr b="0" lang="en-IN" sz="1600" spc="-1" strike="noStrike">
              <a:latin typeface="Arial"/>
            </a:endParaRPr>
          </a:p>
          <a:p>
            <a:pPr>
              <a:lnSpc>
                <a:spcPct val="90000"/>
              </a:lnSpc>
              <a:spcBef>
                <a:spcPts val="1001"/>
              </a:spcBef>
              <a:buNone/>
              <a:tabLst>
                <a:tab algn="l" pos="0"/>
              </a:tabLst>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838080" y="365040"/>
            <a:ext cx="10514160" cy="1324080"/>
          </a:xfrm>
          <a:prstGeom prst="rect">
            <a:avLst/>
          </a:prstGeom>
          <a:noFill/>
          <a:ln w="0">
            <a:noFill/>
          </a:ln>
        </p:spPr>
        <p:txBody>
          <a:bodyPr lIns="90000" rIns="90000" tIns="45000" bIns="45000" anchor="ctr">
            <a:noAutofit/>
          </a:bodyPr>
          <a:p>
            <a:pPr algn="ctr">
              <a:lnSpc>
                <a:spcPct val="90000"/>
              </a:lnSpc>
              <a:buNone/>
            </a:pPr>
            <a:r>
              <a:rPr b="1" lang="en-US" sz="4000" spc="-1" strike="noStrike">
                <a:solidFill>
                  <a:srgbClr val="000000"/>
                </a:solidFill>
                <a:latin typeface="Bookman Old Style"/>
              </a:rPr>
              <a:t>Export_symbol()</a:t>
            </a:r>
            <a:endParaRPr b="0" lang="en-IN" sz="4000" spc="-1" strike="noStrike">
              <a:latin typeface="Arial"/>
            </a:endParaRPr>
          </a:p>
        </p:txBody>
      </p:sp>
      <p:sp>
        <p:nvSpPr>
          <p:cNvPr id="249" name="PlaceHolder 2"/>
          <p:cNvSpPr>
            <a:spLocks noGrp="1"/>
          </p:cNvSpPr>
          <p:nvPr>
            <p:ph/>
          </p:nvPr>
        </p:nvSpPr>
        <p:spPr>
          <a:xfrm>
            <a:off x="838080" y="2149560"/>
            <a:ext cx="10514160" cy="434988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000" spc="-1" strike="noStrike">
                <a:solidFill>
                  <a:srgbClr val="000000"/>
                </a:solidFill>
                <a:latin typeface="Bookman Old Style"/>
              </a:rPr>
              <a:t>Since kernel 2.6 version the function which is not applied static keyword  is available to all the .c codes in the kernel source code</a:t>
            </a:r>
            <a:endParaRPr b="0" lang="en-IN"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Bookman Old Style"/>
              </a:rPr>
              <a:t>After 2.6 kernel version every function is restricted to its file scope</a:t>
            </a:r>
            <a:r>
              <a:rPr b="0" lang="en-IN" sz="2000" spc="-1" strike="noStrike">
                <a:solidFill>
                  <a:srgbClr val="000000"/>
                </a:solidFill>
                <a:latin typeface="Bookman Old Style"/>
              </a:rPr>
              <a:t>. to utilize a function from one driver to another driver the macro EXPORT_SYMBOL is used.</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Bookman Old Style"/>
              </a:rPr>
              <a:t>In c codes symbols are nothing but a variables or  functions which you declared in that code.</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Bookman Old Style"/>
              </a:rPr>
              <a:t> </a:t>
            </a:r>
            <a:r>
              <a:rPr b="0" lang="en-IN" sz="2000" spc="-1" strike="noStrike">
                <a:solidFill>
                  <a:srgbClr val="000000"/>
                </a:solidFill>
                <a:latin typeface="Bookman Old Style"/>
              </a:rPr>
              <a:t>through EXPORT_SYMBOL macro we can increase the function or  variables scope from file scope to process scope.</a:t>
            </a:r>
            <a:endParaRPr b="0" lang="en-IN" sz="2000" spc="-1" strike="noStrike">
              <a:latin typeface="Arial"/>
            </a:endParaRPr>
          </a:p>
          <a:p>
            <a:pPr>
              <a:lnSpc>
                <a:spcPct val="90000"/>
              </a:lnSpc>
              <a:spcBef>
                <a:spcPts val="1001"/>
              </a:spcBef>
              <a:buNone/>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838080" y="365040"/>
            <a:ext cx="10514160" cy="1324080"/>
          </a:xfrm>
          <a:prstGeom prst="rect">
            <a:avLst/>
          </a:prstGeom>
          <a:noFill/>
          <a:ln w="0">
            <a:noFill/>
          </a:ln>
        </p:spPr>
        <p:txBody>
          <a:bodyPr lIns="90000" rIns="90000" tIns="45000" bIns="45000" anchor="ctr">
            <a:noAutofit/>
          </a:bodyPr>
          <a:p>
            <a:pPr algn="ctr">
              <a:lnSpc>
                <a:spcPct val="90000"/>
              </a:lnSpc>
              <a:buNone/>
            </a:pPr>
            <a:r>
              <a:rPr b="1" lang="en-US" sz="4000" spc="-1" strike="noStrike">
                <a:solidFill>
                  <a:srgbClr val="000000"/>
                </a:solidFill>
                <a:latin typeface="Bookman Old Style"/>
              </a:rPr>
              <a:t>Macro </a:t>
            </a:r>
            <a:r>
              <a:rPr b="1" lang="en-US" sz="4000" spc="-1" strike="noStrike">
                <a:solidFill>
                  <a:srgbClr val="000000"/>
                </a:solidFill>
                <a:latin typeface="Bookman Old Style"/>
              </a:rPr>
              <a:t>definition</a:t>
            </a:r>
            <a:endParaRPr b="0" lang="en-IN" sz="4000" spc="-1" strike="noStrike">
              <a:latin typeface="Arial"/>
            </a:endParaRPr>
          </a:p>
        </p:txBody>
      </p:sp>
      <p:sp>
        <p:nvSpPr>
          <p:cNvPr id="251" name="PlaceHolder 2"/>
          <p:cNvSpPr>
            <a:spLocks noGrp="1"/>
          </p:cNvSpPr>
          <p:nvPr>
            <p:ph/>
          </p:nvPr>
        </p:nvSpPr>
        <p:spPr>
          <a:xfrm>
            <a:off x="298800" y="1690560"/>
            <a:ext cx="11692440" cy="4800600"/>
          </a:xfrm>
          <a:prstGeom prst="rect">
            <a:avLst/>
          </a:prstGeom>
          <a:noFill/>
          <a:ln w="0">
            <a:noFill/>
          </a:ln>
        </p:spPr>
        <p:txBody>
          <a:bodyPr lIns="90000" rIns="90000" tIns="45000" bIns="45000" anchor="t">
            <a:normAutofit fontScale="93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Bookman Old Style"/>
              </a:rPr>
              <a:t>Header file : export.h</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Bookman Old Style"/>
              </a:rPr>
              <a:t>#define EXPORT_SYMBOL(sym)             __EXPORT_SYMBOL(sym,””)</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Bookman Old Style"/>
              </a:rPr>
              <a:t>#define EXPORT_SYMBOL_GPL(sym)  __EXPORT_SYMBOL(sym,”gpl”)</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Bookman Old Style"/>
              </a:rPr>
              <a:t>#define __EXPORT_SYMBOL(sym,sec,””)     __EXPORT_SYMBOL(sym,sec,””)</a:t>
            </a:r>
            <a:endParaRPr b="0" lang="en-IN"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Bookman Old Style"/>
              </a:rPr>
              <a:t>#define __EXPORT_SYMBOL(sym,sec,ns) __GENKSYMS_EXPORT_SYMBOL(sys)</a:t>
            </a: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Bookman Old Style"/>
              </a:rPr>
              <a:t>sym-----</a:t>
            </a:r>
            <a:r>
              <a:rPr b="0" lang="en-US" sz="2800" spc="-1" strike="noStrike">
                <a:solidFill>
                  <a:srgbClr val="000000"/>
                </a:solidFill>
                <a:latin typeface="Wingdings"/>
              </a:rPr>
              <a:t>&gt;</a:t>
            </a:r>
            <a:r>
              <a:rPr b="0" lang="en-US" sz="2800" spc="-1" strike="noStrike">
                <a:solidFill>
                  <a:srgbClr val="000000"/>
                </a:solidFill>
                <a:latin typeface="Bookman Old Style"/>
              </a:rPr>
              <a:t>symbol</a:t>
            </a: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Bookman Old Style"/>
              </a:rPr>
              <a:t>sec-----</a:t>
            </a:r>
            <a:r>
              <a:rPr b="0" lang="en-US" sz="2800" spc="-1" strike="noStrike">
                <a:solidFill>
                  <a:srgbClr val="000000"/>
                </a:solidFill>
                <a:latin typeface="Wingdings"/>
              </a:rPr>
              <a:t>&gt;</a:t>
            </a:r>
            <a:r>
              <a:rPr b="0" lang="en-US" sz="2800" spc="-1" strike="noStrike">
                <a:solidFill>
                  <a:srgbClr val="000000"/>
                </a:solidFill>
                <a:latin typeface="Bookman Old Style"/>
              </a:rPr>
              <a:t>license</a:t>
            </a: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Bookman Old Style"/>
              </a:rPr>
              <a:t>ns------</a:t>
            </a:r>
            <a:r>
              <a:rPr b="0" lang="en-US" sz="2800" spc="-1" strike="noStrike">
                <a:solidFill>
                  <a:srgbClr val="000000"/>
                </a:solidFill>
                <a:latin typeface="Wingdings"/>
              </a:rPr>
              <a:t>&gt;</a:t>
            </a:r>
            <a:r>
              <a:rPr b="0" lang="en-US" sz="2800" spc="-1" strike="noStrike">
                <a:solidFill>
                  <a:srgbClr val="000000"/>
                </a:solidFill>
                <a:latin typeface="Bookman Old Style"/>
              </a:rPr>
              <a:t>namespace</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838080" y="365040"/>
            <a:ext cx="10514160" cy="1324080"/>
          </a:xfrm>
          <a:prstGeom prst="rect">
            <a:avLst/>
          </a:prstGeom>
          <a:noFill/>
          <a:ln w="0">
            <a:noFill/>
          </a:ln>
        </p:spPr>
        <p:txBody>
          <a:bodyPr lIns="90000" rIns="90000" tIns="45000" bIns="45000" anchor="ctr">
            <a:noAutofit/>
          </a:bodyPr>
          <a:p>
            <a:pPr algn="ctr">
              <a:lnSpc>
                <a:spcPct val="90000"/>
              </a:lnSpc>
              <a:buNone/>
            </a:pPr>
            <a:r>
              <a:rPr b="1" lang="en-US" sz="4000" spc="-1" strike="noStrike">
                <a:solidFill>
                  <a:srgbClr val="000000"/>
                </a:solidFill>
                <a:latin typeface="Bookman Old Style"/>
              </a:rPr>
              <a:t>Syntax</a:t>
            </a:r>
            <a:endParaRPr b="0" lang="en-IN" sz="4000" spc="-1" strike="noStrike">
              <a:latin typeface="Arial"/>
            </a:endParaRPr>
          </a:p>
        </p:txBody>
      </p:sp>
      <p:sp>
        <p:nvSpPr>
          <p:cNvPr id="253" name="PlaceHolder 2"/>
          <p:cNvSpPr>
            <a:spLocks noGrp="1"/>
          </p:cNvSpPr>
          <p:nvPr>
            <p:ph/>
          </p:nvPr>
        </p:nvSpPr>
        <p:spPr>
          <a:xfrm>
            <a:off x="404280" y="1969560"/>
            <a:ext cx="11270160" cy="4353840"/>
          </a:xfrm>
          <a:prstGeom prst="rect">
            <a:avLst/>
          </a:prstGeom>
          <a:noFill/>
          <a:ln w="0">
            <a:noFill/>
          </a:ln>
        </p:spPr>
        <p:txBody>
          <a:bodyPr lIns="90000" rIns="90000" tIns="45000" bIns="45000" anchor="t">
            <a:normAutofit/>
          </a:bodyPr>
          <a:p>
            <a:pPr>
              <a:lnSpc>
                <a:spcPct val="90000"/>
              </a:lnSpc>
              <a:spcBef>
                <a:spcPts val="1001"/>
              </a:spcBef>
              <a:buNone/>
              <a:tabLst>
                <a:tab algn="l" pos="0"/>
              </a:tabLst>
            </a:pPr>
            <a:r>
              <a:rPr b="0" lang="en-IN" sz="2000" spc="-1" strike="noStrike">
                <a:solidFill>
                  <a:srgbClr val="000000"/>
                </a:solidFill>
                <a:latin typeface="Bookman Old Style"/>
              </a:rPr>
              <a:t>Through export_symbol  the function which is shared between  two drivers we must declare in two drivers codes and define in one driver code and another one can directly invoke without definition.</a:t>
            </a:r>
            <a:endParaRPr b="0" lang="en-IN" sz="2000" spc="-1" strike="noStrike">
              <a:latin typeface="Arial"/>
            </a:endParaRPr>
          </a:p>
          <a:p>
            <a:pPr>
              <a:lnSpc>
                <a:spcPct val="90000"/>
              </a:lnSpc>
              <a:spcBef>
                <a:spcPts val="1001"/>
              </a:spcBef>
              <a:buNone/>
              <a:tabLst>
                <a:tab algn="l" pos="0"/>
              </a:tabLst>
            </a:pPr>
            <a:r>
              <a:rPr b="0" lang="en-IN" sz="2000" spc="-1" strike="noStrike">
                <a:solidFill>
                  <a:srgbClr val="000000"/>
                </a:solidFill>
                <a:latin typeface="Bookman Old Style"/>
              </a:rPr>
              <a:t>	</a:t>
            </a:r>
            <a:r>
              <a:rPr b="0" lang="en-IN" sz="2000" spc="-1" strike="noStrike">
                <a:solidFill>
                  <a:srgbClr val="000000"/>
                </a:solidFill>
                <a:latin typeface="Bookman Old Style"/>
              </a:rPr>
              <a:t>syntax:</a:t>
            </a:r>
            <a:endParaRPr b="0" lang="en-IN" sz="2000" spc="-1" strike="noStrike">
              <a:latin typeface="Arial"/>
            </a:endParaRPr>
          </a:p>
          <a:p>
            <a:pPr>
              <a:lnSpc>
                <a:spcPct val="90000"/>
              </a:lnSpc>
              <a:spcBef>
                <a:spcPts val="1001"/>
              </a:spcBef>
              <a:buNone/>
              <a:tabLst>
                <a:tab algn="l" pos="0"/>
              </a:tabLst>
            </a:pPr>
            <a:r>
              <a:rPr b="0" lang="en-IN" sz="2000" spc="-1" strike="noStrike">
                <a:solidFill>
                  <a:srgbClr val="000000"/>
                </a:solidFill>
                <a:latin typeface="Bookman Old Style"/>
              </a:rPr>
              <a:t>                  </a:t>
            </a:r>
            <a:r>
              <a:rPr b="1" lang="en-IN" sz="2000" spc="-1" strike="noStrike">
                <a:solidFill>
                  <a:srgbClr val="000000"/>
                </a:solidFill>
                <a:latin typeface="Bookman Old Style"/>
              </a:rPr>
              <a:t>EXPORT_SYMBOL(function name or variable name)</a:t>
            </a:r>
            <a:endParaRPr b="0" lang="en-IN" sz="2000" spc="-1" strike="noStrike">
              <a:latin typeface="Arial"/>
            </a:endParaRPr>
          </a:p>
          <a:p>
            <a:pPr>
              <a:lnSpc>
                <a:spcPct val="90000"/>
              </a:lnSpc>
              <a:spcBef>
                <a:spcPts val="1001"/>
              </a:spcBef>
              <a:buNone/>
              <a:tabLst>
                <a:tab algn="l" pos="0"/>
              </a:tabLst>
            </a:pPr>
            <a:r>
              <a:rPr b="0" lang="en-IN" sz="2000" spc="-1" strike="noStrike">
                <a:solidFill>
                  <a:srgbClr val="000000"/>
                </a:solidFill>
                <a:latin typeface="Bookman Old Style"/>
              </a:rPr>
              <a:t>Export_SYMBOL_GPL macro is used to export those symbols for particular license</a:t>
            </a:r>
            <a:endParaRPr b="0" lang="en-IN" sz="2000" spc="-1" strike="noStrike">
              <a:latin typeface="Arial"/>
            </a:endParaRPr>
          </a:p>
          <a:p>
            <a:pPr>
              <a:lnSpc>
                <a:spcPct val="90000"/>
              </a:lnSpc>
              <a:spcBef>
                <a:spcPts val="1001"/>
              </a:spcBef>
              <a:buNone/>
              <a:tabLst>
                <a:tab algn="l" pos="0"/>
              </a:tabLst>
            </a:pPr>
            <a:r>
              <a:rPr b="0" lang="en-IN" sz="2000" spc="-1" strike="noStrike">
                <a:solidFill>
                  <a:srgbClr val="000000"/>
                </a:solidFill>
                <a:latin typeface="Bookman Old Style"/>
              </a:rPr>
              <a:t>           </a:t>
            </a:r>
            <a:r>
              <a:rPr b="0" lang="en-IN" sz="2000" spc="-1" strike="noStrike">
                <a:solidFill>
                  <a:srgbClr val="000000"/>
                </a:solidFill>
                <a:latin typeface="Bookman Old Style"/>
              </a:rPr>
              <a:t>syntax:</a:t>
            </a:r>
            <a:endParaRPr b="0" lang="en-IN" sz="2000" spc="-1" strike="noStrike">
              <a:latin typeface="Arial"/>
            </a:endParaRPr>
          </a:p>
          <a:p>
            <a:pPr>
              <a:lnSpc>
                <a:spcPct val="90000"/>
              </a:lnSpc>
              <a:spcBef>
                <a:spcPts val="1001"/>
              </a:spcBef>
              <a:buNone/>
              <a:tabLst>
                <a:tab algn="l" pos="0"/>
              </a:tabLst>
            </a:pPr>
            <a:r>
              <a:rPr b="1" lang="en-IN" sz="2000" spc="-1" strike="noStrike">
                <a:solidFill>
                  <a:srgbClr val="000000"/>
                </a:solidFill>
                <a:latin typeface="Bookman Old Style"/>
              </a:rPr>
              <a:t>	</a:t>
            </a:r>
            <a:r>
              <a:rPr b="1" lang="en-IN" sz="2000" spc="-1" strike="noStrike">
                <a:solidFill>
                  <a:srgbClr val="000000"/>
                </a:solidFill>
                <a:latin typeface="Bookman Old Style"/>
              </a:rPr>
              <a:t>EXPORT_SYMBOL_GPL(function name or variable name)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838080" y="365040"/>
            <a:ext cx="5256360" cy="917280"/>
          </a:xfrm>
          <a:prstGeom prst="rect">
            <a:avLst/>
          </a:prstGeom>
          <a:noFill/>
          <a:ln w="0">
            <a:noFill/>
          </a:ln>
        </p:spPr>
        <p:txBody>
          <a:bodyPr lIns="90000" rIns="90000" tIns="45000" bIns="45000" anchor="ctr">
            <a:noAutofit/>
          </a:bodyPr>
          <a:p>
            <a:pPr>
              <a:lnSpc>
                <a:spcPct val="90000"/>
              </a:lnSpc>
              <a:buNone/>
            </a:pPr>
            <a:r>
              <a:rPr b="1" lang="en-US" sz="4000" spc="-1" strike="noStrike">
                <a:solidFill>
                  <a:srgbClr val="000000"/>
                </a:solidFill>
                <a:latin typeface="Bookman Old Style"/>
              </a:rPr>
              <a:t>Driver 1</a:t>
            </a:r>
            <a:endParaRPr b="0" lang="en-IN" sz="4000" spc="-1" strike="noStrike">
              <a:latin typeface="Arial"/>
            </a:endParaRPr>
          </a:p>
        </p:txBody>
      </p:sp>
      <p:sp>
        <p:nvSpPr>
          <p:cNvPr id="255" name="PlaceHolder 2"/>
          <p:cNvSpPr>
            <a:spLocks noGrp="1"/>
          </p:cNvSpPr>
          <p:nvPr>
            <p:ph/>
          </p:nvPr>
        </p:nvSpPr>
        <p:spPr>
          <a:xfrm>
            <a:off x="776520" y="1283760"/>
            <a:ext cx="4576320" cy="5155560"/>
          </a:xfrm>
          <a:prstGeom prst="rect">
            <a:avLst/>
          </a:prstGeom>
          <a:noFill/>
          <a:ln w="0">
            <a:noFill/>
          </a:ln>
        </p:spPr>
        <p:txBody>
          <a:bodyPr lIns="90000" rIns="90000" tIns="45000" bIns="45000" anchor="t">
            <a:normAutofit fontScale="79000"/>
          </a:bodyPr>
          <a:p>
            <a:pPr marL="216000">
              <a:lnSpc>
                <a:spcPct val="90000"/>
              </a:lnSpc>
              <a:buNone/>
              <a:tabLst>
                <a:tab algn="l" pos="0"/>
              </a:tabLst>
            </a:pPr>
            <a:r>
              <a:rPr b="0" lang="en-US" sz="1800" spc="-1" strike="noStrike">
                <a:solidFill>
                  <a:srgbClr val="000000"/>
                </a:solidFill>
                <a:latin typeface="Bookman Old Style"/>
              </a:rPr>
              <a:t>#include&lt;linux/kernel.h&gt;</a:t>
            </a:r>
            <a:endParaRPr b="0" lang="en-IN" sz="1800" spc="-1" strike="noStrike">
              <a:latin typeface="Arial"/>
            </a:endParaRPr>
          </a:p>
          <a:p>
            <a:pPr marL="216000">
              <a:lnSpc>
                <a:spcPct val="90000"/>
              </a:lnSpc>
              <a:buNone/>
              <a:tabLst>
                <a:tab algn="l" pos="0"/>
              </a:tabLst>
            </a:pPr>
            <a:r>
              <a:rPr b="0" lang="en-US" sz="1800" spc="-1" strike="noStrike">
                <a:solidFill>
                  <a:srgbClr val="000000"/>
                </a:solidFill>
                <a:latin typeface="Bookman Old Style"/>
              </a:rPr>
              <a:t>#include&lt;linux/module.h&gt;</a:t>
            </a:r>
            <a:endParaRPr b="0" lang="en-IN" sz="1800" spc="-1" strike="noStrike">
              <a:latin typeface="Arial"/>
            </a:endParaRPr>
          </a:p>
          <a:p>
            <a:pPr marL="216000">
              <a:lnSpc>
                <a:spcPct val="90000"/>
              </a:lnSpc>
              <a:buNone/>
              <a:tabLst>
                <a:tab algn="l" pos="0"/>
              </a:tabLst>
            </a:pPr>
            <a:r>
              <a:rPr b="0" lang="en-US" sz="1800" spc="-1" strike="noStrike">
                <a:solidFill>
                  <a:srgbClr val="000000"/>
                </a:solidFill>
                <a:latin typeface="Bookman Old Style"/>
              </a:rPr>
              <a:t>#include&lt;linux/init.h&gt;</a:t>
            </a:r>
            <a:endParaRPr b="0" lang="en-IN" sz="1800" spc="-1" strike="noStrike">
              <a:latin typeface="Arial"/>
            </a:endParaRPr>
          </a:p>
          <a:p>
            <a:pPr marL="216000">
              <a:lnSpc>
                <a:spcPct val="90000"/>
              </a:lnSpc>
              <a:buNone/>
              <a:tabLst>
                <a:tab algn="l" pos="0"/>
              </a:tabLst>
            </a:pPr>
            <a:r>
              <a:rPr b="0" lang="en-US" sz="1800" spc="-1" strike="noStrike">
                <a:solidFill>
                  <a:srgbClr val="000000"/>
                </a:solidFill>
                <a:latin typeface="Bookman Old Style"/>
              </a:rPr>
              <a:t>#include&lt;linux/export.h&gt;</a:t>
            </a:r>
            <a:endParaRPr b="0" lang="en-IN" sz="1800" spc="-1" strike="noStrike">
              <a:latin typeface="Arial"/>
            </a:endParaRPr>
          </a:p>
          <a:p>
            <a:pPr marL="216000">
              <a:lnSpc>
                <a:spcPct val="90000"/>
              </a:lnSpc>
              <a:buNone/>
              <a:tabLst>
                <a:tab algn="l" pos="0"/>
              </a:tabLst>
            </a:pPr>
            <a:r>
              <a:rPr b="0" lang="en-US" sz="1800" spc="-1" strike="noStrike">
                <a:solidFill>
                  <a:srgbClr val="000000"/>
                </a:solidFill>
                <a:latin typeface="Bookman Old Style"/>
              </a:rPr>
              <a:t>void function1 (void);</a:t>
            </a:r>
            <a:endParaRPr b="0" lang="en-IN" sz="1800" spc="-1" strike="noStrike">
              <a:latin typeface="Arial"/>
            </a:endParaRPr>
          </a:p>
          <a:p>
            <a:pPr marL="216000">
              <a:lnSpc>
                <a:spcPct val="90000"/>
              </a:lnSpc>
              <a:buNone/>
              <a:tabLst>
                <a:tab algn="l" pos="0"/>
              </a:tabLst>
            </a:pPr>
            <a:r>
              <a:rPr b="0" lang="en-US" sz="1800" spc="-1" strike="noStrike">
                <a:solidFill>
                  <a:srgbClr val="000000"/>
                </a:solidFill>
                <a:latin typeface="Bookman Old Style"/>
              </a:rPr>
              <a:t>int a=10;</a:t>
            </a:r>
            <a:endParaRPr b="0" lang="en-IN" sz="1800" spc="-1" strike="noStrike">
              <a:latin typeface="Arial"/>
            </a:endParaRPr>
          </a:p>
          <a:p>
            <a:pPr marL="216000">
              <a:lnSpc>
                <a:spcPct val="90000"/>
              </a:lnSpc>
              <a:buNone/>
              <a:tabLst>
                <a:tab algn="l" pos="0"/>
              </a:tabLst>
            </a:pPr>
            <a:r>
              <a:rPr b="0" lang="en-US" sz="1800" spc="-1" strike="noStrike">
                <a:solidFill>
                  <a:srgbClr val="000000"/>
                </a:solidFill>
                <a:latin typeface="Bookman Old Style"/>
              </a:rPr>
              <a:t>MODULE_AUTHOR(“Ajay”);</a:t>
            </a:r>
            <a:endParaRPr b="0" lang="en-IN" sz="1800" spc="-1" strike="noStrike">
              <a:latin typeface="Arial"/>
            </a:endParaRPr>
          </a:p>
          <a:p>
            <a:pPr marL="216000">
              <a:lnSpc>
                <a:spcPct val="90000"/>
              </a:lnSpc>
              <a:buNone/>
              <a:tabLst>
                <a:tab algn="l" pos="0"/>
              </a:tabLst>
            </a:pPr>
            <a:r>
              <a:rPr b="0" lang="en-US" sz="1800" spc="-1" strike="noStrike">
                <a:solidFill>
                  <a:srgbClr val="000000"/>
                </a:solidFill>
                <a:latin typeface="Bookman Old Style"/>
              </a:rPr>
              <a:t>MODUEL_LICENSE(“GPVL2”);</a:t>
            </a:r>
            <a:endParaRPr b="0" lang="en-IN" sz="1800" spc="-1" strike="noStrike">
              <a:latin typeface="Arial"/>
            </a:endParaRPr>
          </a:p>
          <a:p>
            <a:pPr marL="216000">
              <a:lnSpc>
                <a:spcPct val="90000"/>
              </a:lnSpc>
              <a:buNone/>
              <a:tabLst>
                <a:tab algn="l" pos="0"/>
              </a:tabLst>
            </a:pPr>
            <a:r>
              <a:rPr b="0" lang="en-US" sz="1800" spc="-1" strike="noStrike">
                <a:solidFill>
                  <a:srgbClr val="000000"/>
                </a:solidFill>
                <a:latin typeface="Bookman Old Style"/>
              </a:rPr>
              <a:t>MODULE_DESCRIPTION(“driver1”);</a:t>
            </a:r>
            <a:endParaRPr b="0" lang="en-IN" sz="1800" spc="-1" strike="noStrike">
              <a:latin typeface="Arial"/>
            </a:endParaRPr>
          </a:p>
          <a:p>
            <a:pPr marL="216000">
              <a:lnSpc>
                <a:spcPct val="90000"/>
              </a:lnSpc>
              <a:buNone/>
              <a:tabLst>
                <a:tab algn="l" pos="0"/>
              </a:tabLst>
            </a:pPr>
            <a:r>
              <a:rPr b="0" lang="en-US" sz="1800" spc="-1" strike="noStrike">
                <a:solidFill>
                  <a:srgbClr val="000000"/>
                </a:solidFill>
                <a:latin typeface="Bookman Old Style"/>
              </a:rPr>
              <a:t>EXPORT_SYMBOL(&amp;a);</a:t>
            </a:r>
            <a:endParaRPr b="0" lang="en-IN" sz="1800" spc="-1" strike="noStrike">
              <a:latin typeface="Arial"/>
            </a:endParaRPr>
          </a:p>
          <a:p>
            <a:pPr marL="216000">
              <a:lnSpc>
                <a:spcPct val="90000"/>
              </a:lnSpc>
              <a:buNone/>
              <a:tabLst>
                <a:tab algn="l" pos="0"/>
              </a:tabLst>
            </a:pPr>
            <a:r>
              <a:rPr b="0" lang="en-US" sz="1800" spc="-1" strike="noStrike">
                <a:solidFill>
                  <a:srgbClr val="000000"/>
                </a:solidFill>
                <a:latin typeface="Bookman Old Style"/>
              </a:rPr>
              <a:t>EXPORT_SYMBOL(function1);</a:t>
            </a:r>
            <a:endParaRPr b="0" lang="en-IN" sz="1800" spc="-1" strike="noStrike">
              <a:latin typeface="Arial"/>
            </a:endParaRPr>
          </a:p>
          <a:p>
            <a:pPr marL="216000">
              <a:lnSpc>
                <a:spcPct val="90000"/>
              </a:lnSpc>
              <a:buNone/>
              <a:tabLst>
                <a:tab algn="l" pos="0"/>
              </a:tabLst>
            </a:pPr>
            <a:r>
              <a:rPr b="0" lang="en-US" sz="1800" spc="-1" strike="noStrike">
                <a:solidFill>
                  <a:srgbClr val="000000"/>
                </a:solidFill>
                <a:latin typeface="Bookman Old Style"/>
              </a:rPr>
              <a:t>static int driver1_init(void)</a:t>
            </a:r>
            <a:endParaRPr b="0" lang="en-IN" sz="1800" spc="-1" strike="noStrike">
              <a:latin typeface="Arial"/>
            </a:endParaRPr>
          </a:p>
          <a:p>
            <a:pPr marL="216000">
              <a:lnSpc>
                <a:spcPct val="90000"/>
              </a:lnSpc>
              <a:buNone/>
              <a:tabLst>
                <a:tab algn="l" pos="0"/>
              </a:tabLst>
            </a:pPr>
            <a:r>
              <a:rPr b="0" lang="en-US" sz="1800" spc="-1" strike="noStrike">
                <a:solidFill>
                  <a:srgbClr val="000000"/>
                </a:solidFill>
                <a:latin typeface="Bookman Old Style"/>
              </a:rPr>
              <a:t>{</a:t>
            </a:r>
            <a:endParaRPr b="0" lang="en-IN" sz="1800" spc="-1" strike="noStrike">
              <a:latin typeface="Arial"/>
            </a:endParaRPr>
          </a:p>
          <a:p>
            <a:pPr marL="216000">
              <a:lnSpc>
                <a:spcPct val="90000"/>
              </a:lnSpc>
              <a:buNone/>
              <a:tabLst>
                <a:tab algn="l" pos="0"/>
              </a:tabLst>
            </a:pPr>
            <a:r>
              <a:rPr b="0" lang="en-US" sz="1800" spc="-1" strike="noStrike">
                <a:solidFill>
                  <a:srgbClr val="000000"/>
                </a:solidFill>
                <a:latin typeface="Bookman Old Style"/>
              </a:rPr>
              <a:t>	</a:t>
            </a:r>
            <a:r>
              <a:rPr b="0" lang="en-US" sz="1800" spc="-1" strike="noStrike">
                <a:solidFill>
                  <a:srgbClr val="000000"/>
                </a:solidFill>
                <a:latin typeface="Bookman Old Style"/>
              </a:rPr>
              <a:t>printk(“&lt;6&gt;””driver1 is loaded”);</a:t>
            </a:r>
            <a:endParaRPr b="0" lang="en-IN" sz="1800" spc="-1" strike="noStrike">
              <a:latin typeface="Arial"/>
            </a:endParaRPr>
          </a:p>
          <a:p>
            <a:pPr marL="216000">
              <a:lnSpc>
                <a:spcPct val="90000"/>
              </a:lnSpc>
              <a:buNone/>
              <a:tabLst>
                <a:tab algn="l" pos="0"/>
              </a:tabLst>
            </a:pPr>
            <a:r>
              <a:rPr b="0" lang="en-US" sz="1800" spc="-1" strike="noStrike">
                <a:solidFill>
                  <a:srgbClr val="000000"/>
                </a:solidFill>
                <a:latin typeface="Bookman Old Style"/>
              </a:rPr>
              <a:t>	</a:t>
            </a:r>
            <a:r>
              <a:rPr b="0" lang="en-US" sz="1800" spc="-1" strike="noStrike">
                <a:solidFill>
                  <a:srgbClr val="000000"/>
                </a:solidFill>
                <a:latin typeface="Bookman Old Style"/>
              </a:rPr>
              <a:t>return 0;</a:t>
            </a:r>
            <a:endParaRPr b="0" lang="en-IN" sz="1800" spc="-1" strike="noStrike">
              <a:latin typeface="Arial"/>
            </a:endParaRPr>
          </a:p>
          <a:p>
            <a:pPr marL="216000">
              <a:lnSpc>
                <a:spcPct val="90000"/>
              </a:lnSpc>
              <a:buNone/>
              <a:tabLst>
                <a:tab algn="l" pos="0"/>
              </a:tabLst>
            </a:pPr>
            <a:r>
              <a:rPr b="0" lang="en-US" sz="1800" spc="-1" strike="noStrike">
                <a:solidFill>
                  <a:srgbClr val="000000"/>
                </a:solidFill>
                <a:latin typeface="Bookman Old Style"/>
              </a:rPr>
              <a:t>}</a:t>
            </a:r>
            <a:endParaRPr b="0" lang="en-IN" sz="1800" spc="-1" strike="noStrike">
              <a:latin typeface="Arial"/>
            </a:endParaRPr>
          </a:p>
          <a:p>
            <a:pPr marL="216000">
              <a:lnSpc>
                <a:spcPct val="90000"/>
              </a:lnSpc>
              <a:buNone/>
              <a:tabLst>
                <a:tab algn="l" pos="0"/>
              </a:tabLst>
            </a:pPr>
            <a:r>
              <a:rPr b="0" lang="en-US" sz="1800" spc="-1" strike="noStrike">
                <a:solidFill>
                  <a:srgbClr val="000000"/>
                </a:solidFill>
                <a:latin typeface="Bookman Old Style"/>
              </a:rPr>
              <a:t>void function1(void)</a:t>
            </a:r>
            <a:endParaRPr b="0" lang="en-IN" sz="1800" spc="-1" strike="noStrike">
              <a:latin typeface="Arial"/>
            </a:endParaRPr>
          </a:p>
          <a:p>
            <a:pPr marL="216000">
              <a:lnSpc>
                <a:spcPct val="90000"/>
              </a:lnSpc>
              <a:buNone/>
              <a:tabLst>
                <a:tab algn="l" pos="0"/>
              </a:tabLst>
            </a:pPr>
            <a:r>
              <a:rPr b="0" lang="en-US" sz="1800" spc="-1" strike="noStrike">
                <a:solidFill>
                  <a:srgbClr val="000000"/>
                </a:solidFill>
                <a:latin typeface="Bookman Old Style"/>
              </a:rPr>
              <a:t>{</a:t>
            </a:r>
            <a:endParaRPr b="0" lang="en-IN" sz="1800" spc="-1" strike="noStrike">
              <a:latin typeface="Arial"/>
            </a:endParaRPr>
          </a:p>
          <a:p>
            <a:pPr marL="216000">
              <a:lnSpc>
                <a:spcPct val="90000"/>
              </a:lnSpc>
              <a:buNone/>
              <a:tabLst>
                <a:tab algn="l" pos="0"/>
              </a:tabLst>
            </a:pPr>
            <a:r>
              <a:rPr b="0" lang="en-US" sz="1800" spc="-1" strike="noStrike">
                <a:solidFill>
                  <a:srgbClr val="000000"/>
                </a:solidFill>
                <a:latin typeface="Bookman Old Style"/>
              </a:rPr>
              <a:t>	</a:t>
            </a:r>
            <a:r>
              <a:rPr b="0" lang="en-US" sz="1800" spc="-1" strike="noStrike">
                <a:solidFill>
                  <a:srgbClr val="000000"/>
                </a:solidFill>
                <a:latin typeface="Bookman Old Style"/>
              </a:rPr>
              <a:t>printk(“&lt;6&gt;””function from driver1”);</a:t>
            </a:r>
            <a:endParaRPr b="0" lang="en-IN" sz="1800" spc="-1" strike="noStrike">
              <a:latin typeface="Arial"/>
            </a:endParaRPr>
          </a:p>
          <a:p>
            <a:pPr marL="216000">
              <a:lnSpc>
                <a:spcPct val="90000"/>
              </a:lnSpc>
              <a:buNone/>
              <a:tabLst>
                <a:tab algn="l" pos="0"/>
              </a:tabLst>
            </a:pPr>
            <a:r>
              <a:rPr b="0" lang="en-US" sz="1800" spc="-1" strike="noStrike">
                <a:solidFill>
                  <a:srgbClr val="000000"/>
                </a:solidFill>
                <a:latin typeface="Bookman Old Style"/>
              </a:rPr>
              <a:t>}</a:t>
            </a:r>
            <a:endParaRPr b="0" lang="en-IN" sz="1800" spc="-1" strike="noStrike">
              <a:latin typeface="Arial"/>
            </a:endParaRPr>
          </a:p>
          <a:p>
            <a:pPr marL="216000">
              <a:lnSpc>
                <a:spcPct val="90000"/>
              </a:lnSpc>
              <a:buNone/>
              <a:tabLst>
                <a:tab algn="l" pos="0"/>
              </a:tabLst>
            </a:pPr>
            <a:r>
              <a:rPr b="0" lang="en-US" sz="1800" spc="-1" strike="noStrike">
                <a:solidFill>
                  <a:srgbClr val="000000"/>
                </a:solidFill>
                <a:latin typeface="Bookman Old Style"/>
              </a:rPr>
              <a:t>static void driver1_exit(void)</a:t>
            </a:r>
            <a:endParaRPr b="0" lang="en-IN" sz="1800" spc="-1" strike="noStrike">
              <a:latin typeface="Arial"/>
            </a:endParaRPr>
          </a:p>
          <a:p>
            <a:pPr marL="216000">
              <a:lnSpc>
                <a:spcPct val="90000"/>
              </a:lnSpc>
              <a:buNone/>
              <a:tabLst>
                <a:tab algn="l" pos="0"/>
              </a:tabLst>
            </a:pPr>
            <a:r>
              <a:rPr b="0" lang="en-US" sz="1800" spc="-1" strike="noStrike">
                <a:solidFill>
                  <a:srgbClr val="000000"/>
                </a:solidFill>
                <a:latin typeface="Bookman Old Style"/>
              </a:rPr>
              <a:t>{</a:t>
            </a:r>
            <a:endParaRPr b="0" lang="en-IN" sz="1800" spc="-1" strike="noStrike">
              <a:latin typeface="Arial"/>
            </a:endParaRPr>
          </a:p>
          <a:p>
            <a:pPr marL="216000">
              <a:lnSpc>
                <a:spcPct val="90000"/>
              </a:lnSpc>
              <a:buNone/>
              <a:tabLst>
                <a:tab algn="l" pos="0"/>
              </a:tabLst>
            </a:pPr>
            <a:r>
              <a:rPr b="0" lang="en-US" sz="1800" spc="-1" strike="noStrike">
                <a:solidFill>
                  <a:srgbClr val="000000"/>
                </a:solidFill>
                <a:latin typeface="Bookman Old Style"/>
              </a:rPr>
              <a:t>	</a:t>
            </a:r>
            <a:r>
              <a:rPr b="0" lang="en-US" sz="1800" spc="-1" strike="noStrike">
                <a:solidFill>
                  <a:srgbClr val="000000"/>
                </a:solidFill>
                <a:latin typeface="Bookman Old Style"/>
              </a:rPr>
              <a:t>printk(“&lt;6&gt;””driver1 is unloaded”);</a:t>
            </a:r>
            <a:endParaRPr b="0" lang="en-IN" sz="1800" spc="-1" strike="noStrike">
              <a:latin typeface="Arial"/>
            </a:endParaRPr>
          </a:p>
          <a:p>
            <a:pPr marL="216000">
              <a:lnSpc>
                <a:spcPct val="90000"/>
              </a:lnSpc>
              <a:buNone/>
              <a:tabLst>
                <a:tab algn="l" pos="0"/>
              </a:tabLst>
            </a:pPr>
            <a:r>
              <a:rPr b="0" lang="en-US" sz="1800" spc="-1" strike="noStrike">
                <a:solidFill>
                  <a:srgbClr val="000000"/>
                </a:solidFill>
                <a:latin typeface="Bookman Old Style"/>
              </a:rPr>
              <a:t>}</a:t>
            </a:r>
            <a:endParaRPr b="0" lang="en-IN" sz="1800" spc="-1" strike="noStrike">
              <a:latin typeface="Arial"/>
            </a:endParaRPr>
          </a:p>
          <a:p>
            <a:pPr marL="216000">
              <a:lnSpc>
                <a:spcPct val="90000"/>
              </a:lnSpc>
              <a:buNone/>
              <a:tabLst>
                <a:tab algn="l" pos="0"/>
              </a:tabLst>
            </a:pPr>
            <a:r>
              <a:rPr b="0" lang="en-IN" sz="1800" spc="-1" strike="noStrike">
                <a:solidFill>
                  <a:srgbClr val="000000"/>
                </a:solidFill>
                <a:latin typeface="Bookman Old Style"/>
              </a:rPr>
              <a:t>module_init(driver1_init);</a:t>
            </a:r>
            <a:endParaRPr b="0" lang="en-IN" sz="1800" spc="-1" strike="noStrike">
              <a:latin typeface="Arial"/>
            </a:endParaRPr>
          </a:p>
          <a:p>
            <a:pPr marL="216000">
              <a:lnSpc>
                <a:spcPct val="90000"/>
              </a:lnSpc>
              <a:buNone/>
              <a:tabLst>
                <a:tab algn="l" pos="0"/>
              </a:tabLst>
            </a:pPr>
            <a:r>
              <a:rPr b="0" lang="en-IN" sz="1800" spc="-1" strike="noStrike">
                <a:solidFill>
                  <a:srgbClr val="000000"/>
                </a:solidFill>
                <a:latin typeface="Bookman Old Style"/>
              </a:rPr>
              <a:t>module_exit(driver1_exit);</a:t>
            </a:r>
            <a:endParaRPr b="0" lang="en-IN" sz="1800" spc="-1" strike="noStrike">
              <a:latin typeface="Arial"/>
            </a:endParaRPr>
          </a:p>
        </p:txBody>
      </p:sp>
      <p:sp>
        <p:nvSpPr>
          <p:cNvPr id="256" name="Content Placeholder 2"/>
          <p:cNvSpPr/>
          <p:nvPr/>
        </p:nvSpPr>
        <p:spPr>
          <a:xfrm>
            <a:off x="6494760" y="1148400"/>
            <a:ext cx="4576320" cy="5445720"/>
          </a:xfrm>
          <a:prstGeom prst="rect">
            <a:avLst/>
          </a:prstGeom>
          <a:noFill/>
          <a:ln w="0">
            <a:noFill/>
          </a:ln>
        </p:spPr>
        <p:style>
          <a:lnRef idx="0"/>
          <a:fillRef idx="0"/>
          <a:effectRef idx="0"/>
          <a:fontRef idx="minor"/>
        </p:style>
        <p:txBody>
          <a:bodyPr lIns="90000" rIns="90000" tIns="45000" bIns="45000" anchor="t">
            <a:normAutofit fontScale="97000"/>
          </a:bodyPr>
          <a:p>
            <a:pPr>
              <a:lnSpc>
                <a:spcPct val="90000"/>
              </a:lnSpc>
              <a:buNone/>
              <a:tabLst>
                <a:tab algn="l" pos="0"/>
              </a:tabLst>
            </a:pPr>
            <a:r>
              <a:rPr b="0" lang="en-US" sz="1800" spc="-1" strike="noStrike">
                <a:solidFill>
                  <a:srgbClr val="000000"/>
                </a:solidFill>
                <a:latin typeface="Bookman Old Style"/>
                <a:ea typeface="DejaVu Sans"/>
              </a:rPr>
              <a:t>#include&lt;linux/kernel.h&gt;</a:t>
            </a:r>
            <a:endParaRPr b="0" lang="en-IN" sz="1800" spc="-1" strike="noStrike">
              <a:latin typeface="Arial"/>
            </a:endParaRPr>
          </a:p>
          <a:p>
            <a:pPr>
              <a:lnSpc>
                <a:spcPct val="90000"/>
              </a:lnSpc>
              <a:buNone/>
              <a:tabLst>
                <a:tab algn="l" pos="0"/>
              </a:tabLst>
            </a:pPr>
            <a:r>
              <a:rPr b="0" lang="en-US" sz="1800" spc="-1" strike="noStrike">
                <a:solidFill>
                  <a:srgbClr val="000000"/>
                </a:solidFill>
                <a:latin typeface="Bookman Old Style"/>
                <a:ea typeface="DejaVu Sans"/>
              </a:rPr>
              <a:t>#include&lt;linux/module.h&gt;</a:t>
            </a:r>
            <a:endParaRPr b="0" lang="en-IN" sz="1800" spc="-1" strike="noStrike">
              <a:latin typeface="Arial"/>
            </a:endParaRPr>
          </a:p>
          <a:p>
            <a:pPr>
              <a:lnSpc>
                <a:spcPct val="90000"/>
              </a:lnSpc>
              <a:buNone/>
              <a:tabLst>
                <a:tab algn="l" pos="0"/>
              </a:tabLst>
            </a:pPr>
            <a:r>
              <a:rPr b="0" lang="en-US" sz="1800" spc="-1" strike="noStrike">
                <a:solidFill>
                  <a:srgbClr val="000000"/>
                </a:solidFill>
                <a:latin typeface="Bookman Old Style"/>
                <a:ea typeface="DejaVu Sans"/>
              </a:rPr>
              <a:t>#include&lt;linux/init.h&gt;</a:t>
            </a:r>
            <a:endParaRPr b="0" lang="en-IN" sz="1800" spc="-1" strike="noStrike">
              <a:latin typeface="Arial"/>
            </a:endParaRPr>
          </a:p>
          <a:p>
            <a:pPr>
              <a:lnSpc>
                <a:spcPct val="90000"/>
              </a:lnSpc>
              <a:buNone/>
              <a:tabLst>
                <a:tab algn="l" pos="0"/>
              </a:tabLst>
            </a:pPr>
            <a:r>
              <a:rPr b="0" lang="en-US" sz="1800" spc="-1" strike="noStrike">
                <a:solidFill>
                  <a:srgbClr val="000000"/>
                </a:solidFill>
                <a:latin typeface="Bookman Old Style"/>
                <a:ea typeface="DejaVu Sans"/>
              </a:rPr>
              <a:t>void function1 (void);</a:t>
            </a:r>
            <a:endParaRPr b="0" lang="en-IN" sz="1800" spc="-1" strike="noStrike">
              <a:latin typeface="Arial"/>
            </a:endParaRPr>
          </a:p>
          <a:p>
            <a:pPr>
              <a:lnSpc>
                <a:spcPct val="90000"/>
              </a:lnSpc>
              <a:buNone/>
              <a:tabLst>
                <a:tab algn="l" pos="0"/>
              </a:tabLst>
            </a:pPr>
            <a:r>
              <a:rPr b="0" lang="en-US" sz="1800" spc="-1" strike="noStrike">
                <a:solidFill>
                  <a:srgbClr val="000000"/>
                </a:solidFill>
                <a:latin typeface="Bookman Old Style"/>
                <a:ea typeface="DejaVu Sans"/>
              </a:rPr>
              <a:t>extern  int a;</a:t>
            </a:r>
            <a:endParaRPr b="0" lang="en-IN" sz="1800" spc="-1" strike="noStrike">
              <a:latin typeface="Arial"/>
            </a:endParaRPr>
          </a:p>
          <a:p>
            <a:pPr>
              <a:lnSpc>
                <a:spcPct val="90000"/>
              </a:lnSpc>
              <a:buNone/>
              <a:tabLst>
                <a:tab algn="l" pos="0"/>
              </a:tabLst>
            </a:pPr>
            <a:r>
              <a:rPr b="0" lang="en-US" sz="1800" spc="-1" strike="noStrike">
                <a:solidFill>
                  <a:srgbClr val="000000"/>
                </a:solidFill>
                <a:latin typeface="Bookman Old Style"/>
                <a:ea typeface="DejaVu Sans"/>
              </a:rPr>
              <a:t>MODULE_AUTHOR(“Ajay”);</a:t>
            </a:r>
            <a:endParaRPr b="0" lang="en-IN" sz="1800" spc="-1" strike="noStrike">
              <a:latin typeface="Arial"/>
            </a:endParaRPr>
          </a:p>
          <a:p>
            <a:pPr>
              <a:lnSpc>
                <a:spcPct val="90000"/>
              </a:lnSpc>
              <a:buNone/>
              <a:tabLst>
                <a:tab algn="l" pos="0"/>
              </a:tabLst>
            </a:pPr>
            <a:r>
              <a:rPr b="0" lang="en-US" sz="1800" spc="-1" strike="noStrike">
                <a:solidFill>
                  <a:srgbClr val="000000"/>
                </a:solidFill>
                <a:latin typeface="Bookman Old Style"/>
                <a:ea typeface="DejaVu Sans"/>
              </a:rPr>
              <a:t>MODUEL_LICENSE(“GPVL2”);</a:t>
            </a:r>
            <a:endParaRPr b="0" lang="en-IN" sz="1800" spc="-1" strike="noStrike">
              <a:latin typeface="Arial"/>
            </a:endParaRPr>
          </a:p>
          <a:p>
            <a:pPr>
              <a:lnSpc>
                <a:spcPct val="90000"/>
              </a:lnSpc>
              <a:buNone/>
              <a:tabLst>
                <a:tab algn="l" pos="0"/>
              </a:tabLst>
            </a:pPr>
            <a:r>
              <a:rPr b="0" lang="en-US" sz="1800" spc="-1" strike="noStrike">
                <a:solidFill>
                  <a:srgbClr val="000000"/>
                </a:solidFill>
                <a:latin typeface="Bookman Old Style"/>
                <a:ea typeface="DejaVu Sans"/>
              </a:rPr>
              <a:t>MODULE_DESCRIPTION(“driver2”);</a:t>
            </a:r>
            <a:endParaRPr b="0" lang="en-IN" sz="1800" spc="-1" strike="noStrike">
              <a:latin typeface="Arial"/>
            </a:endParaRPr>
          </a:p>
          <a:p>
            <a:pPr>
              <a:lnSpc>
                <a:spcPct val="90000"/>
              </a:lnSpc>
              <a:buNone/>
              <a:tabLst>
                <a:tab algn="l" pos="0"/>
              </a:tabLst>
            </a:pPr>
            <a:r>
              <a:rPr b="0" lang="en-US" sz="1800" spc="-1" strike="noStrike">
                <a:solidFill>
                  <a:srgbClr val="000000"/>
                </a:solidFill>
                <a:latin typeface="Bookman Old Style"/>
                <a:ea typeface="DejaVu Sans"/>
              </a:rPr>
              <a:t>static int driver2_init(void)</a:t>
            </a:r>
            <a:endParaRPr b="0" lang="en-IN" sz="1800" spc="-1" strike="noStrike">
              <a:latin typeface="Arial"/>
            </a:endParaRPr>
          </a:p>
          <a:p>
            <a:pPr>
              <a:lnSpc>
                <a:spcPct val="90000"/>
              </a:lnSpc>
              <a:buNone/>
              <a:tabLst>
                <a:tab algn="l" pos="0"/>
              </a:tabLst>
            </a:pPr>
            <a:r>
              <a:rPr b="0" lang="en-US" sz="1800" spc="-1" strike="noStrike">
                <a:solidFill>
                  <a:srgbClr val="000000"/>
                </a:solidFill>
                <a:latin typeface="Bookman Old Style"/>
                <a:ea typeface="DejaVu Sans"/>
              </a:rPr>
              <a:t>{</a:t>
            </a:r>
            <a:endParaRPr b="0" lang="en-IN" sz="1800" spc="-1" strike="noStrike">
              <a:latin typeface="Arial"/>
            </a:endParaRPr>
          </a:p>
          <a:p>
            <a:pPr>
              <a:lnSpc>
                <a:spcPct val="90000"/>
              </a:lnSpc>
              <a:buNone/>
              <a:tabLst>
                <a:tab algn="l" pos="0"/>
              </a:tabLst>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printk(“&lt;6&gt;””driver2 is loaded”);</a:t>
            </a:r>
            <a:endParaRPr b="0" lang="en-IN" sz="1800" spc="-1" strike="noStrike">
              <a:latin typeface="Arial"/>
            </a:endParaRPr>
          </a:p>
          <a:p>
            <a:pPr>
              <a:lnSpc>
                <a:spcPct val="90000"/>
              </a:lnSpc>
              <a:buNone/>
              <a:tabLst>
                <a:tab algn="l" pos="0"/>
              </a:tabLst>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function1();</a:t>
            </a:r>
            <a:endParaRPr b="0" lang="en-IN" sz="1800" spc="-1" strike="noStrike">
              <a:latin typeface="Arial"/>
            </a:endParaRPr>
          </a:p>
          <a:p>
            <a:pPr>
              <a:lnSpc>
                <a:spcPct val="90000"/>
              </a:lnSpc>
              <a:buNone/>
              <a:tabLst>
                <a:tab algn="l" pos="0"/>
              </a:tabLst>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printk(“&lt;6&gt;””a=%d”,a);</a:t>
            </a:r>
            <a:endParaRPr b="0" lang="en-IN" sz="1800" spc="-1" strike="noStrike">
              <a:latin typeface="Arial"/>
            </a:endParaRPr>
          </a:p>
          <a:p>
            <a:pPr>
              <a:lnSpc>
                <a:spcPct val="90000"/>
              </a:lnSpc>
              <a:buNone/>
              <a:tabLst>
                <a:tab algn="l" pos="0"/>
              </a:tabLst>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return 0;</a:t>
            </a:r>
            <a:endParaRPr b="0" lang="en-IN" sz="1800" spc="-1" strike="noStrike">
              <a:latin typeface="Arial"/>
            </a:endParaRPr>
          </a:p>
          <a:p>
            <a:pPr>
              <a:lnSpc>
                <a:spcPct val="90000"/>
              </a:lnSpc>
              <a:buNone/>
              <a:tabLst>
                <a:tab algn="l" pos="0"/>
              </a:tabLst>
            </a:pPr>
            <a:r>
              <a:rPr b="0" lang="en-US" sz="1800" spc="-1" strike="noStrike">
                <a:solidFill>
                  <a:srgbClr val="000000"/>
                </a:solidFill>
                <a:latin typeface="Bookman Old Style"/>
                <a:ea typeface="DejaVu Sans"/>
              </a:rPr>
              <a:t>}</a:t>
            </a:r>
            <a:endParaRPr b="0" lang="en-IN" sz="1800" spc="-1" strike="noStrike">
              <a:latin typeface="Arial"/>
            </a:endParaRPr>
          </a:p>
          <a:p>
            <a:pPr>
              <a:lnSpc>
                <a:spcPct val="90000"/>
              </a:lnSpc>
              <a:buNone/>
              <a:tabLst>
                <a:tab algn="l" pos="0"/>
              </a:tabLst>
            </a:pPr>
            <a:r>
              <a:rPr b="0" lang="en-US" sz="1800" spc="-1" strike="noStrike">
                <a:solidFill>
                  <a:srgbClr val="000000"/>
                </a:solidFill>
                <a:latin typeface="Bookman Old Style"/>
                <a:ea typeface="DejaVu Sans"/>
              </a:rPr>
              <a:t>static void driver2_exit(void)</a:t>
            </a:r>
            <a:endParaRPr b="0" lang="en-IN" sz="1800" spc="-1" strike="noStrike">
              <a:latin typeface="Arial"/>
            </a:endParaRPr>
          </a:p>
          <a:p>
            <a:pPr>
              <a:lnSpc>
                <a:spcPct val="90000"/>
              </a:lnSpc>
              <a:buNone/>
              <a:tabLst>
                <a:tab algn="l" pos="0"/>
              </a:tabLst>
            </a:pPr>
            <a:r>
              <a:rPr b="0" lang="en-US" sz="1800" spc="-1" strike="noStrike">
                <a:solidFill>
                  <a:srgbClr val="000000"/>
                </a:solidFill>
                <a:latin typeface="Bookman Old Style"/>
                <a:ea typeface="DejaVu Sans"/>
              </a:rPr>
              <a:t>{</a:t>
            </a:r>
            <a:endParaRPr b="0" lang="en-IN" sz="1800" spc="-1" strike="noStrike">
              <a:latin typeface="Arial"/>
            </a:endParaRPr>
          </a:p>
          <a:p>
            <a:pPr>
              <a:lnSpc>
                <a:spcPct val="90000"/>
              </a:lnSpc>
              <a:buNone/>
              <a:tabLst>
                <a:tab algn="l" pos="0"/>
              </a:tabLst>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printk(“&lt;6&gt;””driver2 is unloaded”);</a:t>
            </a:r>
            <a:endParaRPr b="0" lang="en-IN" sz="1800" spc="-1" strike="noStrike">
              <a:latin typeface="Arial"/>
            </a:endParaRPr>
          </a:p>
          <a:p>
            <a:pPr>
              <a:lnSpc>
                <a:spcPct val="90000"/>
              </a:lnSpc>
              <a:buNone/>
              <a:tabLst>
                <a:tab algn="l" pos="0"/>
              </a:tabLst>
            </a:pPr>
            <a:r>
              <a:rPr b="0" lang="en-US" sz="1800" spc="-1" strike="noStrike">
                <a:solidFill>
                  <a:srgbClr val="000000"/>
                </a:solidFill>
                <a:latin typeface="Bookman Old Style"/>
                <a:ea typeface="DejaVu Sans"/>
              </a:rPr>
              <a:t>}</a:t>
            </a:r>
            <a:endParaRPr b="0" lang="en-IN" sz="1800" spc="-1" strike="noStrike">
              <a:latin typeface="Arial"/>
            </a:endParaRPr>
          </a:p>
          <a:p>
            <a:pPr>
              <a:lnSpc>
                <a:spcPct val="90000"/>
              </a:lnSpc>
              <a:buNone/>
              <a:tabLst>
                <a:tab algn="l" pos="0"/>
              </a:tabLst>
            </a:pPr>
            <a:r>
              <a:rPr b="0" lang="en-IN" sz="1800" spc="-1" strike="noStrike">
                <a:solidFill>
                  <a:srgbClr val="000000"/>
                </a:solidFill>
                <a:latin typeface="Bookman Old Style"/>
                <a:ea typeface="DejaVu Sans"/>
              </a:rPr>
              <a:t>module_init(driver2_init);</a:t>
            </a:r>
            <a:endParaRPr b="0" lang="en-IN" sz="1800" spc="-1" strike="noStrike">
              <a:latin typeface="Arial"/>
            </a:endParaRPr>
          </a:p>
          <a:p>
            <a:pPr>
              <a:lnSpc>
                <a:spcPct val="90000"/>
              </a:lnSpc>
              <a:buNone/>
              <a:tabLst>
                <a:tab algn="l" pos="0"/>
              </a:tabLst>
            </a:pPr>
            <a:r>
              <a:rPr b="0" lang="en-IN" sz="1800" spc="-1" strike="noStrike">
                <a:solidFill>
                  <a:srgbClr val="000000"/>
                </a:solidFill>
                <a:latin typeface="Bookman Old Style"/>
                <a:ea typeface="DejaVu Sans"/>
              </a:rPr>
              <a:t>module_exit(driver2_exit);</a:t>
            </a:r>
            <a:endParaRPr b="0" lang="en-IN" sz="1800" spc="-1" strike="noStrike">
              <a:latin typeface="Arial"/>
            </a:endParaRPr>
          </a:p>
        </p:txBody>
      </p:sp>
      <p:sp>
        <p:nvSpPr>
          <p:cNvPr id="257" name="Title 1"/>
          <p:cNvSpPr/>
          <p:nvPr/>
        </p:nvSpPr>
        <p:spPr>
          <a:xfrm>
            <a:off x="6362640" y="262440"/>
            <a:ext cx="5256360" cy="917280"/>
          </a:xfrm>
          <a:prstGeom prst="rect">
            <a:avLst/>
          </a:prstGeom>
          <a:noFill/>
          <a:ln w="0">
            <a:noFill/>
          </a:ln>
        </p:spPr>
        <p:style>
          <a:lnRef idx="0"/>
          <a:fillRef idx="0"/>
          <a:effectRef idx="0"/>
          <a:fontRef idx="minor"/>
        </p:style>
        <p:txBody>
          <a:bodyPr lIns="90000" rIns="90000" tIns="45000" bIns="45000" anchor="ctr">
            <a:normAutofit/>
          </a:bodyPr>
          <a:p>
            <a:pPr>
              <a:lnSpc>
                <a:spcPct val="90000"/>
              </a:lnSpc>
              <a:buNone/>
            </a:pPr>
            <a:r>
              <a:rPr b="1" lang="en-US" sz="4000" spc="-1" strike="noStrike">
                <a:solidFill>
                  <a:srgbClr val="000000"/>
                </a:solidFill>
                <a:latin typeface="Bookman Old Style"/>
                <a:ea typeface="DejaVu Sans"/>
              </a:rPr>
              <a:t>Driver 2</a:t>
            </a:r>
            <a:endParaRPr b="0" lang="en-IN" sz="4000" spc="-1" strike="noStrike">
              <a:latin typeface="Arial"/>
            </a:endParaRPr>
          </a:p>
        </p:txBody>
      </p:sp>
      <p:sp>
        <p:nvSpPr>
          <p:cNvPr id="258" name=""/>
          <p:cNvSpPr/>
          <p:nvPr/>
        </p:nvSpPr>
        <p:spPr>
          <a:xfrm>
            <a:off x="5940000" y="900360"/>
            <a:ext cx="720" cy="5834520"/>
          </a:xfrm>
          <a:prstGeom prst="line">
            <a:avLst/>
          </a:prstGeom>
          <a:ln w="19080">
            <a:solidFill>
              <a:srgbClr val="00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838080" y="365040"/>
            <a:ext cx="10514160" cy="1324080"/>
          </a:xfrm>
          <a:prstGeom prst="rect">
            <a:avLst/>
          </a:prstGeom>
          <a:noFill/>
          <a:ln w="0">
            <a:noFill/>
          </a:ln>
        </p:spPr>
        <p:txBody>
          <a:bodyPr lIns="90000" rIns="90000" tIns="45000" bIns="45000" anchor="ctr">
            <a:noAutofit/>
          </a:bodyPr>
          <a:p>
            <a:pPr algn="ctr">
              <a:lnSpc>
                <a:spcPct val="90000"/>
              </a:lnSpc>
              <a:buNone/>
            </a:pPr>
            <a:r>
              <a:rPr b="1" lang="en-US" sz="4000" spc="-1" strike="noStrike">
                <a:solidFill>
                  <a:srgbClr val="000000"/>
                </a:solidFill>
                <a:latin typeface="Bookman Old Style"/>
              </a:rPr>
              <a:t>L</a:t>
            </a:r>
            <a:r>
              <a:rPr b="1" lang="en-US" sz="4000" spc="-1" strike="noStrike">
                <a:solidFill>
                  <a:srgbClr val="000000"/>
                </a:solidFill>
                <a:latin typeface="Bookman Old Style"/>
              </a:rPr>
              <a:t>i</a:t>
            </a:r>
            <a:r>
              <a:rPr b="1" lang="en-US" sz="4000" spc="-1" strike="noStrike">
                <a:solidFill>
                  <a:srgbClr val="000000"/>
                </a:solidFill>
                <a:latin typeface="Bookman Old Style"/>
              </a:rPr>
              <a:t>m</a:t>
            </a:r>
            <a:r>
              <a:rPr b="1" lang="en-US" sz="4000" spc="-1" strike="noStrike">
                <a:solidFill>
                  <a:srgbClr val="000000"/>
                </a:solidFill>
                <a:latin typeface="Bookman Old Style"/>
              </a:rPr>
              <a:t>i</a:t>
            </a:r>
            <a:r>
              <a:rPr b="1" lang="en-US" sz="4000" spc="-1" strike="noStrike">
                <a:solidFill>
                  <a:srgbClr val="000000"/>
                </a:solidFill>
                <a:latin typeface="Bookman Old Style"/>
              </a:rPr>
              <a:t>t</a:t>
            </a:r>
            <a:r>
              <a:rPr b="1" lang="en-US" sz="4000" spc="-1" strike="noStrike">
                <a:solidFill>
                  <a:srgbClr val="000000"/>
                </a:solidFill>
                <a:latin typeface="Bookman Old Style"/>
              </a:rPr>
              <a:t>a</a:t>
            </a:r>
            <a:r>
              <a:rPr b="1" lang="en-US" sz="4000" spc="-1" strike="noStrike">
                <a:solidFill>
                  <a:srgbClr val="000000"/>
                </a:solidFill>
                <a:latin typeface="Bookman Old Style"/>
              </a:rPr>
              <a:t>t</a:t>
            </a:r>
            <a:r>
              <a:rPr b="1" lang="en-US" sz="4000" spc="-1" strike="noStrike">
                <a:solidFill>
                  <a:srgbClr val="000000"/>
                </a:solidFill>
                <a:latin typeface="Bookman Old Style"/>
              </a:rPr>
              <a:t>i</a:t>
            </a:r>
            <a:r>
              <a:rPr b="1" lang="en-US" sz="4000" spc="-1" strike="noStrike">
                <a:solidFill>
                  <a:srgbClr val="000000"/>
                </a:solidFill>
                <a:latin typeface="Bookman Old Style"/>
              </a:rPr>
              <a:t>o</a:t>
            </a:r>
            <a:r>
              <a:rPr b="1" lang="en-US" sz="4000" spc="-1" strike="noStrike">
                <a:solidFill>
                  <a:srgbClr val="000000"/>
                </a:solidFill>
                <a:latin typeface="Bookman Old Style"/>
              </a:rPr>
              <a:t>n</a:t>
            </a:r>
            <a:r>
              <a:rPr b="1" lang="en-US" sz="4000" spc="-1" strike="noStrike">
                <a:solidFill>
                  <a:srgbClr val="000000"/>
                </a:solidFill>
                <a:latin typeface="Bookman Old Style"/>
              </a:rPr>
              <a:t>s</a:t>
            </a:r>
            <a:endParaRPr b="0" lang="en-IN" sz="4000" spc="-1" strike="noStrike">
              <a:latin typeface="Arial"/>
            </a:endParaRPr>
          </a:p>
        </p:txBody>
      </p:sp>
      <p:sp>
        <p:nvSpPr>
          <p:cNvPr id="260" name="PlaceHolder 2"/>
          <p:cNvSpPr>
            <a:spLocks noGrp="1"/>
          </p:cNvSpPr>
          <p:nvPr>
            <p:ph/>
          </p:nvPr>
        </p:nvSpPr>
        <p:spPr>
          <a:xfrm>
            <a:off x="838080" y="1969560"/>
            <a:ext cx="10514160" cy="434988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000" spc="-1" strike="noStrike">
                <a:solidFill>
                  <a:srgbClr val="000000"/>
                </a:solidFill>
                <a:latin typeface="Bookman Old Style"/>
              </a:rPr>
              <a:t>Export_symbol macro cannot be applicable for static functions</a:t>
            </a:r>
            <a:endParaRPr b="0" lang="en-IN"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Bookman Old Style"/>
              </a:rPr>
              <a:t>Export_symbol macro cannot be applicable for inline functions</a:t>
            </a:r>
            <a:endParaRPr b="0" lang="en-IN"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Bookman Old Style"/>
              </a:rPr>
              <a:t>Driver which contains definition should be loaded first and Driver that invoke should be loaded second or else it will show error</a:t>
            </a:r>
            <a:endParaRPr b="0" lang="en-IN" sz="2000" spc="-1" strike="noStrike">
              <a:latin typeface="Arial"/>
            </a:endParaRPr>
          </a:p>
          <a:p>
            <a:pPr>
              <a:lnSpc>
                <a:spcPct val="90000"/>
              </a:lnSpc>
              <a:spcBef>
                <a:spcPts val="1001"/>
              </a:spcBef>
              <a:buNone/>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838080" y="-55800"/>
            <a:ext cx="10514160" cy="1324080"/>
          </a:xfrm>
          <a:prstGeom prst="rect">
            <a:avLst/>
          </a:prstGeom>
          <a:noFill/>
          <a:ln w="0">
            <a:noFill/>
          </a:ln>
        </p:spPr>
        <p:txBody>
          <a:bodyPr lIns="90000" rIns="90000" tIns="45000" bIns="45000" anchor="ctr">
            <a:noAutofit/>
          </a:bodyPr>
          <a:p>
            <a:pPr algn="ctr">
              <a:lnSpc>
                <a:spcPct val="90000"/>
              </a:lnSpc>
              <a:buNone/>
            </a:pPr>
            <a:r>
              <a:rPr b="1" lang="en-IN" sz="4000" spc="-1" strike="noStrike">
                <a:solidFill>
                  <a:srgbClr val="000000"/>
                </a:solidFill>
                <a:latin typeface="Bookman Old Style"/>
              </a:rPr>
              <a:t>M</a:t>
            </a:r>
            <a:r>
              <a:rPr b="1" lang="en-IN" sz="4000" spc="-1" strike="noStrike">
                <a:solidFill>
                  <a:srgbClr val="000000"/>
                </a:solidFill>
                <a:latin typeface="Bookman Old Style"/>
              </a:rPr>
              <a:t>o</a:t>
            </a:r>
            <a:r>
              <a:rPr b="1" lang="en-IN" sz="4000" spc="-1" strike="noStrike">
                <a:solidFill>
                  <a:srgbClr val="000000"/>
                </a:solidFill>
                <a:latin typeface="Bookman Old Style"/>
              </a:rPr>
              <a:t>d</a:t>
            </a:r>
            <a:r>
              <a:rPr b="1" lang="en-IN" sz="4000" spc="-1" strike="noStrike">
                <a:solidFill>
                  <a:srgbClr val="000000"/>
                </a:solidFill>
                <a:latin typeface="Bookman Old Style"/>
              </a:rPr>
              <a:t>u</a:t>
            </a:r>
            <a:r>
              <a:rPr b="1" lang="en-IN" sz="4000" spc="-1" strike="noStrike">
                <a:solidFill>
                  <a:srgbClr val="000000"/>
                </a:solidFill>
                <a:latin typeface="Bookman Old Style"/>
              </a:rPr>
              <a:t>l</a:t>
            </a:r>
            <a:r>
              <a:rPr b="1" lang="en-IN" sz="4000" spc="-1" strike="noStrike">
                <a:solidFill>
                  <a:srgbClr val="000000"/>
                </a:solidFill>
                <a:latin typeface="Bookman Old Style"/>
              </a:rPr>
              <a:t>e </a:t>
            </a:r>
            <a:r>
              <a:rPr b="1" lang="en-IN" sz="4000" spc="-1" strike="noStrike">
                <a:solidFill>
                  <a:srgbClr val="000000"/>
                </a:solidFill>
                <a:latin typeface="Bookman Old Style"/>
              </a:rPr>
              <a:t>l</a:t>
            </a:r>
            <a:r>
              <a:rPr b="1" lang="en-IN" sz="4000" spc="-1" strike="noStrike">
                <a:solidFill>
                  <a:srgbClr val="000000"/>
                </a:solidFill>
                <a:latin typeface="Bookman Old Style"/>
              </a:rPr>
              <a:t>o</a:t>
            </a:r>
            <a:r>
              <a:rPr b="1" lang="en-IN" sz="4000" spc="-1" strike="noStrike">
                <a:solidFill>
                  <a:srgbClr val="000000"/>
                </a:solidFill>
                <a:latin typeface="Bookman Old Style"/>
              </a:rPr>
              <a:t>a</a:t>
            </a:r>
            <a:r>
              <a:rPr b="1" lang="en-IN" sz="4000" spc="-1" strike="noStrike">
                <a:solidFill>
                  <a:srgbClr val="000000"/>
                </a:solidFill>
                <a:latin typeface="Bookman Old Style"/>
              </a:rPr>
              <a:t>d</a:t>
            </a:r>
            <a:r>
              <a:rPr b="1" lang="en-IN" sz="4000" spc="-1" strike="noStrike">
                <a:solidFill>
                  <a:srgbClr val="000000"/>
                </a:solidFill>
                <a:latin typeface="Bookman Old Style"/>
              </a:rPr>
              <a:t>i</a:t>
            </a:r>
            <a:r>
              <a:rPr b="1" lang="en-IN" sz="4000" spc="-1" strike="noStrike">
                <a:solidFill>
                  <a:srgbClr val="000000"/>
                </a:solidFill>
                <a:latin typeface="Bookman Old Style"/>
              </a:rPr>
              <a:t>n</a:t>
            </a:r>
            <a:r>
              <a:rPr b="1" lang="en-IN" sz="4000" spc="-1" strike="noStrike">
                <a:solidFill>
                  <a:srgbClr val="000000"/>
                </a:solidFill>
                <a:latin typeface="Bookman Old Style"/>
              </a:rPr>
              <a:t>g</a:t>
            </a:r>
            <a:endParaRPr b="0" lang="en-IN" sz="4000" spc="-1" strike="noStrike">
              <a:latin typeface="Arial"/>
            </a:endParaRPr>
          </a:p>
        </p:txBody>
      </p:sp>
      <p:graphicFrame>
        <p:nvGraphicFramePr>
          <p:cNvPr id="262" name="Table 17"/>
          <p:cNvGraphicFramePr/>
          <p:nvPr/>
        </p:nvGraphicFramePr>
        <p:xfrm>
          <a:off x="629280" y="1011960"/>
          <a:ext cx="5212440" cy="548640"/>
        </p:xfrm>
        <a:graphic>
          <a:graphicData uri="http://schemas.openxmlformats.org/drawingml/2006/table">
            <a:tbl>
              <a:tblPr/>
              <a:tblGrid>
                <a:gridCol w="5212800"/>
              </a:tblGrid>
              <a:tr h="549000">
                <a:tc>
                  <a:txBody>
                    <a:bodyPr anchor="t">
                      <a:noAutofit/>
                    </a:bodyPr>
                    <a:p>
                      <a:pPr>
                        <a:lnSpc>
                          <a:spcPct val="100000"/>
                        </a:lnSpc>
                        <a:buNone/>
                      </a:pPr>
                      <a:r>
                        <a:rPr b="0" lang="en-IN" sz="1800" spc="-1" strike="noStrike">
                          <a:solidFill>
                            <a:srgbClr val="000000"/>
                          </a:solidFill>
                          <a:latin typeface="Bookman Old Style"/>
                        </a:rPr>
                        <a:t>(i)Creation of device file either in statically or dynamically</a:t>
                      </a:r>
                      <a:endParaRPr b="0" lang="en-IN" sz="1800" spc="-1" strike="noStrike">
                        <a:latin typeface="Arial"/>
                      </a:endParaRPr>
                    </a:p>
                  </a:txBody>
                  <a:tcPr anchor="t" marL="91440" marR="91440">
                    <a:lnL>
                      <a:noFill/>
                    </a:lnL>
                    <a:lnR>
                      <a:noFill/>
                    </a:lnR>
                    <a:lnT>
                      <a:noFill/>
                    </a:lnT>
                    <a:lnB>
                      <a:noFill/>
                    </a:lnB>
                    <a:noFill/>
                  </a:tcPr>
                </a:tc>
              </a:tr>
            </a:tbl>
          </a:graphicData>
        </a:graphic>
      </p:graphicFrame>
      <p:sp>
        <p:nvSpPr>
          <p:cNvPr id="263" name="Rectangle 18"/>
          <p:cNvSpPr/>
          <p:nvPr/>
        </p:nvSpPr>
        <p:spPr>
          <a:xfrm>
            <a:off x="2127960" y="4373640"/>
            <a:ext cx="1809720" cy="789840"/>
          </a:xfrm>
          <a:prstGeom prst="rect">
            <a:avLst/>
          </a:prstGeom>
          <a:solidFill>
            <a:srgbClr val="ffffff"/>
          </a:solidFill>
          <a:ln w="25560">
            <a:solidFill>
              <a:srgbClr val="000000"/>
            </a:solidFill>
            <a:miter/>
          </a:ln>
        </p:spPr>
        <p:style>
          <a:lnRef idx="0"/>
          <a:fillRef idx="0"/>
          <a:effectRef idx="0"/>
          <a:fontRef idx="minor"/>
        </p:style>
        <p:txBody>
          <a:bodyPr lIns="90000" rIns="90000" tIns="45000" bIns="45000" anchor="ctr">
            <a:noAutofit/>
          </a:bodyPr>
          <a:p>
            <a:pPr algn="ctr">
              <a:lnSpc>
                <a:spcPct val="100000"/>
              </a:lnSpc>
              <a:buNone/>
            </a:pPr>
            <a:r>
              <a:rPr b="0" lang="en-IN" sz="1800" spc="-1" strike="noStrike">
                <a:solidFill>
                  <a:srgbClr val="000000"/>
                </a:solidFill>
                <a:latin typeface="Bookman Old Style"/>
                <a:ea typeface="DejaVu Sans"/>
              </a:rPr>
              <a:t>Char rbuf[]</a:t>
            </a:r>
            <a:endParaRPr b="0" lang="en-IN" sz="1800" spc="-1" strike="noStrike">
              <a:latin typeface="Arial"/>
            </a:endParaRPr>
          </a:p>
          <a:p>
            <a:pPr algn="ctr">
              <a:lnSpc>
                <a:spcPct val="100000"/>
              </a:lnSpc>
              <a:buNone/>
            </a:pPr>
            <a:r>
              <a:rPr b="0" lang="en-IN" sz="1800" spc="-1" strike="noStrike">
                <a:solidFill>
                  <a:srgbClr val="000000"/>
                </a:solidFill>
                <a:latin typeface="Bookman Old Style"/>
                <a:ea typeface="DejaVu Sans"/>
              </a:rPr>
              <a:t>Char wbuff[]</a:t>
            </a:r>
            <a:endParaRPr b="0" lang="en-IN" sz="1800" spc="-1" strike="noStrike">
              <a:latin typeface="Arial"/>
            </a:endParaRPr>
          </a:p>
          <a:p>
            <a:pPr algn="ctr">
              <a:lnSpc>
                <a:spcPct val="100000"/>
              </a:lnSpc>
              <a:buNone/>
            </a:pPr>
            <a:r>
              <a:rPr b="0" lang="en-IN" sz="1800" spc="-1" strike="noStrike">
                <a:solidFill>
                  <a:srgbClr val="000000"/>
                </a:solidFill>
                <a:latin typeface="Bookman Old Style"/>
                <a:ea typeface="DejaVu Sans"/>
              </a:rPr>
              <a:t>Int rr,rf,wr,wf;</a:t>
            </a:r>
            <a:endParaRPr b="0" lang="en-IN" sz="1800" spc="-1" strike="noStrike">
              <a:latin typeface="Arial"/>
            </a:endParaRPr>
          </a:p>
        </p:txBody>
      </p:sp>
      <p:sp>
        <p:nvSpPr>
          <p:cNvPr id="264" name="Rectangle 20"/>
          <p:cNvSpPr/>
          <p:nvPr/>
        </p:nvSpPr>
        <p:spPr>
          <a:xfrm>
            <a:off x="2369880" y="1438920"/>
            <a:ext cx="1501920" cy="789840"/>
          </a:xfrm>
          <a:prstGeom prst="rect">
            <a:avLst/>
          </a:prstGeom>
          <a:solidFill>
            <a:srgbClr val="ffffff"/>
          </a:solidFill>
          <a:ln w="25560">
            <a:solidFill>
              <a:srgbClr val="000000"/>
            </a:solidFill>
            <a:miter/>
          </a:ln>
        </p:spPr>
        <p:style>
          <a:lnRef idx="0"/>
          <a:fillRef idx="0"/>
          <a:effectRef idx="0"/>
          <a:fontRef idx="minor"/>
        </p:style>
        <p:txBody>
          <a:bodyPr lIns="90000" rIns="90000" tIns="45000" bIns="45000" anchor="ctr">
            <a:noAutofit/>
          </a:bodyPr>
          <a:p>
            <a:pPr algn="ctr">
              <a:lnSpc>
                <a:spcPct val="100000"/>
              </a:lnSpc>
              <a:buNone/>
            </a:pPr>
            <a:r>
              <a:rPr b="0" lang="en-IN" sz="1800" spc="-1" strike="noStrike">
                <a:solidFill>
                  <a:srgbClr val="000000"/>
                </a:solidFill>
                <a:latin typeface="Bookman Old Style"/>
                <a:ea typeface="DejaVu Sans"/>
              </a:rPr>
              <a:t>Inode object of device file</a:t>
            </a:r>
            <a:endParaRPr b="0" lang="en-IN" sz="1800" spc="-1" strike="noStrike">
              <a:latin typeface="Arial"/>
            </a:endParaRPr>
          </a:p>
        </p:txBody>
      </p:sp>
      <p:graphicFrame>
        <p:nvGraphicFramePr>
          <p:cNvPr id="265" name="Table 17"/>
          <p:cNvGraphicFramePr/>
          <p:nvPr/>
        </p:nvGraphicFramePr>
        <p:xfrm>
          <a:off x="720000" y="4008960"/>
          <a:ext cx="3369960" cy="369360"/>
        </p:xfrm>
        <a:graphic>
          <a:graphicData uri="http://schemas.openxmlformats.org/drawingml/2006/table">
            <a:tbl>
              <a:tblPr/>
              <a:tblGrid>
                <a:gridCol w="3370320"/>
              </a:tblGrid>
              <a:tr h="369720">
                <a:tc>
                  <a:txBody>
                    <a:bodyPr anchor="t">
                      <a:noAutofit/>
                    </a:bodyPr>
                    <a:p>
                      <a:pPr>
                        <a:lnSpc>
                          <a:spcPct val="100000"/>
                        </a:lnSpc>
                        <a:buNone/>
                      </a:pPr>
                      <a:r>
                        <a:rPr b="0" lang="en-IN" sz="1800" spc="-1" strike="noStrike">
                          <a:solidFill>
                            <a:srgbClr val="000000"/>
                          </a:solidFill>
                          <a:latin typeface="Bookman Old Style"/>
                        </a:rPr>
                        <a:t>(iii)Initialisation of variables</a:t>
                      </a:r>
                      <a:endParaRPr b="0" lang="en-IN" sz="1800" spc="-1" strike="noStrike">
                        <a:latin typeface="Arial"/>
                      </a:endParaRPr>
                    </a:p>
                  </a:txBody>
                  <a:tcPr anchor="t" marL="91440" marR="91440">
                    <a:lnL>
                      <a:noFill/>
                    </a:lnL>
                    <a:lnR>
                      <a:noFill/>
                    </a:lnR>
                    <a:lnT>
                      <a:noFill/>
                    </a:lnT>
                    <a:lnB>
                      <a:noFill/>
                    </a:lnB>
                    <a:noFill/>
                  </a:tcPr>
                </a:tc>
              </a:tr>
            </a:tbl>
          </a:graphicData>
        </a:graphic>
      </p:graphicFrame>
      <p:sp>
        <p:nvSpPr>
          <p:cNvPr id="266" name="Rectangle 30"/>
          <p:cNvSpPr/>
          <p:nvPr/>
        </p:nvSpPr>
        <p:spPr>
          <a:xfrm>
            <a:off x="8550360" y="1331640"/>
            <a:ext cx="1888560" cy="366120"/>
          </a:xfrm>
          <a:prstGeom prst="rect">
            <a:avLst/>
          </a:prstGeom>
          <a:solidFill>
            <a:srgbClr val="ffffff"/>
          </a:solidFill>
          <a:ln w="25560">
            <a:solidFill>
              <a:srgbClr val="000000"/>
            </a:solidFill>
            <a:miter/>
          </a:ln>
        </p:spPr>
        <p:style>
          <a:lnRef idx="0"/>
          <a:fillRef idx="0"/>
          <a:effectRef idx="0"/>
          <a:fontRef idx="minor"/>
        </p:style>
        <p:txBody>
          <a:bodyPr lIns="90000" rIns="90000" tIns="45000" bIns="45000" anchor="ctr">
            <a:noAutofit/>
          </a:bodyPr>
          <a:p>
            <a:pPr algn="ctr">
              <a:lnSpc>
                <a:spcPct val="100000"/>
              </a:lnSpc>
              <a:buNone/>
            </a:pPr>
            <a:r>
              <a:rPr b="0" lang="en-IN" sz="1800" spc="-1" strike="noStrike">
                <a:solidFill>
                  <a:srgbClr val="000000"/>
                </a:solidFill>
                <a:latin typeface="Bookman Old Style"/>
                <a:ea typeface="DejaVu Sans"/>
              </a:rPr>
              <a:t>File_operations</a:t>
            </a:r>
            <a:endParaRPr b="0" lang="en-IN" sz="1800" spc="-1" strike="noStrike">
              <a:latin typeface="Arial"/>
            </a:endParaRPr>
          </a:p>
        </p:txBody>
      </p:sp>
      <p:sp>
        <p:nvSpPr>
          <p:cNvPr id="267" name="Rectangle 39"/>
          <p:cNvSpPr/>
          <p:nvPr/>
        </p:nvSpPr>
        <p:spPr>
          <a:xfrm>
            <a:off x="8640000" y="2550960"/>
            <a:ext cx="1879560" cy="366120"/>
          </a:xfrm>
          <a:prstGeom prst="rect">
            <a:avLst/>
          </a:prstGeom>
          <a:solidFill>
            <a:srgbClr val="ffffff"/>
          </a:solidFill>
          <a:ln w="25560">
            <a:solidFill>
              <a:srgbClr val="000000"/>
            </a:solidFill>
            <a:miter/>
          </a:ln>
        </p:spPr>
        <p:style>
          <a:lnRef idx="0"/>
          <a:fillRef idx="0"/>
          <a:effectRef idx="0"/>
          <a:fontRef idx="minor"/>
        </p:style>
        <p:txBody>
          <a:bodyPr lIns="90000" rIns="90000" tIns="45000" bIns="45000" anchor="ctr">
            <a:noAutofit/>
          </a:bodyPr>
          <a:p>
            <a:pPr algn="ctr">
              <a:lnSpc>
                <a:spcPct val="100000"/>
              </a:lnSpc>
              <a:buNone/>
            </a:pPr>
            <a:r>
              <a:rPr b="0" lang="en-IN" sz="1800" spc="-1" strike="noStrike">
                <a:solidFill>
                  <a:srgbClr val="000000"/>
                </a:solidFill>
                <a:latin typeface="Bookman Old Style"/>
                <a:ea typeface="DejaVu Sans"/>
              </a:rPr>
              <a:t>File_operations</a:t>
            </a:r>
            <a:endParaRPr b="0" lang="en-IN" sz="1800" spc="-1" strike="noStrike">
              <a:latin typeface="Arial"/>
            </a:endParaRPr>
          </a:p>
        </p:txBody>
      </p:sp>
      <p:graphicFrame>
        <p:nvGraphicFramePr>
          <p:cNvPr id="268" name="Table 36"/>
          <p:cNvGraphicFramePr/>
          <p:nvPr/>
        </p:nvGraphicFramePr>
        <p:xfrm>
          <a:off x="8218800" y="2569680"/>
          <a:ext cx="600840" cy="370440"/>
        </p:xfrm>
        <a:graphic>
          <a:graphicData uri="http://schemas.openxmlformats.org/drawingml/2006/table">
            <a:tbl>
              <a:tblPr/>
              <a:tblGrid>
                <a:gridCol w="601200"/>
              </a:tblGrid>
              <a:tr h="370800">
                <a:tc>
                  <a:txBody>
                    <a:bodyPr anchor="t">
                      <a:noAutofit/>
                    </a:bodyPr>
                    <a:p>
                      <a:pPr>
                        <a:lnSpc>
                          <a:spcPct val="100000"/>
                        </a:lnSpc>
                        <a:buNone/>
                      </a:pPr>
                      <a:r>
                        <a:rPr b="0" lang="en-IN" sz="1800" spc="-1" strike="noStrike">
                          <a:solidFill>
                            <a:srgbClr val="000000"/>
                          </a:solidFill>
                          <a:latin typeface="Wingdings"/>
                        </a:rPr>
                        <a:t>--&gt;</a:t>
                      </a:r>
                      <a:endParaRPr b="0" lang="en-IN" sz="1800" spc="-1" strike="noStrike">
                        <a:latin typeface="Arial"/>
                      </a:endParaRPr>
                    </a:p>
                  </a:txBody>
                  <a:tcPr anchor="t" marL="91440" marR="91440">
                    <a:lnL>
                      <a:noFill/>
                    </a:lnL>
                    <a:lnR>
                      <a:noFill/>
                    </a:lnR>
                    <a:lnT>
                      <a:noFill/>
                    </a:lnT>
                    <a:lnB>
                      <a:noFill/>
                    </a:lnB>
                    <a:noFill/>
                  </a:tcPr>
                </a:tc>
              </a:tr>
            </a:tbl>
          </a:graphicData>
        </a:graphic>
      </p:graphicFrame>
      <p:sp>
        <p:nvSpPr>
          <p:cNvPr id="269" name="Rectangle 42"/>
          <p:cNvSpPr/>
          <p:nvPr/>
        </p:nvSpPr>
        <p:spPr>
          <a:xfrm>
            <a:off x="8730360" y="2977560"/>
            <a:ext cx="1888560" cy="366120"/>
          </a:xfrm>
          <a:prstGeom prst="rect">
            <a:avLst/>
          </a:prstGeom>
          <a:solidFill>
            <a:srgbClr val="ffffff"/>
          </a:solidFill>
          <a:ln w="25560">
            <a:solidFill>
              <a:srgbClr val="000000"/>
            </a:solidFill>
            <a:miter/>
          </a:ln>
        </p:spPr>
        <p:style>
          <a:lnRef idx="0"/>
          <a:fillRef idx="0"/>
          <a:effectRef idx="0"/>
          <a:fontRef idx="minor"/>
        </p:style>
        <p:txBody>
          <a:bodyPr lIns="90000" rIns="90000" tIns="45000" bIns="45000" anchor="ctr">
            <a:noAutofit/>
          </a:bodyPr>
          <a:p>
            <a:pPr algn="ctr">
              <a:lnSpc>
                <a:spcPct val="100000"/>
              </a:lnSpc>
              <a:buNone/>
            </a:pPr>
            <a:r>
              <a:rPr b="0" lang="en-IN" sz="1800" spc="-1" strike="noStrike">
                <a:solidFill>
                  <a:srgbClr val="000000"/>
                </a:solidFill>
                <a:latin typeface="Bookman Old Style"/>
                <a:ea typeface="DejaVu Sans"/>
              </a:rPr>
              <a:t>File_operations</a:t>
            </a:r>
            <a:endParaRPr b="0" lang="en-IN" sz="1800" spc="-1" strike="noStrike">
              <a:latin typeface="Arial"/>
            </a:endParaRPr>
          </a:p>
        </p:txBody>
      </p:sp>
      <p:sp>
        <p:nvSpPr>
          <p:cNvPr id="270" name="Rectangle 43"/>
          <p:cNvSpPr/>
          <p:nvPr/>
        </p:nvSpPr>
        <p:spPr>
          <a:xfrm>
            <a:off x="7141680" y="2984040"/>
            <a:ext cx="1171800" cy="366120"/>
          </a:xfrm>
          <a:prstGeom prst="rect">
            <a:avLst/>
          </a:prstGeom>
          <a:solidFill>
            <a:srgbClr val="ffffff"/>
          </a:solidFill>
          <a:ln w="25560">
            <a:solidFill>
              <a:srgbClr val="000000"/>
            </a:solidFill>
            <a:miter/>
          </a:ln>
        </p:spPr>
        <p:style>
          <a:lnRef idx="0"/>
          <a:fillRef idx="0"/>
          <a:effectRef idx="0"/>
          <a:fontRef idx="minor"/>
        </p:style>
        <p:txBody>
          <a:bodyPr lIns="90000" rIns="90000" tIns="45000" bIns="45000" anchor="ctr">
            <a:noAutofit/>
          </a:bodyPr>
          <a:p>
            <a:pPr algn="ctr">
              <a:lnSpc>
                <a:spcPct val="100000"/>
              </a:lnSpc>
              <a:buNone/>
            </a:pPr>
            <a:r>
              <a:rPr b="0" lang="en-IN" sz="1800" spc="-1" strike="noStrike">
                <a:solidFill>
                  <a:srgbClr val="000000"/>
                </a:solidFill>
                <a:latin typeface="Bookman Old Style"/>
                <a:ea typeface="DejaVu Sans"/>
              </a:rPr>
              <a:t>cdev</a:t>
            </a:r>
            <a:endParaRPr b="0" lang="en-IN" sz="1800" spc="-1" strike="noStrike">
              <a:latin typeface="Arial"/>
            </a:endParaRPr>
          </a:p>
        </p:txBody>
      </p:sp>
      <p:graphicFrame>
        <p:nvGraphicFramePr>
          <p:cNvPr id="271" name="Table 36"/>
          <p:cNvGraphicFramePr/>
          <p:nvPr/>
        </p:nvGraphicFramePr>
        <p:xfrm>
          <a:off x="8225640" y="3021480"/>
          <a:ext cx="594000" cy="370440"/>
        </p:xfrm>
        <a:graphic>
          <a:graphicData uri="http://schemas.openxmlformats.org/drawingml/2006/table">
            <a:tbl>
              <a:tblPr/>
              <a:tblGrid>
                <a:gridCol w="594360"/>
              </a:tblGrid>
              <a:tr h="370800">
                <a:tc>
                  <a:txBody>
                    <a:bodyPr anchor="t">
                      <a:noAutofit/>
                    </a:bodyPr>
                    <a:p>
                      <a:pPr>
                        <a:lnSpc>
                          <a:spcPct val="100000"/>
                        </a:lnSpc>
                        <a:buNone/>
                      </a:pPr>
                      <a:r>
                        <a:rPr b="0" lang="en-IN" sz="1800" spc="-1" strike="noStrike">
                          <a:solidFill>
                            <a:srgbClr val="000000"/>
                          </a:solidFill>
                          <a:latin typeface="Wingdings"/>
                        </a:rPr>
                        <a:t>--&gt;</a:t>
                      </a:r>
                      <a:endParaRPr b="0" lang="en-IN" sz="1800" spc="-1" strike="noStrike">
                        <a:latin typeface="Arial"/>
                      </a:endParaRPr>
                    </a:p>
                  </a:txBody>
                  <a:tcPr anchor="t" marL="91440" marR="91440">
                    <a:lnL>
                      <a:noFill/>
                    </a:lnL>
                    <a:lnR>
                      <a:noFill/>
                    </a:lnR>
                    <a:lnT>
                      <a:noFill/>
                    </a:lnT>
                    <a:lnB>
                      <a:noFill/>
                    </a:lnB>
                    <a:noFill/>
                  </a:tcPr>
                </a:tc>
              </a:tr>
            </a:tbl>
          </a:graphicData>
        </a:graphic>
      </p:graphicFrame>
      <p:graphicFrame>
        <p:nvGraphicFramePr>
          <p:cNvPr id="272" name="Table 48"/>
          <p:cNvGraphicFramePr/>
          <p:nvPr/>
        </p:nvGraphicFramePr>
        <p:xfrm>
          <a:off x="5623560" y="4037400"/>
          <a:ext cx="3243960" cy="2336040"/>
        </p:xfrm>
        <a:graphic>
          <a:graphicData uri="http://schemas.openxmlformats.org/drawingml/2006/table">
            <a:tbl>
              <a:tblPr/>
              <a:tblGrid>
                <a:gridCol w="3244320"/>
              </a:tblGrid>
              <a:tr h="270360">
                <a:tc>
                  <a:txBody>
                    <a:bodyPr anchor="t">
                      <a:noAutofit/>
                    </a:bodyPr>
                    <a:p>
                      <a:pPr>
                        <a:lnSpc>
                          <a:spcPct val="100000"/>
                        </a:lnSpc>
                        <a:buNone/>
                      </a:pPr>
                      <a:r>
                        <a:rPr b="0" lang="en-IN" sz="1400" spc="-1" strike="noStrike">
                          <a:solidFill>
                            <a:srgbClr val="000000"/>
                          </a:solidFill>
                          <a:latin typeface="Bookman Old Style"/>
                        </a:rPr>
                        <a:t>stack</a:t>
                      </a:r>
                      <a:endParaRPr b="0" lang="en-IN"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70360">
                <a:tc>
                  <a:txBody>
                    <a:bodyPr anchor="t">
                      <a:noAutofit/>
                    </a:bodyPr>
                    <a:p>
                      <a:pPr>
                        <a:lnSpc>
                          <a:spcPct val="100000"/>
                        </a:lnSpc>
                        <a:buNone/>
                      </a:pPr>
                      <a:r>
                        <a:rPr b="0" lang="en-IN" sz="1400" spc="-1" strike="noStrike">
                          <a:solidFill>
                            <a:srgbClr val="000000"/>
                          </a:solidFill>
                          <a:latin typeface="Bookman Old Style"/>
                        </a:rPr>
                        <a:t>heap</a:t>
                      </a:r>
                      <a:endParaRPr b="0" lang="en-IN"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70360">
                <a:tc>
                  <a:txBody>
                    <a:bodyPr anchor="t">
                      <a:noAutofit/>
                    </a:bodyPr>
                    <a:p>
                      <a:pPr>
                        <a:lnSpc>
                          <a:spcPct val="100000"/>
                        </a:lnSpc>
                        <a:buNone/>
                      </a:pPr>
                      <a:r>
                        <a:rPr b="0" lang="en-IN" sz="1400" spc="-1" strike="noStrike">
                          <a:solidFill>
                            <a:srgbClr val="000000"/>
                          </a:solidFill>
                          <a:latin typeface="Bookman Old Style"/>
                        </a:rPr>
                        <a:t>data</a:t>
                      </a:r>
                      <a:endParaRPr b="0" lang="en-IN"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70360">
                <a:tc>
                  <a:txBody>
                    <a:bodyPr anchor="t">
                      <a:noAutofit/>
                    </a:bodyPr>
                    <a:p>
                      <a:pPr>
                        <a:lnSpc>
                          <a:spcPct val="100000"/>
                        </a:lnSpc>
                        <a:buNone/>
                      </a:pPr>
                      <a:r>
                        <a:rPr b="0" lang="en-IN" sz="1400" spc="-1" strike="noStrike">
                          <a:solidFill>
                            <a:srgbClr val="000000"/>
                          </a:solidFill>
                          <a:latin typeface="Bookman Old Style"/>
                        </a:rPr>
                        <a:t>rodata</a:t>
                      </a:r>
                      <a:endParaRPr b="0" lang="en-IN"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70360">
                <a:tc>
                  <a:txBody>
                    <a:bodyPr anchor="t">
                      <a:noAutofit/>
                    </a:bodyPr>
                    <a:p>
                      <a:pPr>
                        <a:lnSpc>
                          <a:spcPct val="100000"/>
                        </a:lnSpc>
                        <a:buNone/>
                      </a:pPr>
                      <a:r>
                        <a:rPr b="0" lang="en-IN" sz="1400" spc="-1" strike="noStrike">
                          <a:solidFill>
                            <a:srgbClr val="000000"/>
                          </a:solidFill>
                          <a:latin typeface="Bookman Old Style"/>
                        </a:rPr>
                        <a:t>rodata</a:t>
                      </a:r>
                      <a:endParaRPr b="0" lang="en-IN"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984600">
                <a:tc>
                  <a:txBody>
                    <a:bodyPr anchor="t">
                      <a:noAutofit/>
                    </a:bodyPr>
                    <a:p>
                      <a:pPr>
                        <a:lnSpc>
                          <a:spcPct val="100000"/>
                        </a:lnSpc>
                        <a:buNone/>
                      </a:pPr>
                      <a:r>
                        <a:rPr b="0" lang="en-IN" sz="1400" spc="-1" strike="noStrike">
                          <a:solidFill>
                            <a:srgbClr val="000000"/>
                          </a:solidFill>
                          <a:latin typeface="Bookman Old Style"/>
                        </a:rPr>
                        <a:t>Text segment</a:t>
                      </a:r>
                      <a:endParaRPr b="0" lang="en-IN" sz="1400" spc="-1" strike="noStrike">
                        <a:latin typeface="Arial"/>
                      </a:endParaRPr>
                    </a:p>
                    <a:p>
                      <a:pPr>
                        <a:lnSpc>
                          <a:spcPct val="100000"/>
                        </a:lnSpc>
                        <a:buNone/>
                      </a:pPr>
                      <a:r>
                        <a:rPr b="0" lang="en-IN" sz="1400" spc="-1" strike="noStrike">
                          <a:solidFill>
                            <a:srgbClr val="000000"/>
                          </a:solidFill>
                          <a:latin typeface="Bookman Old Style"/>
                        </a:rPr>
                        <a:t>       </a:t>
                      </a:r>
                      <a:r>
                        <a:rPr b="0" lang="en-IN" sz="1400" spc="-1" strike="noStrike">
                          <a:solidFill>
                            <a:srgbClr val="000000"/>
                          </a:solidFill>
                          <a:latin typeface="Bookman Old Style"/>
                        </a:rPr>
                        <a:t>my_open()</a:t>
                      </a:r>
                      <a:endParaRPr b="0" lang="en-IN" sz="1400" spc="-1" strike="noStrike">
                        <a:latin typeface="Arial"/>
                      </a:endParaRPr>
                    </a:p>
                    <a:p>
                      <a:pPr>
                        <a:lnSpc>
                          <a:spcPct val="100000"/>
                        </a:lnSpc>
                        <a:buNone/>
                      </a:pPr>
                      <a:r>
                        <a:rPr b="0" lang="en-IN" sz="1400" spc="-1" strike="noStrike">
                          <a:solidFill>
                            <a:srgbClr val="000000"/>
                          </a:solidFill>
                          <a:latin typeface="Bookman Old Style"/>
                        </a:rPr>
                        <a:t>       </a:t>
                      </a:r>
                      <a:r>
                        <a:rPr b="0" lang="en-IN" sz="1400" spc="-1" strike="noStrike">
                          <a:solidFill>
                            <a:srgbClr val="000000"/>
                          </a:solidFill>
                          <a:latin typeface="Bookman Old Style"/>
                        </a:rPr>
                        <a:t>my_read();</a:t>
                      </a:r>
                      <a:endParaRPr b="0" lang="en-IN" sz="1400" spc="-1" strike="noStrike">
                        <a:latin typeface="Arial"/>
                      </a:endParaRPr>
                    </a:p>
                    <a:p>
                      <a:pPr>
                        <a:lnSpc>
                          <a:spcPct val="100000"/>
                        </a:lnSpc>
                        <a:buNone/>
                      </a:pPr>
                      <a:r>
                        <a:rPr b="0" lang="en-IN" sz="1400" spc="-1" strike="noStrike">
                          <a:solidFill>
                            <a:srgbClr val="000000"/>
                          </a:solidFill>
                          <a:latin typeface="Bookman Old Style"/>
                        </a:rPr>
                        <a:t>       </a:t>
                      </a:r>
                      <a:r>
                        <a:rPr b="0" lang="en-IN" sz="1400" spc="-1" strike="noStrike">
                          <a:solidFill>
                            <a:srgbClr val="000000"/>
                          </a:solidFill>
                          <a:latin typeface="Bookman Old Style"/>
                        </a:rPr>
                        <a:t>my_close();</a:t>
                      </a:r>
                      <a:endParaRPr b="0" lang="en-IN" sz="1400" spc="-1" strike="noStrike">
                        <a:latin typeface="Arial"/>
                      </a:endParaRPr>
                    </a:p>
                    <a:p>
                      <a:pPr>
                        <a:lnSpc>
                          <a:spcPct val="100000"/>
                        </a:lnSpc>
                        <a:buNone/>
                      </a:pPr>
                      <a:r>
                        <a:rPr b="0" lang="en-IN" sz="1400" spc="-1" strike="noStrike">
                          <a:solidFill>
                            <a:srgbClr val="000000"/>
                          </a:solidFill>
                          <a:latin typeface="Bookman Old Style"/>
                        </a:rPr>
                        <a:t>       </a:t>
                      </a:r>
                      <a:r>
                        <a:rPr b="0" lang="en-IN" sz="1400" spc="-1" strike="noStrike">
                          <a:solidFill>
                            <a:srgbClr val="000000"/>
                          </a:solidFill>
                          <a:latin typeface="Bookman Old Style"/>
                        </a:rPr>
                        <a:t>my_write();</a:t>
                      </a:r>
                      <a:endParaRPr b="0" lang="en-IN" sz="1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273" name="Table 49"/>
          <p:cNvGraphicFramePr/>
          <p:nvPr/>
        </p:nvGraphicFramePr>
        <p:xfrm>
          <a:off x="5327280" y="3597840"/>
          <a:ext cx="3540240" cy="370440"/>
        </p:xfrm>
        <a:graphic>
          <a:graphicData uri="http://schemas.openxmlformats.org/drawingml/2006/table">
            <a:tbl>
              <a:tblPr/>
              <a:tblGrid>
                <a:gridCol w="3540600"/>
              </a:tblGrid>
              <a:tr h="370800">
                <a:tc>
                  <a:txBody>
                    <a:bodyPr anchor="t">
                      <a:noAutofit/>
                    </a:bodyPr>
                    <a:p>
                      <a:pPr>
                        <a:lnSpc>
                          <a:spcPct val="100000"/>
                        </a:lnSpc>
                        <a:buNone/>
                      </a:pPr>
                      <a:r>
                        <a:rPr b="0" lang="en-IN" sz="1800" spc="-1" strike="noStrike">
                          <a:solidFill>
                            <a:srgbClr val="000000"/>
                          </a:solidFill>
                          <a:latin typeface="Bookman Old Style"/>
                        </a:rPr>
                        <a:t>(vii)Vmlinux/kernel image</a:t>
                      </a:r>
                      <a:endParaRPr b="0" lang="en-IN" sz="1800" spc="-1" strike="noStrike">
                        <a:latin typeface="Arial"/>
                      </a:endParaRPr>
                    </a:p>
                  </a:txBody>
                  <a:tcPr anchor="t" marL="91440" marR="91440">
                    <a:lnL>
                      <a:noFill/>
                    </a:lnL>
                    <a:lnR>
                      <a:noFill/>
                    </a:lnR>
                    <a:lnT>
                      <a:noFill/>
                    </a:lnT>
                    <a:lnB>
                      <a:noFill/>
                    </a:lnB>
                    <a:noFill/>
                  </a:tcPr>
                </a:tc>
              </a:tr>
            </a:tbl>
          </a:graphicData>
        </a:graphic>
      </p:graphicFrame>
      <p:graphicFrame>
        <p:nvGraphicFramePr>
          <p:cNvPr id="274" name="Table 50"/>
          <p:cNvGraphicFramePr/>
          <p:nvPr/>
        </p:nvGraphicFramePr>
        <p:xfrm>
          <a:off x="9203760" y="4219560"/>
          <a:ext cx="2628360" cy="1232280"/>
        </p:xfrm>
        <a:graphic>
          <a:graphicData uri="http://schemas.openxmlformats.org/drawingml/2006/table">
            <a:tbl>
              <a:tblPr/>
              <a:tblGrid>
                <a:gridCol w="2628720"/>
              </a:tblGrid>
              <a:tr h="1232640">
                <a:tc>
                  <a:txBody>
                    <a:bodyPr anchor="t">
                      <a:noAutofit/>
                    </a:bodyPr>
                    <a:p>
                      <a:pPr marL="285840" indent="-285840">
                        <a:lnSpc>
                          <a:spcPct val="100000"/>
                        </a:lnSpc>
                        <a:buClr>
                          <a:srgbClr val="000000"/>
                        </a:buClr>
                        <a:buFont typeface="Symbol"/>
                        <a:buChar char="¨"/>
                      </a:pPr>
                      <a:r>
                        <a:rPr b="0" lang="en-IN" sz="1800" spc="-1" strike="noStrike">
                          <a:solidFill>
                            <a:srgbClr val="000000"/>
                          </a:solidFill>
                          <a:latin typeface="Bookman Old Style"/>
                        </a:rPr>
                        <a:t>t my_read();</a:t>
                      </a:r>
                      <a:endParaRPr b="0" lang="en-IN" sz="1800" spc="-1" strike="noStrike">
                        <a:latin typeface="Arial"/>
                      </a:endParaRPr>
                    </a:p>
                    <a:p>
                      <a:pPr marL="285840" indent="-285840">
                        <a:lnSpc>
                          <a:spcPct val="100000"/>
                        </a:lnSpc>
                        <a:buClr>
                          <a:srgbClr val="000000"/>
                        </a:buClr>
                        <a:buFont typeface="Symbol"/>
                        <a:buChar char="¨"/>
                      </a:pPr>
                      <a:r>
                        <a:rPr b="0" lang="en-IN" sz="1800" spc="-1" strike="noStrike">
                          <a:solidFill>
                            <a:srgbClr val="000000"/>
                          </a:solidFill>
                          <a:latin typeface="Bookman Old Style"/>
                        </a:rPr>
                        <a:t>t my_write();</a:t>
                      </a:r>
                      <a:endParaRPr b="0" lang="en-IN" sz="1800" spc="-1" strike="noStrike">
                        <a:latin typeface="Arial"/>
                      </a:endParaRPr>
                    </a:p>
                    <a:p>
                      <a:pPr marL="285840" indent="-285840">
                        <a:lnSpc>
                          <a:spcPct val="100000"/>
                        </a:lnSpc>
                        <a:buClr>
                          <a:srgbClr val="000000"/>
                        </a:buClr>
                        <a:buFont typeface="Symbol"/>
                        <a:buChar char="¨"/>
                      </a:pPr>
                      <a:r>
                        <a:rPr b="0" lang="en-IN" sz="1800" spc="-1" strike="noStrike">
                          <a:solidFill>
                            <a:srgbClr val="000000"/>
                          </a:solidFill>
                          <a:latin typeface="Bookman Old Style"/>
                        </a:rPr>
                        <a:t>t my_open();</a:t>
                      </a:r>
                      <a:endParaRPr b="0" lang="en-IN" sz="1800" spc="-1" strike="noStrike">
                        <a:latin typeface="Arial"/>
                      </a:endParaRPr>
                    </a:p>
                    <a:p>
                      <a:pPr marL="285840" indent="-285840">
                        <a:lnSpc>
                          <a:spcPct val="100000"/>
                        </a:lnSpc>
                        <a:buClr>
                          <a:srgbClr val="000000"/>
                        </a:buClr>
                        <a:buFont typeface="Symbol"/>
                        <a:buChar char="¨"/>
                      </a:pPr>
                      <a:r>
                        <a:rPr b="0" lang="en-IN" sz="1800" spc="-1" strike="noStrike">
                          <a:solidFill>
                            <a:srgbClr val="000000"/>
                          </a:solidFill>
                          <a:latin typeface="Bookman Old Style"/>
                        </a:rPr>
                        <a:t> </a:t>
                      </a:r>
                      <a:r>
                        <a:rPr b="0" lang="en-IN" sz="1800" spc="-1" strike="noStrike">
                          <a:solidFill>
                            <a:srgbClr val="000000"/>
                          </a:solidFill>
                          <a:latin typeface="Bookman Old Style"/>
                        </a:rPr>
                        <a:t>t my_close();</a:t>
                      </a:r>
                      <a:endParaRPr b="0" lang="en-IN"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275" name="Table 49"/>
          <p:cNvGraphicFramePr/>
          <p:nvPr/>
        </p:nvGraphicFramePr>
        <p:xfrm>
          <a:off x="8950680" y="3582000"/>
          <a:ext cx="3058560" cy="370440"/>
        </p:xfrm>
        <a:graphic>
          <a:graphicData uri="http://schemas.openxmlformats.org/drawingml/2006/table">
            <a:tbl>
              <a:tblPr/>
              <a:tblGrid>
                <a:gridCol w="3058920"/>
              </a:tblGrid>
              <a:tr h="370800">
                <a:tc>
                  <a:txBody>
                    <a:bodyPr anchor="t">
                      <a:noAutofit/>
                    </a:bodyPr>
                    <a:p>
                      <a:pPr>
                        <a:lnSpc>
                          <a:spcPct val="100000"/>
                        </a:lnSpc>
                        <a:buNone/>
                      </a:pPr>
                      <a:r>
                        <a:rPr b="0" lang="en-IN" sz="1800" spc="-1" strike="noStrike">
                          <a:solidFill>
                            <a:srgbClr val="000000"/>
                          </a:solidFill>
                          <a:latin typeface="Calibri"/>
                        </a:rPr>
                        <a:t>kallsyms/kernel symbol table</a:t>
                      </a:r>
                      <a:endParaRPr b="0" lang="en-IN" sz="1800" spc="-1" strike="noStrike">
                        <a:latin typeface="Arial"/>
                      </a:endParaRPr>
                    </a:p>
                  </a:txBody>
                  <a:tcPr anchor="t" marL="91440" marR="91440">
                    <a:lnL>
                      <a:noFill/>
                    </a:lnL>
                    <a:lnR>
                      <a:noFill/>
                    </a:lnR>
                    <a:lnT>
                      <a:noFill/>
                    </a:lnT>
                    <a:lnB>
                      <a:noFill/>
                    </a:lnB>
                    <a:noFill/>
                  </a:tcPr>
                </a:tc>
              </a:tr>
            </a:tbl>
          </a:graphicData>
        </a:graphic>
      </p:graphicFrame>
      <p:graphicFrame>
        <p:nvGraphicFramePr>
          <p:cNvPr id="276" name="Table 36"/>
          <p:cNvGraphicFramePr/>
          <p:nvPr/>
        </p:nvGraphicFramePr>
        <p:xfrm>
          <a:off x="10636920" y="2074680"/>
          <a:ext cx="1047240" cy="370440"/>
        </p:xfrm>
        <a:graphic>
          <a:graphicData uri="http://schemas.openxmlformats.org/drawingml/2006/table">
            <a:tbl>
              <a:tblPr/>
              <a:tblGrid>
                <a:gridCol w="1047600"/>
              </a:tblGrid>
              <a:tr h="370800">
                <a:tc>
                  <a:txBody>
                    <a:bodyPr anchor="t">
                      <a:noAutofit/>
                    </a:bodyPr>
                    <a:p>
                      <a:pPr>
                        <a:lnSpc>
                          <a:spcPct val="100000"/>
                        </a:lnSpc>
                        <a:buNone/>
                      </a:pPr>
                      <a:r>
                        <a:rPr b="0" lang="en-IN" sz="1800" spc="-1" strike="noStrike">
                          <a:solidFill>
                            <a:srgbClr val="000000"/>
                          </a:solidFill>
                          <a:latin typeface="Bookman Old Style"/>
                        </a:rPr>
                        <a:t>(42,0)</a:t>
                      </a:r>
                      <a:endParaRPr b="0" lang="en-IN" sz="1800" spc="-1" strike="noStrike">
                        <a:latin typeface="Arial"/>
                      </a:endParaRPr>
                    </a:p>
                  </a:txBody>
                  <a:tcPr anchor="t" marL="91440" marR="91440">
                    <a:lnL>
                      <a:noFill/>
                    </a:lnL>
                    <a:lnR>
                      <a:noFill/>
                    </a:lnR>
                    <a:lnT>
                      <a:noFill/>
                    </a:lnT>
                    <a:lnB>
                      <a:noFill/>
                    </a:lnB>
                    <a:noFill/>
                  </a:tcPr>
                </a:tc>
              </a:tr>
            </a:tbl>
          </a:graphicData>
        </a:graphic>
      </p:graphicFrame>
      <p:graphicFrame>
        <p:nvGraphicFramePr>
          <p:cNvPr id="277" name="Table 36"/>
          <p:cNvGraphicFramePr/>
          <p:nvPr/>
        </p:nvGraphicFramePr>
        <p:xfrm>
          <a:off x="10700640" y="2527200"/>
          <a:ext cx="1191240" cy="0"/>
        </p:xfrm>
        <a:graphic>
          <a:graphicData uri="http://schemas.openxmlformats.org/drawingml/2006/table">
            <a:tbl>
              <a:tblPr/>
              <a:tblGrid>
                <a:gridCol w="1191600"/>
              </a:tblGrid>
              <a:tr h="0">
                <a:tc>
                  <a:txBody>
                    <a:bodyPr anchor="t">
                      <a:noAutofit/>
                    </a:bodyPr>
                    <a:p>
                      <a:pPr>
                        <a:lnSpc>
                          <a:spcPct val="100000"/>
                        </a:lnSpc>
                        <a:buNone/>
                      </a:pPr>
                      <a:r>
                        <a:rPr b="0" lang="en-IN" sz="1800" spc="-1" strike="noStrike">
                          <a:solidFill>
                            <a:srgbClr val="000000"/>
                          </a:solidFill>
                          <a:latin typeface="Bookman Old Style"/>
                        </a:rPr>
                        <a:t>(42,1)</a:t>
                      </a:r>
                      <a:endParaRPr b="0" lang="en-IN" sz="1800" spc="-1" strike="noStrike">
                        <a:latin typeface="Arial"/>
                      </a:endParaRPr>
                    </a:p>
                  </a:txBody>
                  <a:tcPr anchor="t" marL="91440" marR="91440">
                    <a:lnL>
                      <a:noFill/>
                    </a:lnL>
                    <a:lnR>
                      <a:noFill/>
                    </a:lnR>
                    <a:lnT>
                      <a:noFill/>
                    </a:lnT>
                    <a:lnB>
                      <a:noFill/>
                    </a:lnB>
                    <a:noFill/>
                  </a:tcPr>
                </a:tc>
              </a:tr>
            </a:tbl>
          </a:graphicData>
        </a:graphic>
      </p:graphicFrame>
      <p:graphicFrame>
        <p:nvGraphicFramePr>
          <p:cNvPr id="278" name="Table 36"/>
          <p:cNvGraphicFramePr/>
          <p:nvPr/>
        </p:nvGraphicFramePr>
        <p:xfrm>
          <a:off x="10694880" y="2968200"/>
          <a:ext cx="1019520" cy="370440"/>
        </p:xfrm>
        <a:graphic>
          <a:graphicData uri="http://schemas.openxmlformats.org/drawingml/2006/table">
            <a:tbl>
              <a:tblPr/>
              <a:tblGrid>
                <a:gridCol w="1019880"/>
              </a:tblGrid>
              <a:tr h="370800">
                <a:tc>
                  <a:txBody>
                    <a:bodyPr anchor="t">
                      <a:noAutofit/>
                    </a:bodyPr>
                    <a:p>
                      <a:pPr>
                        <a:lnSpc>
                          <a:spcPct val="100000"/>
                        </a:lnSpc>
                        <a:buNone/>
                      </a:pPr>
                      <a:r>
                        <a:rPr b="0" lang="en-IN" sz="1800" spc="-1" strike="noStrike">
                          <a:solidFill>
                            <a:srgbClr val="000000"/>
                          </a:solidFill>
                          <a:latin typeface="Bookman Old Style"/>
                        </a:rPr>
                        <a:t>(42,2)</a:t>
                      </a:r>
                      <a:endParaRPr b="0" lang="en-IN" sz="1800" spc="-1" strike="noStrike">
                        <a:latin typeface="Arial"/>
                      </a:endParaRPr>
                    </a:p>
                  </a:txBody>
                  <a:tcPr anchor="t" marL="91440" marR="91440">
                    <a:lnL>
                      <a:noFill/>
                    </a:lnL>
                    <a:lnR>
                      <a:noFill/>
                    </a:lnR>
                    <a:lnT>
                      <a:noFill/>
                    </a:lnT>
                    <a:lnB>
                      <a:noFill/>
                    </a:lnB>
                    <a:noFill/>
                  </a:tcPr>
                </a:tc>
              </a:tr>
            </a:tbl>
          </a:graphicData>
        </a:graphic>
      </p:graphicFrame>
      <p:sp>
        <p:nvSpPr>
          <p:cNvPr id="279" name="Rectangle 60"/>
          <p:cNvSpPr/>
          <p:nvPr/>
        </p:nvSpPr>
        <p:spPr>
          <a:xfrm>
            <a:off x="7137360" y="2058120"/>
            <a:ext cx="1171800" cy="366120"/>
          </a:xfrm>
          <a:prstGeom prst="rect">
            <a:avLst/>
          </a:prstGeom>
          <a:solidFill>
            <a:srgbClr val="ffffff"/>
          </a:solidFill>
          <a:ln w="25560">
            <a:solidFill>
              <a:srgbClr val="000000"/>
            </a:solidFill>
            <a:miter/>
          </a:ln>
        </p:spPr>
        <p:style>
          <a:lnRef idx="0"/>
          <a:fillRef idx="0"/>
          <a:effectRef idx="0"/>
          <a:fontRef idx="minor"/>
        </p:style>
        <p:txBody>
          <a:bodyPr lIns="90000" rIns="90000" tIns="45000" bIns="45000" anchor="ctr">
            <a:noAutofit/>
          </a:bodyPr>
          <a:p>
            <a:pPr algn="ctr">
              <a:lnSpc>
                <a:spcPct val="100000"/>
              </a:lnSpc>
              <a:buNone/>
            </a:pPr>
            <a:r>
              <a:rPr b="0" lang="en-IN" sz="1800" spc="-1" strike="noStrike">
                <a:solidFill>
                  <a:srgbClr val="000000"/>
                </a:solidFill>
                <a:latin typeface="Bookman Old Style"/>
                <a:ea typeface="DejaVu Sans"/>
              </a:rPr>
              <a:t>cdev</a:t>
            </a:r>
            <a:endParaRPr b="0" lang="en-IN" sz="1800" spc="-1" strike="noStrike">
              <a:latin typeface="Arial"/>
            </a:endParaRPr>
          </a:p>
        </p:txBody>
      </p:sp>
      <p:graphicFrame>
        <p:nvGraphicFramePr>
          <p:cNvPr id="280" name="Table 17"/>
          <p:cNvGraphicFramePr/>
          <p:nvPr/>
        </p:nvGraphicFramePr>
        <p:xfrm>
          <a:off x="6213600" y="1713240"/>
          <a:ext cx="5212440" cy="305280"/>
        </p:xfrm>
        <a:graphic>
          <a:graphicData uri="http://schemas.openxmlformats.org/drawingml/2006/table">
            <a:tbl>
              <a:tblPr/>
              <a:tblGrid>
                <a:gridCol w="5212800"/>
              </a:tblGrid>
              <a:tr h="305640">
                <a:tc>
                  <a:txBody>
                    <a:bodyPr anchor="t">
                      <a:noAutofit/>
                    </a:bodyPr>
                    <a:p>
                      <a:pPr>
                        <a:lnSpc>
                          <a:spcPct val="100000"/>
                        </a:lnSpc>
                        <a:buNone/>
                      </a:pPr>
                      <a:r>
                        <a:rPr b="0" lang="en-IN" sz="1800" spc="-1" strike="noStrike">
                          <a:solidFill>
                            <a:srgbClr val="000000"/>
                          </a:solidFill>
                          <a:latin typeface="Bookman Old Style"/>
                        </a:rPr>
                        <a:t>(vi)Cdev_add()</a:t>
                      </a:r>
                      <a:endParaRPr b="0" lang="en-IN" sz="1800" spc="-1" strike="noStrike">
                        <a:latin typeface="Arial"/>
                      </a:endParaRPr>
                    </a:p>
                  </a:txBody>
                  <a:tcPr anchor="t" marL="91440" marR="91440">
                    <a:lnL>
                      <a:noFill/>
                    </a:lnL>
                    <a:lnR>
                      <a:noFill/>
                    </a:lnR>
                    <a:lnT>
                      <a:noFill/>
                    </a:lnT>
                    <a:lnB>
                      <a:noFill/>
                    </a:lnB>
                    <a:noFill/>
                  </a:tcPr>
                </a:tc>
              </a:tr>
            </a:tbl>
          </a:graphicData>
        </a:graphic>
      </p:graphicFrame>
      <p:sp>
        <p:nvSpPr>
          <p:cNvPr id="281" name="Rectangle 62"/>
          <p:cNvSpPr/>
          <p:nvPr/>
        </p:nvSpPr>
        <p:spPr>
          <a:xfrm>
            <a:off x="8747280" y="2077920"/>
            <a:ext cx="1888560" cy="366120"/>
          </a:xfrm>
          <a:prstGeom prst="rect">
            <a:avLst/>
          </a:prstGeom>
          <a:solidFill>
            <a:srgbClr val="ffffff"/>
          </a:solidFill>
          <a:ln w="25560">
            <a:solidFill>
              <a:srgbClr val="000000"/>
            </a:solidFill>
            <a:miter/>
          </a:ln>
        </p:spPr>
        <p:style>
          <a:lnRef idx="0"/>
          <a:fillRef idx="0"/>
          <a:effectRef idx="0"/>
          <a:fontRef idx="minor"/>
        </p:style>
        <p:txBody>
          <a:bodyPr lIns="90000" rIns="90000" tIns="45000" bIns="45000" anchor="ctr">
            <a:noAutofit/>
          </a:bodyPr>
          <a:p>
            <a:pPr algn="ctr">
              <a:lnSpc>
                <a:spcPct val="100000"/>
              </a:lnSpc>
              <a:buNone/>
            </a:pPr>
            <a:r>
              <a:rPr b="0" lang="en-IN" sz="1800" spc="-1" strike="noStrike">
                <a:solidFill>
                  <a:srgbClr val="000000"/>
                </a:solidFill>
                <a:latin typeface="Bookman Old Style"/>
                <a:ea typeface="DejaVu Sans"/>
              </a:rPr>
              <a:t>File_operations</a:t>
            </a:r>
            <a:endParaRPr b="0" lang="en-IN" sz="1800" spc="-1" strike="noStrike">
              <a:latin typeface="Arial"/>
            </a:endParaRPr>
          </a:p>
        </p:txBody>
      </p:sp>
      <p:sp>
        <p:nvSpPr>
          <p:cNvPr id="282" name="Rectangle 63"/>
          <p:cNvSpPr/>
          <p:nvPr/>
        </p:nvSpPr>
        <p:spPr>
          <a:xfrm>
            <a:off x="7137360" y="2561400"/>
            <a:ext cx="1171800" cy="366120"/>
          </a:xfrm>
          <a:prstGeom prst="rect">
            <a:avLst/>
          </a:prstGeom>
          <a:solidFill>
            <a:srgbClr val="ffffff"/>
          </a:solidFill>
          <a:ln w="25560">
            <a:solidFill>
              <a:srgbClr val="000000"/>
            </a:solidFill>
            <a:miter/>
          </a:ln>
        </p:spPr>
        <p:style>
          <a:lnRef idx="0"/>
          <a:fillRef idx="0"/>
          <a:effectRef idx="0"/>
          <a:fontRef idx="minor"/>
        </p:style>
        <p:txBody>
          <a:bodyPr lIns="90000" rIns="90000" tIns="45000" bIns="45000" anchor="ctr">
            <a:noAutofit/>
          </a:bodyPr>
          <a:p>
            <a:pPr algn="ctr">
              <a:lnSpc>
                <a:spcPct val="100000"/>
              </a:lnSpc>
              <a:buNone/>
            </a:pPr>
            <a:r>
              <a:rPr b="0" lang="en-IN" sz="1800" spc="-1" strike="noStrike">
                <a:solidFill>
                  <a:srgbClr val="000000"/>
                </a:solidFill>
                <a:latin typeface="Bookman Old Style"/>
                <a:ea typeface="DejaVu Sans"/>
              </a:rPr>
              <a:t>cdev</a:t>
            </a:r>
            <a:endParaRPr b="0" lang="en-IN" sz="1800" spc="-1" strike="noStrike">
              <a:latin typeface="Arial"/>
            </a:endParaRPr>
          </a:p>
        </p:txBody>
      </p:sp>
      <p:graphicFrame>
        <p:nvGraphicFramePr>
          <p:cNvPr id="283" name="Table 36"/>
          <p:cNvGraphicFramePr/>
          <p:nvPr/>
        </p:nvGraphicFramePr>
        <p:xfrm>
          <a:off x="8255520" y="2052720"/>
          <a:ext cx="564120" cy="370440"/>
        </p:xfrm>
        <a:graphic>
          <a:graphicData uri="http://schemas.openxmlformats.org/drawingml/2006/table">
            <a:tbl>
              <a:tblPr/>
              <a:tblGrid>
                <a:gridCol w="564480"/>
              </a:tblGrid>
              <a:tr h="370800">
                <a:tc>
                  <a:txBody>
                    <a:bodyPr anchor="t">
                      <a:noAutofit/>
                    </a:bodyPr>
                    <a:p>
                      <a:pPr>
                        <a:lnSpc>
                          <a:spcPct val="100000"/>
                        </a:lnSpc>
                        <a:buNone/>
                      </a:pPr>
                      <a:r>
                        <a:rPr b="0" lang="en-IN" sz="1800" spc="-1" strike="noStrike">
                          <a:solidFill>
                            <a:srgbClr val="000000"/>
                          </a:solidFill>
                          <a:latin typeface="Wingdings"/>
                        </a:rPr>
                        <a:t>--&gt;</a:t>
                      </a:r>
                      <a:endParaRPr b="0" lang="en-IN" sz="1800" spc="-1" strike="noStrike">
                        <a:latin typeface="Arial"/>
                      </a:endParaRPr>
                    </a:p>
                  </a:txBody>
                  <a:tcPr anchor="t" marL="91440" marR="91440">
                    <a:lnL>
                      <a:noFill/>
                    </a:lnL>
                    <a:lnR>
                      <a:noFill/>
                    </a:lnR>
                    <a:lnT>
                      <a:noFill/>
                    </a:lnT>
                    <a:lnB>
                      <a:noFill/>
                    </a:lnB>
                    <a:noFill/>
                  </a:tcPr>
                </a:tc>
              </a:tr>
            </a:tbl>
          </a:graphicData>
        </a:graphic>
      </p:graphicFrame>
      <p:sp>
        <p:nvSpPr>
          <p:cNvPr id="284" name="Rectangle 80"/>
          <p:cNvSpPr/>
          <p:nvPr/>
        </p:nvSpPr>
        <p:spPr>
          <a:xfrm>
            <a:off x="2179440" y="2655000"/>
            <a:ext cx="2895120" cy="1296360"/>
          </a:xfrm>
          <a:prstGeom prst="rect">
            <a:avLst/>
          </a:prstGeom>
          <a:solidFill>
            <a:srgbClr val="ffffff"/>
          </a:solidFill>
          <a:ln w="25560">
            <a:solidFill>
              <a:srgbClr val="000000"/>
            </a:solidFill>
            <a:miter/>
          </a:ln>
        </p:spPr>
        <p:style>
          <a:lnRef idx="0"/>
          <a:fillRef idx="0"/>
          <a:effectRef idx="0"/>
          <a:fontRef idx="minor"/>
        </p:style>
        <p:txBody>
          <a:bodyPr lIns="90000" rIns="90000" tIns="45000" bIns="45000" anchor="ctr">
            <a:noAutofit/>
          </a:bodyPr>
          <a:p>
            <a:pPr algn="ctr">
              <a:lnSpc>
                <a:spcPct val="100000"/>
              </a:lnSpc>
              <a:buNone/>
            </a:pPr>
            <a:r>
              <a:rPr b="0" lang="en-IN" sz="1600" spc="-1" strike="noStrike">
                <a:solidFill>
                  <a:srgbClr val="000000"/>
                </a:solidFill>
                <a:latin typeface="Bookman Old Style"/>
                <a:ea typeface="DejaVu Sans"/>
              </a:rPr>
              <a:t>Struct file_operations op{</a:t>
            </a:r>
            <a:endParaRPr b="0" lang="en-IN" sz="1600" spc="-1" strike="noStrike">
              <a:latin typeface="Arial"/>
            </a:endParaRPr>
          </a:p>
          <a:p>
            <a:pPr algn="ctr">
              <a:lnSpc>
                <a:spcPct val="100000"/>
              </a:lnSpc>
              <a:buNone/>
            </a:pPr>
            <a:r>
              <a:rPr b="0" lang="en-IN" sz="1600" spc="-1" strike="noStrike">
                <a:solidFill>
                  <a:srgbClr val="000000"/>
                </a:solidFill>
                <a:latin typeface="Bookman Old Style"/>
                <a:ea typeface="DejaVu Sans"/>
              </a:rPr>
              <a:t>.read=my_read;</a:t>
            </a:r>
            <a:endParaRPr b="0" lang="en-IN" sz="1600" spc="-1" strike="noStrike">
              <a:latin typeface="Arial"/>
            </a:endParaRPr>
          </a:p>
          <a:p>
            <a:pPr algn="ctr">
              <a:lnSpc>
                <a:spcPct val="100000"/>
              </a:lnSpc>
              <a:buNone/>
            </a:pPr>
            <a:r>
              <a:rPr b="0" lang="en-IN" sz="1600" spc="-1" strike="noStrike">
                <a:solidFill>
                  <a:srgbClr val="000000"/>
                </a:solidFill>
                <a:latin typeface="Bookman Old Style"/>
                <a:ea typeface="DejaVu Sans"/>
              </a:rPr>
              <a:t>.write=my_write;</a:t>
            </a:r>
            <a:endParaRPr b="0" lang="en-IN" sz="1600" spc="-1" strike="noStrike">
              <a:latin typeface="Arial"/>
            </a:endParaRPr>
          </a:p>
          <a:p>
            <a:pPr algn="ctr">
              <a:lnSpc>
                <a:spcPct val="100000"/>
              </a:lnSpc>
              <a:buNone/>
            </a:pPr>
            <a:r>
              <a:rPr b="0" lang="en-IN" sz="1600" spc="-1" strike="noStrike">
                <a:solidFill>
                  <a:srgbClr val="000000"/>
                </a:solidFill>
                <a:latin typeface="Bookman Old Style"/>
                <a:ea typeface="DejaVu Sans"/>
              </a:rPr>
              <a:t>.open=my_open;</a:t>
            </a:r>
            <a:endParaRPr b="0" lang="en-IN" sz="1600" spc="-1" strike="noStrike">
              <a:latin typeface="Arial"/>
            </a:endParaRPr>
          </a:p>
          <a:p>
            <a:pPr algn="ctr">
              <a:lnSpc>
                <a:spcPct val="100000"/>
              </a:lnSpc>
              <a:buNone/>
            </a:pPr>
            <a:r>
              <a:rPr b="0" lang="en-IN" sz="1600" spc="-1" strike="noStrike">
                <a:solidFill>
                  <a:srgbClr val="000000"/>
                </a:solidFill>
                <a:latin typeface="Bookman Old Style"/>
                <a:ea typeface="DejaVu Sans"/>
              </a:rPr>
              <a:t>.close=my_close;};</a:t>
            </a:r>
            <a:endParaRPr b="0" lang="en-IN" sz="1600" spc="-1" strike="noStrike">
              <a:latin typeface="Arial"/>
            </a:endParaRPr>
          </a:p>
        </p:txBody>
      </p:sp>
      <p:graphicFrame>
        <p:nvGraphicFramePr>
          <p:cNvPr id="285" name="Table 17"/>
          <p:cNvGraphicFramePr/>
          <p:nvPr/>
        </p:nvGraphicFramePr>
        <p:xfrm>
          <a:off x="293400" y="2242800"/>
          <a:ext cx="6270840" cy="0"/>
        </p:xfrm>
        <a:graphic>
          <a:graphicData uri="http://schemas.openxmlformats.org/drawingml/2006/table">
            <a:tbl>
              <a:tblPr/>
              <a:tblGrid>
                <a:gridCol w="6271200"/>
              </a:tblGrid>
              <a:tr h="0">
                <a:tc>
                  <a:txBody>
                    <a:bodyPr anchor="t">
                      <a:noAutofit/>
                    </a:bodyPr>
                    <a:p>
                      <a:pPr>
                        <a:lnSpc>
                          <a:spcPct val="100000"/>
                        </a:lnSpc>
                        <a:buNone/>
                      </a:pPr>
                      <a:r>
                        <a:rPr b="0" lang="en-IN" sz="1800" spc="-1" strike="noStrike">
                          <a:solidFill>
                            <a:srgbClr val="000000"/>
                          </a:solidFill>
                          <a:latin typeface="Bookman Old Style"/>
                        </a:rPr>
                        <a:t>(ii)initialisation of file operation structure members</a:t>
                      </a:r>
                      <a:endParaRPr b="0" lang="en-IN" sz="1800" spc="-1" strike="noStrike">
                        <a:latin typeface="Arial"/>
                      </a:endParaRPr>
                    </a:p>
                  </a:txBody>
                  <a:tcPr anchor="t" marL="91440" marR="91440">
                    <a:lnL>
                      <a:noFill/>
                    </a:lnL>
                    <a:lnR>
                      <a:noFill/>
                    </a:lnR>
                    <a:lnT>
                      <a:noFill/>
                    </a:lnT>
                    <a:lnB>
                      <a:noFill/>
                    </a:lnB>
                    <a:noFill/>
                  </a:tcPr>
                </a:tc>
              </a:tr>
            </a:tbl>
          </a:graphicData>
        </a:graphic>
      </p:graphicFrame>
      <p:sp>
        <p:nvSpPr>
          <p:cNvPr id="286" name="Rectangle 82"/>
          <p:cNvSpPr/>
          <p:nvPr/>
        </p:nvSpPr>
        <p:spPr>
          <a:xfrm>
            <a:off x="2358000" y="5285160"/>
            <a:ext cx="2861280" cy="1431000"/>
          </a:xfrm>
          <a:prstGeom prst="rect">
            <a:avLst/>
          </a:prstGeom>
          <a:solidFill>
            <a:srgbClr val="ffffff"/>
          </a:solidFill>
          <a:ln w="25560">
            <a:solidFill>
              <a:srgbClr val="000000"/>
            </a:solidFill>
            <a:miter/>
          </a:ln>
        </p:spPr>
        <p:style>
          <a:lnRef idx="0"/>
          <a:fillRef idx="0"/>
          <a:effectRef idx="0"/>
          <a:fontRef idx="minor"/>
        </p:style>
        <p:txBody>
          <a:bodyPr lIns="90000" rIns="90000" tIns="45000" bIns="45000" anchor="ctr">
            <a:noAutofit/>
          </a:bodyPr>
          <a:p>
            <a:pPr algn="ctr">
              <a:lnSpc>
                <a:spcPct val="100000"/>
              </a:lnSpc>
              <a:buNone/>
            </a:pPr>
            <a:r>
              <a:rPr b="0" lang="en-IN" sz="1600" spc="-1" strike="noStrike">
                <a:solidFill>
                  <a:srgbClr val="000000"/>
                </a:solidFill>
                <a:latin typeface="Bookman Old Style"/>
                <a:ea typeface="DejaVu Sans"/>
              </a:rPr>
              <a:t>Struct cdev{</a:t>
            </a:r>
            <a:endParaRPr b="0" lang="en-IN" sz="1600" spc="-1" strike="noStrike">
              <a:latin typeface="Arial"/>
            </a:endParaRPr>
          </a:p>
          <a:p>
            <a:pPr algn="ctr">
              <a:lnSpc>
                <a:spcPct val="100000"/>
              </a:lnSpc>
              <a:buNone/>
            </a:pPr>
            <a:r>
              <a:rPr b="0" lang="en-IN" sz="1600" spc="-1" strike="noStrike">
                <a:solidFill>
                  <a:srgbClr val="000000"/>
                </a:solidFill>
                <a:latin typeface="Bookman Old Style"/>
                <a:ea typeface="DejaVu Sans"/>
              </a:rPr>
              <a:t>Owner;</a:t>
            </a:r>
            <a:endParaRPr b="0" lang="en-IN" sz="1600" spc="-1" strike="noStrike">
              <a:latin typeface="Arial"/>
            </a:endParaRPr>
          </a:p>
          <a:p>
            <a:pPr algn="ctr">
              <a:lnSpc>
                <a:spcPct val="100000"/>
              </a:lnSpc>
              <a:buNone/>
            </a:pPr>
            <a:r>
              <a:rPr b="0" lang="en-IN" sz="1600" spc="-1" strike="noStrike">
                <a:solidFill>
                  <a:srgbClr val="000000"/>
                </a:solidFill>
                <a:latin typeface="Bookman Old Style"/>
                <a:ea typeface="DejaVu Sans"/>
              </a:rPr>
              <a:t>Struct file_operation* ops;</a:t>
            </a:r>
            <a:endParaRPr b="0" lang="en-IN" sz="1600" spc="-1" strike="noStrike">
              <a:latin typeface="Arial"/>
            </a:endParaRPr>
          </a:p>
          <a:p>
            <a:pPr algn="ctr">
              <a:lnSpc>
                <a:spcPct val="100000"/>
              </a:lnSpc>
              <a:buNone/>
            </a:pPr>
            <a:r>
              <a:rPr b="0" lang="en-IN" sz="1600" spc="-1" strike="noStrike">
                <a:solidFill>
                  <a:srgbClr val="000000"/>
                </a:solidFill>
                <a:latin typeface="Bookman Old Style"/>
                <a:ea typeface="DejaVu Sans"/>
              </a:rPr>
              <a:t>Dev_t devno;</a:t>
            </a:r>
            <a:endParaRPr b="0" lang="en-IN" sz="1600" spc="-1" strike="noStrike">
              <a:latin typeface="Arial"/>
            </a:endParaRPr>
          </a:p>
          <a:p>
            <a:pPr algn="ctr">
              <a:lnSpc>
                <a:spcPct val="100000"/>
              </a:lnSpc>
              <a:buNone/>
            </a:pPr>
            <a:r>
              <a:rPr b="0" lang="en-IN" sz="1600" spc="-1" strike="noStrike">
                <a:solidFill>
                  <a:srgbClr val="000000"/>
                </a:solidFill>
                <a:latin typeface="Bookman Old Style"/>
                <a:ea typeface="DejaVu Sans"/>
              </a:rPr>
              <a:t>Unsigned int count;};</a:t>
            </a:r>
            <a:endParaRPr b="0" lang="en-IN" sz="1600" spc="-1" strike="noStrike">
              <a:latin typeface="Arial"/>
            </a:endParaRPr>
          </a:p>
        </p:txBody>
      </p:sp>
      <p:graphicFrame>
        <p:nvGraphicFramePr>
          <p:cNvPr id="287" name="Table 25"/>
          <p:cNvGraphicFramePr/>
          <p:nvPr/>
        </p:nvGraphicFramePr>
        <p:xfrm>
          <a:off x="92160" y="5285160"/>
          <a:ext cx="2619720" cy="370440"/>
        </p:xfrm>
        <a:graphic>
          <a:graphicData uri="http://schemas.openxmlformats.org/drawingml/2006/table">
            <a:tbl>
              <a:tblPr/>
              <a:tblGrid>
                <a:gridCol w="2620080"/>
              </a:tblGrid>
              <a:tr h="370800">
                <a:tc>
                  <a:txBody>
                    <a:bodyPr anchor="t">
                      <a:noAutofit/>
                    </a:bodyPr>
                    <a:p>
                      <a:pPr>
                        <a:lnSpc>
                          <a:spcPct val="100000"/>
                        </a:lnSpc>
                        <a:buNone/>
                      </a:pPr>
                      <a:r>
                        <a:rPr b="0" lang="en-IN" sz="1800" spc="-1" strike="noStrike">
                          <a:solidFill>
                            <a:srgbClr val="000000"/>
                          </a:solidFill>
                          <a:latin typeface="Bookman Old Style"/>
                        </a:rPr>
                        <a:t>(iv)Creation of cdev object for driver</a:t>
                      </a:r>
                      <a:endParaRPr b="0" lang="en-IN" sz="1800" spc="-1" strike="noStrike">
                        <a:latin typeface="Arial"/>
                      </a:endParaRPr>
                    </a:p>
                  </a:txBody>
                  <a:tcPr anchor="t" marL="91440" marR="91440">
                    <a:lnL>
                      <a:noFill/>
                    </a:lnL>
                    <a:lnR>
                      <a:noFill/>
                    </a:lnR>
                    <a:lnT>
                      <a:noFill/>
                    </a:lnT>
                    <a:lnB>
                      <a:noFill/>
                    </a:lnB>
                    <a:noFill/>
                  </a:tcPr>
                </a:tc>
              </a:tr>
            </a:tbl>
          </a:graphicData>
        </a:graphic>
      </p:graphicFrame>
      <p:sp>
        <p:nvSpPr>
          <p:cNvPr id="288" name="Rectangle 84"/>
          <p:cNvSpPr/>
          <p:nvPr/>
        </p:nvSpPr>
        <p:spPr>
          <a:xfrm>
            <a:off x="6999840" y="1314360"/>
            <a:ext cx="1171800" cy="366120"/>
          </a:xfrm>
          <a:prstGeom prst="rect">
            <a:avLst/>
          </a:prstGeom>
          <a:solidFill>
            <a:srgbClr val="ffffff"/>
          </a:solidFill>
          <a:ln w="25560">
            <a:solidFill>
              <a:srgbClr val="000000"/>
            </a:solidFill>
            <a:miter/>
          </a:ln>
        </p:spPr>
        <p:style>
          <a:lnRef idx="0"/>
          <a:fillRef idx="0"/>
          <a:effectRef idx="0"/>
          <a:fontRef idx="minor"/>
        </p:style>
        <p:txBody>
          <a:bodyPr lIns="90000" rIns="90000" tIns="45000" bIns="45000" anchor="ctr">
            <a:noAutofit/>
          </a:bodyPr>
          <a:p>
            <a:pPr algn="ctr">
              <a:lnSpc>
                <a:spcPct val="100000"/>
              </a:lnSpc>
              <a:buNone/>
            </a:pPr>
            <a:r>
              <a:rPr b="0" lang="en-IN" sz="1800" spc="-1" strike="noStrike">
                <a:solidFill>
                  <a:srgbClr val="000000"/>
                </a:solidFill>
                <a:latin typeface="Bookman Old Style"/>
                <a:ea typeface="DejaVu Sans"/>
              </a:rPr>
              <a:t>cdev</a:t>
            </a:r>
            <a:endParaRPr b="0" lang="en-IN" sz="1800" spc="-1" strike="noStrike">
              <a:latin typeface="Arial"/>
            </a:endParaRPr>
          </a:p>
        </p:txBody>
      </p:sp>
      <p:graphicFrame>
        <p:nvGraphicFramePr>
          <p:cNvPr id="289" name="Table 17"/>
          <p:cNvGraphicFramePr/>
          <p:nvPr/>
        </p:nvGraphicFramePr>
        <p:xfrm>
          <a:off x="6120360" y="959040"/>
          <a:ext cx="5212440" cy="366120"/>
        </p:xfrm>
        <a:graphic>
          <a:graphicData uri="http://schemas.openxmlformats.org/drawingml/2006/table">
            <a:tbl>
              <a:tblPr/>
              <a:tblGrid>
                <a:gridCol w="5212800"/>
              </a:tblGrid>
              <a:tr h="366480">
                <a:tc>
                  <a:txBody>
                    <a:bodyPr anchor="t">
                      <a:noAutofit/>
                    </a:bodyPr>
                    <a:p>
                      <a:pPr>
                        <a:lnSpc>
                          <a:spcPct val="100000"/>
                        </a:lnSpc>
                        <a:buNone/>
                      </a:pPr>
                      <a:r>
                        <a:rPr b="0" lang="en-IN" sz="1800" spc="-1" strike="noStrike">
                          <a:solidFill>
                            <a:srgbClr val="000000"/>
                          </a:solidFill>
                          <a:latin typeface="Bookman Old Style"/>
                        </a:rPr>
                        <a:t>(v)Cdev_int()</a:t>
                      </a:r>
                      <a:endParaRPr b="0" lang="en-IN" sz="1800" spc="-1" strike="noStrike">
                        <a:latin typeface="Arial"/>
                      </a:endParaRPr>
                    </a:p>
                  </a:txBody>
                  <a:tcPr anchor="t" marL="91440" marR="91440">
                    <a:lnL>
                      <a:noFill/>
                    </a:lnL>
                    <a:lnR>
                      <a:noFill/>
                    </a:lnR>
                    <a:lnT>
                      <a:noFill/>
                    </a:lnT>
                    <a:lnB>
                      <a:noFill/>
                    </a:lnB>
                    <a:noFill/>
                  </a:tcPr>
                </a:tc>
              </a:tr>
            </a:tbl>
          </a:graphicData>
        </a:graphic>
      </p:graphicFrame>
      <p:graphicFrame>
        <p:nvGraphicFramePr>
          <p:cNvPr id="290" name="Table 36"/>
          <p:cNvGraphicFramePr/>
          <p:nvPr/>
        </p:nvGraphicFramePr>
        <p:xfrm>
          <a:off x="8098200" y="1331640"/>
          <a:ext cx="544680" cy="0"/>
        </p:xfrm>
        <a:graphic>
          <a:graphicData uri="http://schemas.openxmlformats.org/drawingml/2006/table">
            <a:tbl>
              <a:tblPr/>
              <a:tblGrid>
                <a:gridCol w="545040"/>
              </a:tblGrid>
              <a:tr h="0">
                <a:tc>
                  <a:txBody>
                    <a:bodyPr anchor="t">
                      <a:noAutofit/>
                    </a:bodyPr>
                    <a:p>
                      <a:pPr>
                        <a:lnSpc>
                          <a:spcPct val="100000"/>
                        </a:lnSpc>
                        <a:buNone/>
                      </a:pPr>
                      <a:r>
                        <a:rPr b="0" lang="en-IN" sz="1800" spc="-1" strike="noStrike">
                          <a:solidFill>
                            <a:srgbClr val="000000"/>
                          </a:solidFill>
                          <a:latin typeface="Wingdings"/>
                        </a:rPr>
                        <a:t>--&gt;</a:t>
                      </a:r>
                      <a:endParaRPr b="0" lang="en-IN" sz="1800" spc="-1" strike="noStrike">
                        <a:latin typeface="Arial"/>
                      </a:endParaRPr>
                    </a:p>
                  </a:txBody>
                  <a:tcPr anchor="t" marL="91440" marR="91440">
                    <a:lnL>
                      <a:noFill/>
                    </a:lnL>
                    <a:lnR>
                      <a:noFill/>
                    </a:lnR>
                    <a:lnT>
                      <a:noFill/>
                    </a:lnT>
                    <a:lnB>
                      <a:noFill/>
                    </a:lnB>
                    <a:noFill/>
                  </a:tcPr>
                </a:tc>
              </a:tr>
            </a:tbl>
          </a:graphicData>
        </a:graphic>
      </p:graphicFrame>
      <p:sp>
        <p:nvSpPr>
          <p:cNvPr id="291" name="Rectangle 87"/>
          <p:cNvSpPr/>
          <p:nvPr/>
        </p:nvSpPr>
        <p:spPr>
          <a:xfrm>
            <a:off x="7137360" y="2059200"/>
            <a:ext cx="1171800" cy="366120"/>
          </a:xfrm>
          <a:prstGeom prst="rect">
            <a:avLst/>
          </a:prstGeom>
          <a:solidFill>
            <a:srgbClr val="ffffff"/>
          </a:solidFill>
          <a:ln w="25560">
            <a:solidFill>
              <a:srgbClr val="000000"/>
            </a:solidFill>
            <a:miter/>
          </a:ln>
        </p:spPr>
        <p:style>
          <a:lnRef idx="0"/>
          <a:fillRef idx="0"/>
          <a:effectRef idx="0"/>
          <a:fontRef idx="minor"/>
        </p:style>
        <p:txBody>
          <a:bodyPr lIns="90000" rIns="90000" tIns="45000" bIns="45000" anchor="ctr">
            <a:noAutofit/>
          </a:bodyPr>
          <a:p>
            <a:pPr algn="ctr">
              <a:lnSpc>
                <a:spcPct val="100000"/>
              </a:lnSpc>
              <a:buNone/>
            </a:pPr>
            <a:r>
              <a:rPr b="0" lang="en-IN" sz="1800" spc="-1" strike="noStrike">
                <a:solidFill>
                  <a:srgbClr val="000000"/>
                </a:solidFill>
                <a:latin typeface="Bookman Old Style"/>
                <a:ea typeface="DejaVu Sans"/>
              </a:rPr>
              <a:t>cdev</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262"/>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2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284"/>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2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265"/>
                                        </p:tgtEl>
                                        <p:attrNameLst>
                                          <p:attrName>style.visibility</p:attrName>
                                        </p:attrNameLst>
                                      </p:cBhvr>
                                      <p:to>
                                        <p:strVal val="visible"/>
                                      </p:to>
                                    </p:set>
                                  </p:childTnLst>
                                </p:cTn>
                              </p:par>
                              <p:par>
                                <p:cTn id="19" nodeType="withEffect" fill="hold" presetClass="entr" presetID="1">
                                  <p:stCondLst>
                                    <p:cond delay="0"/>
                                  </p:stCondLst>
                                  <p:childTnLst>
                                    <p:set>
                                      <p:cBhvr>
                                        <p:cTn id="20" dur="1" fill="hold">
                                          <p:stCondLst>
                                            <p:cond delay="0"/>
                                          </p:stCondLst>
                                        </p:cTn>
                                        <p:tgtEl>
                                          <p:spTgt spid="2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286"/>
                                        </p:tgtEl>
                                        <p:attrNameLst>
                                          <p:attrName>style.visibility</p:attrName>
                                        </p:attrNameLst>
                                      </p:cBhvr>
                                      <p:to>
                                        <p:strVal val="visible"/>
                                      </p:to>
                                    </p:set>
                                  </p:childTnLst>
                                </p:cTn>
                              </p:par>
                              <p:par>
                                <p:cTn id="25" nodeType="withEffect" fill="hold" presetClass="entr" presetID="1">
                                  <p:stCondLst>
                                    <p:cond delay="0"/>
                                  </p:stCondLst>
                                  <p:childTnLst>
                                    <p:set>
                                      <p:cBhvr>
                                        <p:cTn id="26" dur="1" fill="hold">
                                          <p:stCondLst>
                                            <p:cond delay="0"/>
                                          </p:stCondLst>
                                        </p:cTn>
                                        <p:tgtEl>
                                          <p:spTgt spid="28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288"/>
                                        </p:tgtEl>
                                        <p:attrNameLst>
                                          <p:attrName>style.visibility</p:attrName>
                                        </p:attrNameLst>
                                      </p:cBhvr>
                                      <p:to>
                                        <p:strVal val="visible"/>
                                      </p:to>
                                    </p:set>
                                  </p:childTnLst>
                                </p:cTn>
                              </p:par>
                              <p:par>
                                <p:cTn id="31" nodeType="withEffect" fill="hold" presetClass="entr" presetID="1">
                                  <p:stCondLst>
                                    <p:cond delay="0"/>
                                  </p:stCondLst>
                                  <p:childTnLst>
                                    <p:set>
                                      <p:cBhvr>
                                        <p:cTn id="32" dur="1" fill="hold">
                                          <p:stCondLst>
                                            <p:cond delay="0"/>
                                          </p:stCondLst>
                                        </p:cTn>
                                        <p:tgtEl>
                                          <p:spTgt spid="289"/>
                                        </p:tgtEl>
                                        <p:attrNameLst>
                                          <p:attrName>style.visibility</p:attrName>
                                        </p:attrNameLst>
                                      </p:cBhvr>
                                      <p:to>
                                        <p:strVal val="visible"/>
                                      </p:to>
                                    </p:set>
                                  </p:childTnLst>
                                </p:cTn>
                              </p:par>
                              <p:par>
                                <p:cTn id="33" nodeType="withEffect" fill="hold" presetClass="entr" presetID="1">
                                  <p:stCondLst>
                                    <p:cond delay="0"/>
                                  </p:stCondLst>
                                  <p:childTnLst>
                                    <p:set>
                                      <p:cBhvr>
                                        <p:cTn id="34" dur="1" fill="hold">
                                          <p:stCondLst>
                                            <p:cond delay="0"/>
                                          </p:stCondLst>
                                        </p:cTn>
                                        <p:tgtEl>
                                          <p:spTgt spid="290"/>
                                        </p:tgtEl>
                                        <p:attrNameLst>
                                          <p:attrName>style.visibility</p:attrName>
                                        </p:attrNameLst>
                                      </p:cBhvr>
                                      <p:to>
                                        <p:strVal val="visible"/>
                                      </p:to>
                                    </p:set>
                                  </p:childTnLst>
                                </p:cTn>
                              </p:par>
                              <p:par>
                                <p:cTn id="35" nodeType="withEffect" fill="hold" presetClass="entr" presetID="1">
                                  <p:stCondLst>
                                    <p:cond delay="0"/>
                                  </p:stCondLst>
                                  <p:childTnLst>
                                    <p:set>
                                      <p:cBhvr>
                                        <p:cTn id="36" dur="1" fill="hold">
                                          <p:stCondLst>
                                            <p:cond delay="0"/>
                                          </p:stCondLst>
                                        </p:cTn>
                                        <p:tgtEl>
                                          <p:spTgt spid="26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279"/>
                                        </p:tgtEl>
                                        <p:attrNameLst>
                                          <p:attrName>style.visibility</p:attrName>
                                        </p:attrNameLst>
                                      </p:cBhvr>
                                      <p:to>
                                        <p:strVal val="visible"/>
                                      </p:to>
                                    </p:set>
                                  </p:childTnLst>
                                </p:cTn>
                              </p:par>
                              <p:par>
                                <p:cTn id="41" nodeType="withEffect" fill="hold" presetClass="entr" presetID="1">
                                  <p:stCondLst>
                                    <p:cond delay="0"/>
                                  </p:stCondLst>
                                  <p:childTnLst>
                                    <p:set>
                                      <p:cBhvr>
                                        <p:cTn id="42" dur="1" fill="hold">
                                          <p:stCondLst>
                                            <p:cond delay="0"/>
                                          </p:stCondLst>
                                        </p:cTn>
                                        <p:tgtEl>
                                          <p:spTgt spid="282"/>
                                        </p:tgtEl>
                                        <p:attrNameLst>
                                          <p:attrName>style.visibility</p:attrName>
                                        </p:attrNameLst>
                                      </p:cBhvr>
                                      <p:to>
                                        <p:strVal val="visible"/>
                                      </p:to>
                                    </p:set>
                                  </p:childTnLst>
                                </p:cTn>
                              </p:par>
                              <p:par>
                                <p:cTn id="43" nodeType="withEffect" fill="hold" presetClass="entr" presetID="1">
                                  <p:stCondLst>
                                    <p:cond delay="0"/>
                                  </p:stCondLst>
                                  <p:childTnLst>
                                    <p:set>
                                      <p:cBhvr>
                                        <p:cTn id="44" dur="1" fill="hold">
                                          <p:stCondLst>
                                            <p:cond delay="0"/>
                                          </p:stCondLst>
                                        </p:cTn>
                                        <p:tgtEl>
                                          <p:spTgt spid="270"/>
                                        </p:tgtEl>
                                        <p:attrNameLst>
                                          <p:attrName>style.visibility</p:attrName>
                                        </p:attrNameLst>
                                      </p:cBhvr>
                                      <p:to>
                                        <p:strVal val="visible"/>
                                      </p:to>
                                    </p:set>
                                  </p:childTnLst>
                                </p:cTn>
                              </p:par>
                              <p:par>
                                <p:cTn id="45" nodeType="withEffect" fill="hold" presetClass="entr" presetID="1">
                                  <p:stCondLst>
                                    <p:cond delay="0"/>
                                  </p:stCondLst>
                                  <p:childTnLst>
                                    <p:set>
                                      <p:cBhvr>
                                        <p:cTn id="46" dur="1" fill="hold">
                                          <p:stCondLst>
                                            <p:cond delay="0"/>
                                          </p:stCondLst>
                                        </p:cTn>
                                        <p:tgtEl>
                                          <p:spTgt spid="271"/>
                                        </p:tgtEl>
                                        <p:attrNameLst>
                                          <p:attrName>style.visibility</p:attrName>
                                        </p:attrNameLst>
                                      </p:cBhvr>
                                      <p:to>
                                        <p:strVal val="visible"/>
                                      </p:to>
                                    </p:set>
                                  </p:childTnLst>
                                </p:cTn>
                              </p:par>
                              <p:par>
                                <p:cTn id="47" nodeType="withEffect" fill="hold" presetClass="entr" presetID="1">
                                  <p:stCondLst>
                                    <p:cond delay="0"/>
                                  </p:stCondLst>
                                  <p:childTnLst>
                                    <p:set>
                                      <p:cBhvr>
                                        <p:cTn id="48" dur="1" fill="hold">
                                          <p:stCondLst>
                                            <p:cond delay="0"/>
                                          </p:stCondLst>
                                        </p:cTn>
                                        <p:tgtEl>
                                          <p:spTgt spid="268"/>
                                        </p:tgtEl>
                                        <p:attrNameLst>
                                          <p:attrName>style.visibility</p:attrName>
                                        </p:attrNameLst>
                                      </p:cBhvr>
                                      <p:to>
                                        <p:strVal val="visible"/>
                                      </p:to>
                                    </p:set>
                                  </p:childTnLst>
                                </p:cTn>
                              </p:par>
                              <p:par>
                                <p:cTn id="49" nodeType="withEffect" fill="hold" presetClass="entr" presetID="1">
                                  <p:stCondLst>
                                    <p:cond delay="0"/>
                                  </p:stCondLst>
                                  <p:childTnLst>
                                    <p:set>
                                      <p:cBhvr>
                                        <p:cTn id="50" dur="1" fill="hold">
                                          <p:stCondLst>
                                            <p:cond delay="0"/>
                                          </p:stCondLst>
                                        </p:cTn>
                                        <p:tgtEl>
                                          <p:spTgt spid="283"/>
                                        </p:tgtEl>
                                        <p:attrNameLst>
                                          <p:attrName>style.visibility</p:attrName>
                                        </p:attrNameLst>
                                      </p:cBhvr>
                                      <p:to>
                                        <p:strVal val="visible"/>
                                      </p:to>
                                    </p:set>
                                  </p:childTnLst>
                                </p:cTn>
                              </p:par>
                              <p:par>
                                <p:cTn id="51" nodeType="withEffect" fill="hold" presetClass="entr" presetID="1">
                                  <p:stCondLst>
                                    <p:cond delay="0"/>
                                  </p:stCondLst>
                                  <p:childTnLst>
                                    <p:set>
                                      <p:cBhvr>
                                        <p:cTn id="52" dur="1" fill="hold">
                                          <p:stCondLst>
                                            <p:cond delay="0"/>
                                          </p:stCondLst>
                                        </p:cTn>
                                        <p:tgtEl>
                                          <p:spTgt spid="281"/>
                                        </p:tgtEl>
                                        <p:attrNameLst>
                                          <p:attrName>style.visibility</p:attrName>
                                        </p:attrNameLst>
                                      </p:cBhvr>
                                      <p:to>
                                        <p:strVal val="visible"/>
                                      </p:to>
                                    </p:set>
                                  </p:childTnLst>
                                </p:cTn>
                              </p:par>
                              <p:par>
                                <p:cTn id="53" nodeType="withEffect" fill="hold" presetClass="entr" presetID="1">
                                  <p:stCondLst>
                                    <p:cond delay="0"/>
                                  </p:stCondLst>
                                  <p:childTnLst>
                                    <p:set>
                                      <p:cBhvr>
                                        <p:cTn id="54" dur="1" fill="hold">
                                          <p:stCondLst>
                                            <p:cond delay="0"/>
                                          </p:stCondLst>
                                        </p:cTn>
                                        <p:tgtEl>
                                          <p:spTgt spid="267"/>
                                        </p:tgtEl>
                                        <p:attrNameLst>
                                          <p:attrName>style.visibility</p:attrName>
                                        </p:attrNameLst>
                                      </p:cBhvr>
                                      <p:to>
                                        <p:strVal val="visible"/>
                                      </p:to>
                                    </p:set>
                                  </p:childTnLst>
                                </p:cTn>
                              </p:par>
                              <p:par>
                                <p:cTn id="55" nodeType="withEffect" fill="hold" presetClass="entr" presetID="1">
                                  <p:stCondLst>
                                    <p:cond delay="0"/>
                                  </p:stCondLst>
                                  <p:childTnLst>
                                    <p:set>
                                      <p:cBhvr>
                                        <p:cTn id="56" dur="1" fill="hold">
                                          <p:stCondLst>
                                            <p:cond delay="0"/>
                                          </p:stCondLst>
                                        </p:cTn>
                                        <p:tgtEl>
                                          <p:spTgt spid="269"/>
                                        </p:tgtEl>
                                        <p:attrNameLst>
                                          <p:attrName>style.visibility</p:attrName>
                                        </p:attrNameLst>
                                      </p:cBhvr>
                                      <p:to>
                                        <p:strVal val="visible"/>
                                      </p:to>
                                    </p:set>
                                  </p:childTnLst>
                                </p:cTn>
                              </p:par>
                              <p:par>
                                <p:cTn id="57" nodeType="withEffect" fill="hold" presetClass="entr" presetID="1">
                                  <p:stCondLst>
                                    <p:cond delay="0"/>
                                  </p:stCondLst>
                                  <p:childTnLst>
                                    <p:set>
                                      <p:cBhvr>
                                        <p:cTn id="58" dur="1" fill="hold">
                                          <p:stCondLst>
                                            <p:cond delay="0"/>
                                          </p:stCondLst>
                                        </p:cTn>
                                        <p:tgtEl>
                                          <p:spTgt spid="280"/>
                                        </p:tgtEl>
                                        <p:attrNameLst>
                                          <p:attrName>style.visibility</p:attrName>
                                        </p:attrNameLst>
                                      </p:cBhvr>
                                      <p:to>
                                        <p:strVal val="visible"/>
                                      </p:to>
                                    </p:set>
                                  </p:childTnLst>
                                </p:cTn>
                              </p:par>
                              <p:par>
                                <p:cTn id="59" nodeType="withEffect" fill="hold" presetClass="entr" presetID="1">
                                  <p:stCondLst>
                                    <p:cond delay="0"/>
                                  </p:stCondLst>
                                  <p:childTnLst>
                                    <p:set>
                                      <p:cBhvr>
                                        <p:cTn id="60" dur="1" fill="hold">
                                          <p:stCondLst>
                                            <p:cond delay="0"/>
                                          </p:stCondLst>
                                        </p:cTn>
                                        <p:tgtEl>
                                          <p:spTgt spid="276"/>
                                        </p:tgtEl>
                                        <p:attrNameLst>
                                          <p:attrName>style.visibility</p:attrName>
                                        </p:attrNameLst>
                                      </p:cBhvr>
                                      <p:to>
                                        <p:strVal val="visible"/>
                                      </p:to>
                                    </p:set>
                                  </p:childTnLst>
                                </p:cTn>
                              </p:par>
                              <p:par>
                                <p:cTn id="61" nodeType="withEffect" fill="hold" presetClass="entr" presetID="1">
                                  <p:stCondLst>
                                    <p:cond delay="0"/>
                                  </p:stCondLst>
                                  <p:childTnLst>
                                    <p:set>
                                      <p:cBhvr>
                                        <p:cTn id="62" dur="1" fill="hold">
                                          <p:stCondLst>
                                            <p:cond delay="0"/>
                                          </p:stCondLst>
                                        </p:cTn>
                                        <p:tgtEl>
                                          <p:spTgt spid="277"/>
                                        </p:tgtEl>
                                        <p:attrNameLst>
                                          <p:attrName>style.visibility</p:attrName>
                                        </p:attrNameLst>
                                      </p:cBhvr>
                                      <p:to>
                                        <p:strVal val="visible"/>
                                      </p:to>
                                    </p:set>
                                  </p:childTnLst>
                                </p:cTn>
                              </p:par>
                              <p:par>
                                <p:cTn id="63" nodeType="withEffect" fill="hold" presetClass="entr" presetID="1">
                                  <p:stCondLst>
                                    <p:cond delay="0"/>
                                  </p:stCondLst>
                                  <p:childTnLst>
                                    <p:set>
                                      <p:cBhvr>
                                        <p:cTn id="64" dur="1" fill="hold">
                                          <p:stCondLst>
                                            <p:cond delay="0"/>
                                          </p:stCondLst>
                                        </p:cTn>
                                        <p:tgtEl>
                                          <p:spTgt spid="27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273"/>
                                        </p:tgtEl>
                                        <p:attrNameLst>
                                          <p:attrName>style.visibility</p:attrName>
                                        </p:attrNameLst>
                                      </p:cBhvr>
                                      <p:to>
                                        <p:strVal val="visible"/>
                                      </p:to>
                                    </p:set>
                                  </p:childTnLst>
                                </p:cTn>
                              </p:par>
                              <p:par>
                                <p:cTn id="69" nodeType="withEffect" fill="hold" presetClass="entr" presetID="1">
                                  <p:stCondLst>
                                    <p:cond delay="0"/>
                                  </p:stCondLst>
                                  <p:childTnLst>
                                    <p:set>
                                      <p:cBhvr>
                                        <p:cTn id="70" dur="1" fill="hold">
                                          <p:stCondLst>
                                            <p:cond delay="0"/>
                                          </p:stCondLst>
                                        </p:cTn>
                                        <p:tgtEl>
                                          <p:spTgt spid="272"/>
                                        </p:tgtEl>
                                        <p:attrNameLst>
                                          <p:attrName>style.visibility</p:attrName>
                                        </p:attrNameLst>
                                      </p:cBhvr>
                                      <p:to>
                                        <p:strVal val="visible"/>
                                      </p:to>
                                    </p:set>
                                  </p:childTnLst>
                                </p:cTn>
                              </p:par>
                              <p:par>
                                <p:cTn id="71" nodeType="withEffect" fill="hold" presetClass="entr" presetID="1">
                                  <p:stCondLst>
                                    <p:cond delay="0"/>
                                  </p:stCondLst>
                                  <p:childTnLst>
                                    <p:set>
                                      <p:cBhvr>
                                        <p:cTn id="72" dur="1" fill="hold">
                                          <p:stCondLst>
                                            <p:cond delay="0"/>
                                          </p:stCondLst>
                                        </p:cTn>
                                        <p:tgtEl>
                                          <p:spTgt spid="275"/>
                                        </p:tgtEl>
                                        <p:attrNameLst>
                                          <p:attrName>style.visibility</p:attrName>
                                        </p:attrNameLst>
                                      </p:cBhvr>
                                      <p:to>
                                        <p:strVal val="visible"/>
                                      </p:to>
                                    </p:set>
                                  </p:childTnLst>
                                </p:cTn>
                              </p:par>
                              <p:par>
                                <p:cTn id="73" nodeType="withEffect" fill="hold" presetClass="entr" presetID="1">
                                  <p:stCondLst>
                                    <p:cond delay="0"/>
                                  </p:stCondLst>
                                  <p:childTnLst>
                                    <p:set>
                                      <p:cBhvr>
                                        <p:cTn id="74" dur="1" fill="hold">
                                          <p:stCondLst>
                                            <p:cond delay="0"/>
                                          </p:stCondLst>
                                        </p:cTn>
                                        <p:tgtEl>
                                          <p:spTgt spid="27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2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838080" y="325440"/>
            <a:ext cx="10514160" cy="820440"/>
          </a:xfrm>
          <a:prstGeom prst="rect">
            <a:avLst/>
          </a:prstGeom>
          <a:noFill/>
          <a:ln w="0">
            <a:noFill/>
          </a:ln>
        </p:spPr>
        <p:txBody>
          <a:bodyPr lIns="90000" rIns="90000" tIns="45000" bIns="45000" anchor="ctr">
            <a:normAutofit/>
          </a:bodyPr>
          <a:p>
            <a:pPr>
              <a:lnSpc>
                <a:spcPct val="90000"/>
              </a:lnSpc>
              <a:buNone/>
            </a:pPr>
            <a:r>
              <a:rPr b="1" lang="en-IN" sz="4000" spc="-1" strike="noStrike">
                <a:solidFill>
                  <a:srgbClr val="000000"/>
                </a:solidFill>
                <a:latin typeface="Bookman Old Style"/>
              </a:rPr>
              <a:t>Application running</a:t>
            </a:r>
            <a:endParaRPr b="0" lang="en-IN" sz="4000" spc="-1" strike="noStrike">
              <a:latin typeface="Arial"/>
            </a:endParaRPr>
          </a:p>
        </p:txBody>
      </p:sp>
      <p:sp>
        <p:nvSpPr>
          <p:cNvPr id="293" name="PlaceHolder 2"/>
          <p:cNvSpPr>
            <a:spLocks noGrp="1"/>
          </p:cNvSpPr>
          <p:nvPr>
            <p:ph/>
          </p:nvPr>
        </p:nvSpPr>
        <p:spPr>
          <a:xfrm>
            <a:off x="180000" y="1186920"/>
            <a:ext cx="11759760" cy="5032440"/>
          </a:xfrm>
          <a:prstGeom prst="rect">
            <a:avLst/>
          </a:prstGeom>
          <a:noFill/>
          <a:ln w="0">
            <a:noFill/>
          </a:ln>
        </p:spPr>
        <p:txBody>
          <a:bodyPr lIns="90000" rIns="90000" tIns="45000" bIns="45000" anchor="t">
            <a:noAutofit/>
          </a:bodyPr>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r>
              <a:rPr b="0" lang="en-IN" sz="2800" spc="-1" strike="noStrike">
                <a:solidFill>
                  <a:srgbClr val="000000"/>
                </a:solidFill>
                <a:latin typeface="Bookman Old Style"/>
              </a:rPr>
              <a:t>---------------------------------------------------------------------------------</a:t>
            </a:r>
            <a:endParaRPr b="0" lang="en-IN" sz="2800" spc="-1" strike="noStrike">
              <a:latin typeface="Arial"/>
            </a:endParaRPr>
          </a:p>
        </p:txBody>
      </p:sp>
      <p:graphicFrame>
        <p:nvGraphicFramePr>
          <p:cNvPr id="294" name="Table 4"/>
          <p:cNvGraphicFramePr/>
          <p:nvPr/>
        </p:nvGraphicFramePr>
        <p:xfrm>
          <a:off x="959400" y="1186920"/>
          <a:ext cx="2392560" cy="370440"/>
        </p:xfrm>
        <a:graphic>
          <a:graphicData uri="http://schemas.openxmlformats.org/drawingml/2006/table">
            <a:tbl>
              <a:tblPr/>
              <a:tblGrid>
                <a:gridCol w="2392920"/>
              </a:tblGrid>
              <a:tr h="370800">
                <a:tc>
                  <a:txBody>
                    <a:bodyPr anchor="t">
                      <a:noAutofit/>
                    </a:bodyPr>
                    <a:p>
                      <a:pPr>
                        <a:lnSpc>
                          <a:spcPct val="100000"/>
                        </a:lnSpc>
                        <a:buNone/>
                        <a:tabLst>
                          <a:tab algn="l" pos="0"/>
                        </a:tabLst>
                      </a:pPr>
                      <a:r>
                        <a:rPr b="0" lang="en-IN" sz="1800" spc="-1" strike="noStrike">
                          <a:solidFill>
                            <a:srgbClr val="000000"/>
                          </a:solidFill>
                          <a:latin typeface="Bookman Old Style"/>
                        </a:rPr>
                        <a:t>User space of ram</a:t>
                      </a:r>
                      <a:endParaRPr b="0" lang="en-IN"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295" name="Table 4"/>
          <p:cNvGraphicFramePr/>
          <p:nvPr/>
        </p:nvGraphicFramePr>
        <p:xfrm>
          <a:off x="105120" y="2592000"/>
          <a:ext cx="2392560" cy="358200"/>
        </p:xfrm>
        <a:graphic>
          <a:graphicData uri="http://schemas.openxmlformats.org/drawingml/2006/table">
            <a:tbl>
              <a:tblPr/>
              <a:tblGrid>
                <a:gridCol w="2392920"/>
              </a:tblGrid>
              <a:tr h="358560">
                <a:tc>
                  <a:txBody>
                    <a:bodyPr anchor="t">
                      <a:noAutofit/>
                    </a:bodyPr>
                    <a:p>
                      <a:pPr>
                        <a:lnSpc>
                          <a:spcPct val="100000"/>
                        </a:lnSpc>
                        <a:buNone/>
                        <a:tabLst>
                          <a:tab algn="l" pos="0"/>
                        </a:tabLst>
                      </a:pPr>
                      <a:r>
                        <a:rPr b="0" lang="en-IN" sz="1800" spc="-1" strike="noStrike">
                          <a:solidFill>
                            <a:srgbClr val="000000"/>
                          </a:solidFill>
                          <a:latin typeface="Bookman Old Style"/>
                        </a:rPr>
                        <a:t>kernel space of ram</a:t>
                      </a:r>
                      <a:endParaRPr b="0" lang="en-IN"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296" name="Table 7"/>
          <p:cNvGraphicFramePr/>
          <p:nvPr/>
        </p:nvGraphicFramePr>
        <p:xfrm>
          <a:off x="7957080" y="228600"/>
          <a:ext cx="2131920" cy="1983240"/>
        </p:xfrm>
        <a:graphic>
          <a:graphicData uri="http://schemas.openxmlformats.org/drawingml/2006/table">
            <a:tbl>
              <a:tblPr/>
              <a:tblGrid>
                <a:gridCol w="2132280"/>
              </a:tblGrid>
              <a:tr h="231840">
                <a:tc>
                  <a:txBody>
                    <a:bodyPr anchor="t">
                      <a:noAutofit/>
                    </a:bodyPr>
                    <a:p>
                      <a:pPr algn="ctr">
                        <a:lnSpc>
                          <a:spcPct val="100000"/>
                        </a:lnSpc>
                        <a:buNone/>
                      </a:pPr>
                      <a:r>
                        <a:rPr b="0" lang="en-IN" sz="1100" spc="-1" strike="noStrike">
                          <a:solidFill>
                            <a:srgbClr val="000000"/>
                          </a:solidFill>
                          <a:latin typeface="Bookman Old Style"/>
                        </a:rPr>
                        <a:t>stack</a:t>
                      </a:r>
                      <a:endParaRPr b="0" lang="en-IN" sz="11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91960">
                <a:tc>
                  <a:txBody>
                    <a:bodyPr anchor="t">
                      <a:noAutofit/>
                    </a:bodyPr>
                    <a:p>
                      <a:pPr algn="ctr">
                        <a:lnSpc>
                          <a:spcPct val="100000"/>
                        </a:lnSpc>
                        <a:buNone/>
                      </a:pPr>
                      <a:r>
                        <a:rPr b="0" lang="en-IN" sz="1100" spc="-1" strike="noStrike">
                          <a:solidFill>
                            <a:srgbClr val="000000"/>
                          </a:solidFill>
                          <a:latin typeface="Bookman Old Style"/>
                        </a:rPr>
                        <a:t>heap</a:t>
                      </a:r>
                      <a:endParaRPr b="0" lang="en-IN" sz="11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91960">
                <a:tc>
                  <a:txBody>
                    <a:bodyPr anchor="t">
                      <a:noAutofit/>
                    </a:bodyPr>
                    <a:p>
                      <a:pPr algn="ctr">
                        <a:lnSpc>
                          <a:spcPct val="100000"/>
                        </a:lnSpc>
                        <a:buNone/>
                      </a:pPr>
                      <a:r>
                        <a:rPr b="0" lang="en-IN" sz="1100" spc="-1" strike="noStrike">
                          <a:solidFill>
                            <a:srgbClr val="000000"/>
                          </a:solidFill>
                          <a:latin typeface="Bookman Old Style"/>
                        </a:rPr>
                        <a:t>bss</a:t>
                      </a:r>
                      <a:endParaRPr b="0" lang="en-IN" sz="11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91960">
                <a:tc>
                  <a:txBody>
                    <a:bodyPr anchor="t">
                      <a:noAutofit/>
                    </a:bodyPr>
                    <a:p>
                      <a:pPr algn="ctr">
                        <a:lnSpc>
                          <a:spcPct val="100000"/>
                        </a:lnSpc>
                        <a:buNone/>
                      </a:pPr>
                      <a:r>
                        <a:rPr b="0" lang="en-IN" sz="1100" spc="-1" strike="noStrike">
                          <a:solidFill>
                            <a:srgbClr val="000000"/>
                          </a:solidFill>
                          <a:latin typeface="Bookman Old Style"/>
                        </a:rPr>
                        <a:t>data</a:t>
                      </a:r>
                      <a:endParaRPr b="0" lang="en-IN" sz="11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91960">
                <a:tc>
                  <a:txBody>
                    <a:bodyPr anchor="t">
                      <a:noAutofit/>
                    </a:bodyPr>
                    <a:p>
                      <a:pPr algn="ctr">
                        <a:lnSpc>
                          <a:spcPct val="100000"/>
                        </a:lnSpc>
                        <a:buNone/>
                      </a:pPr>
                      <a:r>
                        <a:rPr b="0" lang="en-IN" sz="1100" spc="-1" strike="noStrike">
                          <a:solidFill>
                            <a:srgbClr val="000000"/>
                          </a:solidFill>
                          <a:latin typeface="Bookman Old Style"/>
                        </a:rPr>
                        <a:t>rodata</a:t>
                      </a:r>
                      <a:endParaRPr b="0" lang="en-IN" sz="11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91960">
                <a:tc>
                  <a:txBody>
                    <a:bodyPr anchor="t">
                      <a:noAutofit/>
                    </a:bodyPr>
                    <a:p>
                      <a:pPr algn="ctr">
                        <a:lnSpc>
                          <a:spcPct val="100000"/>
                        </a:lnSpc>
                        <a:buNone/>
                      </a:pPr>
                      <a:r>
                        <a:rPr b="0" lang="en-IN" sz="1100" spc="-1" strike="noStrike">
                          <a:solidFill>
                            <a:srgbClr val="000000"/>
                          </a:solidFill>
                          <a:latin typeface="Bookman Old Style"/>
                        </a:rPr>
                        <a:t>Text </a:t>
                      </a:r>
                      <a:endParaRPr b="0" lang="en-IN" sz="11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91960">
                <a:tc>
                  <a:txBody>
                    <a:bodyPr anchor="t">
                      <a:noAutofit/>
                    </a:bodyPr>
                    <a:p>
                      <a:pPr algn="ctr">
                        <a:lnSpc>
                          <a:spcPct val="100000"/>
                        </a:lnSpc>
                        <a:buNone/>
                      </a:pPr>
                      <a:r>
                        <a:rPr b="0" lang="en-IN" sz="1100" spc="-1" strike="noStrike">
                          <a:solidFill>
                            <a:srgbClr val="000000"/>
                          </a:solidFill>
                          <a:latin typeface="Bookman Old Style"/>
                        </a:rPr>
                        <a:t>Symbol table</a:t>
                      </a:r>
                      <a:endParaRPr b="0" lang="en-IN" sz="11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297" name="Table 4"/>
          <p:cNvGraphicFramePr/>
          <p:nvPr/>
        </p:nvGraphicFramePr>
        <p:xfrm>
          <a:off x="7957080" y="2144520"/>
          <a:ext cx="1941480" cy="414360"/>
        </p:xfrm>
        <a:graphic>
          <a:graphicData uri="http://schemas.openxmlformats.org/drawingml/2006/table">
            <a:tbl>
              <a:tblPr/>
              <a:tblGrid>
                <a:gridCol w="1941840"/>
              </a:tblGrid>
              <a:tr h="414720">
                <a:tc>
                  <a:txBody>
                    <a:bodyPr anchor="t">
                      <a:noAutofit/>
                    </a:bodyPr>
                    <a:p>
                      <a:pPr algn="ctr">
                        <a:lnSpc>
                          <a:spcPct val="100000"/>
                        </a:lnSpc>
                        <a:buNone/>
                        <a:tabLst>
                          <a:tab algn="l" pos="0"/>
                        </a:tabLst>
                      </a:pPr>
                      <a:r>
                        <a:rPr b="0" lang="en-IN" sz="1800" spc="-1" strike="noStrike">
                          <a:solidFill>
                            <a:srgbClr val="000000"/>
                          </a:solidFill>
                          <a:latin typeface="Bookman Old Style"/>
                        </a:rPr>
                        <a:t>a.out</a:t>
                      </a:r>
                      <a:endParaRPr b="0" lang="en-IN" sz="1800" spc="-1" strike="noStrike">
                        <a:latin typeface="Arial"/>
                      </a:endParaRPr>
                    </a:p>
                  </a:txBody>
                  <a:tcPr anchor="t" marL="91440" marR="91440">
                    <a:lnL>
                      <a:noFill/>
                    </a:lnL>
                    <a:lnR>
                      <a:noFill/>
                    </a:lnR>
                    <a:lnT>
                      <a:noFill/>
                    </a:lnT>
                    <a:lnB>
                      <a:noFill/>
                    </a:lnB>
                    <a:noFill/>
                  </a:tcPr>
                </a:tc>
              </a:tr>
            </a:tbl>
          </a:graphicData>
        </a:graphic>
      </p:graphicFrame>
      <p:graphicFrame>
        <p:nvGraphicFramePr>
          <p:cNvPr id="298" name="Table 7"/>
          <p:cNvGraphicFramePr/>
          <p:nvPr/>
        </p:nvGraphicFramePr>
        <p:xfrm>
          <a:off x="9808560" y="2897280"/>
          <a:ext cx="2131920" cy="2061000"/>
        </p:xfrm>
        <a:graphic>
          <a:graphicData uri="http://schemas.openxmlformats.org/drawingml/2006/table">
            <a:tbl>
              <a:tblPr/>
              <a:tblGrid>
                <a:gridCol w="2132280"/>
              </a:tblGrid>
              <a:tr h="294480">
                <a:tc>
                  <a:txBody>
                    <a:bodyPr anchor="t">
                      <a:noAutofit/>
                    </a:bodyPr>
                    <a:p>
                      <a:pPr algn="ctr">
                        <a:lnSpc>
                          <a:spcPct val="100000"/>
                        </a:lnSpc>
                        <a:buNone/>
                      </a:pPr>
                      <a:r>
                        <a:rPr b="0" lang="en-IN" sz="1600" spc="-1" strike="noStrike">
                          <a:solidFill>
                            <a:srgbClr val="000000"/>
                          </a:solidFill>
                          <a:latin typeface="Bookman Old Style"/>
                        </a:rPr>
                        <a:t>PID</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94480">
                <a:tc>
                  <a:txBody>
                    <a:bodyPr anchor="t">
                      <a:noAutofit/>
                    </a:bodyPr>
                    <a:p>
                      <a:pPr algn="ctr">
                        <a:lnSpc>
                          <a:spcPct val="100000"/>
                        </a:lnSpc>
                        <a:buNone/>
                      </a:pPr>
                      <a:r>
                        <a:rPr b="0" lang="en-IN" sz="1600" spc="-1" strike="noStrike">
                          <a:solidFill>
                            <a:srgbClr val="000000"/>
                          </a:solidFill>
                          <a:latin typeface="Bookman Old Style"/>
                        </a:rPr>
                        <a:t>PPID</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94480">
                <a:tc>
                  <a:txBody>
                    <a:bodyPr anchor="t">
                      <a:noAutofit/>
                    </a:bodyPr>
                    <a:p>
                      <a:pPr algn="ctr">
                        <a:lnSpc>
                          <a:spcPct val="100000"/>
                        </a:lnSpc>
                        <a:buNone/>
                      </a:pPr>
                      <a:r>
                        <a:rPr b="0" lang="en-IN" sz="1600" spc="-1" strike="noStrike">
                          <a:solidFill>
                            <a:srgbClr val="000000"/>
                          </a:solidFill>
                          <a:latin typeface="Bookman Old Style"/>
                        </a:rPr>
                        <a:t>FD</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94480">
                <a:tc>
                  <a:txBody>
                    <a:bodyPr anchor="t">
                      <a:noAutofit/>
                    </a:bodyPr>
                    <a:p>
                      <a:pPr algn="ctr">
                        <a:lnSpc>
                          <a:spcPct val="100000"/>
                        </a:lnSpc>
                        <a:buNone/>
                      </a:pPr>
                      <a:r>
                        <a:rPr b="0" lang="en-IN" sz="1600" spc="-1" strike="noStrike">
                          <a:solidFill>
                            <a:srgbClr val="000000"/>
                          </a:solidFill>
                          <a:latin typeface="Bookman Old Style"/>
                        </a:rPr>
                        <a:t>Process state</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94480">
                <a:tc>
                  <a:txBody>
                    <a:bodyPr anchor="t">
                      <a:noAutofit/>
                    </a:bodyPr>
                    <a:p>
                      <a:pPr algn="ctr">
                        <a:lnSpc>
                          <a:spcPct val="100000"/>
                        </a:lnSpc>
                        <a:buNone/>
                      </a:pPr>
                      <a:r>
                        <a:rPr b="0" lang="en-IN" sz="1600" spc="-1" strike="noStrike">
                          <a:solidFill>
                            <a:srgbClr val="000000"/>
                          </a:solidFill>
                          <a:latin typeface="Bookman Old Style"/>
                        </a:rPr>
                        <a:t>Page table</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94480">
                <a:tc>
                  <a:txBody>
                    <a:bodyPr anchor="t">
                      <a:noAutofit/>
                    </a:bodyPr>
                    <a:p>
                      <a:pPr algn="ctr">
                        <a:lnSpc>
                          <a:spcPct val="100000"/>
                        </a:lnSpc>
                        <a:buNone/>
                      </a:pPr>
                      <a:r>
                        <a:rPr b="0" lang="en-IN" sz="1600" spc="-1" strike="noStrike">
                          <a:solidFill>
                            <a:srgbClr val="000000"/>
                          </a:solidFill>
                          <a:latin typeface="Bookman Old Style"/>
                        </a:rPr>
                        <a:t>Struct IPC_PERM</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94480">
                <a:tc>
                  <a:txBody>
                    <a:bodyPr anchor="t">
                      <a:noAutofit/>
                    </a:bodyPr>
                    <a:p>
                      <a:pPr algn="ctr">
                        <a:lnSpc>
                          <a:spcPct val="100000"/>
                        </a:lnSpc>
                        <a:buNone/>
                      </a:pPr>
                      <a:r>
                        <a:rPr b="0" lang="en-IN" sz="1600" spc="-1" strike="noStrike">
                          <a:solidFill>
                            <a:srgbClr val="000000"/>
                          </a:solidFill>
                          <a:latin typeface="Bookman Old Style"/>
                        </a:rPr>
                        <a:t>Context switching</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299" name="Table 40"/>
          <p:cNvGraphicFramePr/>
          <p:nvPr/>
        </p:nvGraphicFramePr>
        <p:xfrm>
          <a:off x="8001720" y="4581360"/>
          <a:ext cx="1618920" cy="2001240"/>
        </p:xfrm>
        <a:graphic>
          <a:graphicData uri="http://schemas.openxmlformats.org/drawingml/2006/table">
            <a:tbl>
              <a:tblPr/>
              <a:tblGrid>
                <a:gridCol w="540360"/>
                <a:gridCol w="1078920"/>
              </a:tblGrid>
              <a:tr h="316800">
                <a:tc>
                  <a:txBody>
                    <a:bodyPr anchor="t">
                      <a:noAutofit/>
                    </a:bodyPr>
                    <a:p>
                      <a:pPr algn="ctr">
                        <a:lnSpc>
                          <a:spcPct val="100000"/>
                        </a:lnSpc>
                        <a:buNone/>
                      </a:pPr>
                      <a:r>
                        <a:rPr b="0" lang="en-IN" sz="1600" spc="-1" strike="noStrike">
                          <a:solidFill>
                            <a:srgbClr val="000000"/>
                          </a:solidFill>
                          <a:latin typeface="Bookman Old Style"/>
                        </a:rPr>
                        <a:t>no</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IN" sz="1600" spc="-1" strike="noStrike">
                          <a:solidFill>
                            <a:srgbClr val="000000"/>
                          </a:solidFill>
                          <a:latin typeface="Bookman Old Style"/>
                        </a:rPr>
                        <a:t>ADD</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98880">
                <a:tc>
                  <a:txBody>
                    <a:bodyPr anchor="t">
                      <a:noAutofit/>
                    </a:bodyPr>
                    <a:p>
                      <a:pPr algn="ctr">
                        <a:lnSpc>
                          <a:spcPct val="100000"/>
                        </a:lnSpc>
                        <a:buNone/>
                      </a:pPr>
                      <a:r>
                        <a:rPr b="0" lang="en-IN" sz="1600" spc="-1" strike="noStrike">
                          <a:solidFill>
                            <a:srgbClr val="000000"/>
                          </a:solidFill>
                          <a:latin typeface="Bookman Old Style"/>
                        </a:rPr>
                        <a:t>0</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IN" sz="1600" spc="-1" strike="noStrike">
                          <a:solidFill>
                            <a:srgbClr val="000000"/>
                          </a:solidFill>
                          <a:latin typeface="Bookman Old Style"/>
                        </a:rPr>
                        <a:t>STDIN</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34960">
                <a:tc>
                  <a:txBody>
                    <a:bodyPr anchor="t">
                      <a:noAutofit/>
                    </a:bodyPr>
                    <a:p>
                      <a:pPr algn="ctr">
                        <a:lnSpc>
                          <a:spcPct val="100000"/>
                        </a:lnSpc>
                        <a:buNone/>
                      </a:pPr>
                      <a:r>
                        <a:rPr b="0" lang="en-IN" sz="1600" spc="-1" strike="noStrike">
                          <a:solidFill>
                            <a:srgbClr val="000000"/>
                          </a:solidFill>
                          <a:latin typeface="Bookman Old Style"/>
                        </a:rPr>
                        <a:t>1</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IN" sz="1600" spc="-1" strike="noStrike">
                          <a:solidFill>
                            <a:srgbClr val="000000"/>
                          </a:solidFill>
                          <a:latin typeface="Bookman Old Style"/>
                        </a:rPr>
                        <a:t>STDOUT</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34960">
                <a:tc>
                  <a:txBody>
                    <a:bodyPr anchor="t">
                      <a:noAutofit/>
                    </a:bodyPr>
                    <a:p>
                      <a:pPr algn="ctr">
                        <a:lnSpc>
                          <a:spcPct val="100000"/>
                        </a:lnSpc>
                        <a:buNone/>
                      </a:pPr>
                      <a:r>
                        <a:rPr b="0" lang="en-IN" sz="1600" spc="-1" strike="noStrike">
                          <a:solidFill>
                            <a:srgbClr val="000000"/>
                          </a:solidFill>
                          <a:latin typeface="Bookman Old Style"/>
                        </a:rPr>
                        <a:t>2</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IN" sz="1600" spc="-1" strike="noStrike">
                          <a:solidFill>
                            <a:srgbClr val="000000"/>
                          </a:solidFill>
                          <a:latin typeface="Bookman Old Style"/>
                        </a:rPr>
                        <a:t>STDERR</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16000">
                <a:tc>
                  <a:txBody>
                    <a:bodyPr anchor="t">
                      <a:noAutofit/>
                    </a:bodyPr>
                    <a:p>
                      <a:pPr algn="ctr">
                        <a:lnSpc>
                          <a:spcPct val="100000"/>
                        </a:lnSpc>
                        <a:buNone/>
                      </a:pPr>
                      <a:r>
                        <a:rPr b="0" lang="en-IN" sz="1600" spc="-1" strike="noStrike">
                          <a:solidFill>
                            <a:srgbClr val="000000"/>
                          </a:solidFill>
                          <a:latin typeface="Bookman Old Style"/>
                        </a:rPr>
                        <a:t>3</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IN" sz="1600" spc="-1" strike="noStrike">
                          <a:solidFill>
                            <a:srgbClr val="000000"/>
                          </a:solidFill>
                          <a:latin typeface="Bookman Old Style"/>
                        </a:rPr>
                        <a:t>0Xa000</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300" name="Table 7"/>
          <p:cNvGraphicFramePr/>
          <p:nvPr/>
        </p:nvGraphicFramePr>
        <p:xfrm>
          <a:off x="1247040" y="3184560"/>
          <a:ext cx="2910240" cy="1197360"/>
        </p:xfrm>
        <a:graphic>
          <a:graphicData uri="http://schemas.openxmlformats.org/drawingml/2006/table">
            <a:tbl>
              <a:tblPr/>
              <a:tblGrid>
                <a:gridCol w="2910600"/>
              </a:tblGrid>
              <a:tr h="314280">
                <a:tc>
                  <a:txBody>
                    <a:bodyPr anchor="t">
                      <a:noAutofit/>
                    </a:bodyPr>
                    <a:p>
                      <a:pPr algn="ctr">
                        <a:lnSpc>
                          <a:spcPct val="100000"/>
                        </a:lnSpc>
                        <a:buNone/>
                      </a:pPr>
                      <a:r>
                        <a:rPr b="0" lang="en-IN" sz="1600" spc="-1" strike="noStrike">
                          <a:solidFill>
                            <a:srgbClr val="000000"/>
                          </a:solidFill>
                          <a:latin typeface="Bookman Old Style"/>
                        </a:rPr>
                        <a:t>owner</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94480">
                <a:tc>
                  <a:txBody>
                    <a:bodyPr anchor="t">
                      <a:noAutofit/>
                    </a:bodyPr>
                    <a:p>
                      <a:pPr algn="ctr">
                        <a:lnSpc>
                          <a:spcPct val="100000"/>
                        </a:lnSpc>
                        <a:buNone/>
                      </a:pPr>
                      <a:r>
                        <a:rPr b="0" lang="en-IN" sz="1600" spc="-1" strike="noStrike">
                          <a:solidFill>
                            <a:srgbClr val="000000"/>
                          </a:solidFill>
                          <a:latin typeface="Bookman Old Style"/>
                        </a:rPr>
                        <a:t>Struct file _operation *ops</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94480">
                <a:tc>
                  <a:txBody>
                    <a:bodyPr anchor="t">
                      <a:noAutofit/>
                    </a:bodyPr>
                    <a:p>
                      <a:pPr algn="ctr">
                        <a:lnSpc>
                          <a:spcPct val="100000"/>
                        </a:lnSpc>
                        <a:buNone/>
                      </a:pPr>
                      <a:r>
                        <a:rPr b="0" lang="en-IN" sz="1600" spc="-1" strike="noStrike">
                          <a:solidFill>
                            <a:srgbClr val="000000"/>
                          </a:solidFill>
                          <a:latin typeface="Bookman Old Style"/>
                        </a:rPr>
                        <a:t>Dev_t devno</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94480">
                <a:tc>
                  <a:txBody>
                    <a:bodyPr anchor="t">
                      <a:noAutofit/>
                    </a:bodyPr>
                    <a:p>
                      <a:pPr algn="ctr">
                        <a:lnSpc>
                          <a:spcPct val="100000"/>
                        </a:lnSpc>
                        <a:buNone/>
                      </a:pPr>
                      <a:r>
                        <a:rPr b="0" lang="en-IN" sz="1600" spc="-1" strike="noStrike">
                          <a:solidFill>
                            <a:srgbClr val="000000"/>
                          </a:solidFill>
                          <a:latin typeface="Bookman Old Style"/>
                        </a:rPr>
                        <a:t>Unsigned int count</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301" name="Table 7"/>
          <p:cNvGraphicFramePr/>
          <p:nvPr/>
        </p:nvGraphicFramePr>
        <p:xfrm>
          <a:off x="5081400" y="2957400"/>
          <a:ext cx="2131920" cy="1177560"/>
        </p:xfrm>
        <a:graphic>
          <a:graphicData uri="http://schemas.openxmlformats.org/drawingml/2006/table">
            <a:tbl>
              <a:tblPr/>
              <a:tblGrid>
                <a:gridCol w="2132280"/>
              </a:tblGrid>
              <a:tr h="294480">
                <a:tc>
                  <a:txBody>
                    <a:bodyPr anchor="t">
                      <a:noAutofit/>
                    </a:bodyPr>
                    <a:p>
                      <a:pPr algn="ctr">
                        <a:lnSpc>
                          <a:spcPct val="100000"/>
                        </a:lnSpc>
                        <a:buNone/>
                      </a:pPr>
                      <a:r>
                        <a:rPr b="0" lang="en-IN" sz="1600" spc="-1" strike="noStrike">
                          <a:solidFill>
                            <a:srgbClr val="000000"/>
                          </a:solidFill>
                          <a:latin typeface="Bookman Old Style"/>
                        </a:rPr>
                        <a:t>,open</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94480">
                <a:tc>
                  <a:txBody>
                    <a:bodyPr anchor="t">
                      <a:noAutofit/>
                    </a:bodyPr>
                    <a:p>
                      <a:pPr algn="ctr">
                        <a:lnSpc>
                          <a:spcPct val="100000"/>
                        </a:lnSpc>
                        <a:buNone/>
                      </a:pPr>
                      <a:r>
                        <a:rPr b="0" lang="en-IN" sz="1600" spc="-1" strike="noStrike">
                          <a:solidFill>
                            <a:srgbClr val="000000"/>
                          </a:solidFill>
                          <a:latin typeface="Bookman Old Style"/>
                        </a:rPr>
                        <a:t>.release</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94480">
                <a:tc>
                  <a:txBody>
                    <a:bodyPr anchor="t">
                      <a:noAutofit/>
                    </a:bodyPr>
                    <a:p>
                      <a:pPr algn="ctr">
                        <a:lnSpc>
                          <a:spcPct val="100000"/>
                        </a:lnSpc>
                        <a:buNone/>
                      </a:pPr>
                      <a:r>
                        <a:rPr b="0" lang="en-IN" sz="1600" spc="-1" strike="noStrike">
                          <a:solidFill>
                            <a:srgbClr val="000000"/>
                          </a:solidFill>
                          <a:latin typeface="Bookman Old Style"/>
                        </a:rPr>
                        <a:t>.read</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294480">
                <a:tc>
                  <a:txBody>
                    <a:bodyPr anchor="t">
                      <a:noAutofit/>
                    </a:bodyPr>
                    <a:p>
                      <a:pPr algn="ctr">
                        <a:lnSpc>
                          <a:spcPct val="100000"/>
                        </a:lnSpc>
                        <a:buNone/>
                      </a:pPr>
                      <a:r>
                        <a:rPr b="0" lang="en-IN" sz="1600" spc="-1" strike="noStrike">
                          <a:solidFill>
                            <a:srgbClr val="000000"/>
                          </a:solidFill>
                          <a:latin typeface="Bookman Old Style"/>
                        </a:rPr>
                        <a:t>.write</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302" name="Table 4"/>
          <p:cNvGraphicFramePr/>
          <p:nvPr/>
        </p:nvGraphicFramePr>
        <p:xfrm>
          <a:off x="9791640" y="2607120"/>
          <a:ext cx="1941480" cy="157320"/>
        </p:xfrm>
        <a:graphic>
          <a:graphicData uri="http://schemas.openxmlformats.org/drawingml/2006/table">
            <a:tbl>
              <a:tblPr/>
              <a:tblGrid>
                <a:gridCol w="1941840"/>
              </a:tblGrid>
              <a:tr h="157680">
                <a:tc>
                  <a:txBody>
                    <a:bodyPr anchor="t">
                      <a:noAutofit/>
                    </a:bodyPr>
                    <a:p>
                      <a:pPr>
                        <a:lnSpc>
                          <a:spcPct val="100000"/>
                        </a:lnSpc>
                        <a:buNone/>
                        <a:tabLst>
                          <a:tab algn="l" pos="0"/>
                        </a:tabLst>
                      </a:pPr>
                      <a:r>
                        <a:rPr b="0" lang="en-IN" sz="1800" spc="-1" strike="noStrike">
                          <a:solidFill>
                            <a:srgbClr val="000000"/>
                          </a:solidFill>
                          <a:latin typeface="Bookman Old Style"/>
                        </a:rPr>
                        <a:t>PCB of a.out</a:t>
                      </a:r>
                      <a:endParaRPr b="0" lang="en-IN" sz="1800" spc="-1" strike="noStrike">
                        <a:latin typeface="Arial"/>
                      </a:endParaRPr>
                    </a:p>
                  </a:txBody>
                  <a:tcPr anchor="t" marL="91440" marR="91440">
                    <a:lnL>
                      <a:noFill/>
                    </a:lnL>
                    <a:lnR>
                      <a:noFill/>
                    </a:lnR>
                    <a:lnT>
                      <a:noFill/>
                    </a:lnT>
                    <a:lnB>
                      <a:noFill/>
                    </a:lnB>
                    <a:noFill/>
                  </a:tcPr>
                </a:tc>
              </a:tr>
            </a:tbl>
          </a:graphicData>
        </a:graphic>
      </p:graphicFrame>
      <p:sp>
        <p:nvSpPr>
          <p:cNvPr id="303" name="Arrow: Bent-Up 45"/>
          <p:cNvSpPr/>
          <p:nvPr/>
        </p:nvSpPr>
        <p:spPr>
          <a:xfrm rot="10800000">
            <a:off x="8821080" y="3421080"/>
            <a:ext cx="921600" cy="927360"/>
          </a:xfrm>
          <a:prstGeom prst="bentUpArrow">
            <a:avLst>
              <a:gd name="adj1" fmla="val 25000"/>
              <a:gd name="adj2" fmla="val 25000"/>
              <a:gd name="adj3" fmla="val 25000"/>
            </a:avLst>
          </a:prstGeom>
          <a:solidFill>
            <a:srgbClr val="000000"/>
          </a:solidFill>
          <a:ln w="25560">
            <a:solidFill>
              <a:srgbClr val="000000"/>
            </a:solidFill>
            <a:miter/>
          </a:ln>
        </p:spPr>
        <p:style>
          <a:lnRef idx="0"/>
          <a:fillRef idx="0"/>
          <a:effectRef idx="0"/>
          <a:fontRef idx="minor"/>
        </p:style>
      </p:sp>
      <p:graphicFrame>
        <p:nvGraphicFramePr>
          <p:cNvPr id="304" name="Table 4"/>
          <p:cNvGraphicFramePr/>
          <p:nvPr/>
        </p:nvGraphicFramePr>
        <p:xfrm>
          <a:off x="4479480" y="4393440"/>
          <a:ext cx="3094200" cy="320040"/>
        </p:xfrm>
        <a:graphic>
          <a:graphicData uri="http://schemas.openxmlformats.org/drawingml/2006/table">
            <a:tbl>
              <a:tblPr/>
              <a:tblGrid>
                <a:gridCol w="3094560"/>
              </a:tblGrid>
              <a:tr h="320400">
                <a:tc>
                  <a:txBody>
                    <a:bodyPr anchor="t">
                      <a:noAutofit/>
                    </a:bodyPr>
                    <a:p>
                      <a:pPr>
                        <a:lnSpc>
                          <a:spcPct val="100000"/>
                        </a:lnSpc>
                        <a:buNone/>
                        <a:tabLst>
                          <a:tab algn="l" pos="0"/>
                        </a:tabLst>
                      </a:pPr>
                      <a:r>
                        <a:rPr b="0" lang="en-IN" sz="1800" spc="-1" strike="noStrike">
                          <a:solidFill>
                            <a:srgbClr val="000000"/>
                          </a:solidFill>
                          <a:latin typeface="Bookman Old Style"/>
                        </a:rPr>
                        <a:t>File object for device file</a:t>
                      </a:r>
                      <a:endParaRPr b="0" lang="en-IN" sz="1800" spc="-1" strike="noStrike">
                        <a:latin typeface="Arial"/>
                      </a:endParaRPr>
                    </a:p>
                  </a:txBody>
                  <a:tcPr anchor="t" marL="91440" marR="91440">
                    <a:lnL>
                      <a:noFill/>
                    </a:lnL>
                    <a:lnR>
                      <a:noFill/>
                    </a:lnR>
                    <a:lnT>
                      <a:noFill/>
                    </a:lnT>
                    <a:lnB>
                      <a:noFill/>
                    </a:lnB>
                    <a:noFill/>
                  </a:tcPr>
                </a:tc>
              </a:tr>
            </a:tbl>
          </a:graphicData>
        </a:graphic>
      </p:graphicFrame>
      <p:graphicFrame>
        <p:nvGraphicFramePr>
          <p:cNvPr id="305" name="Table 4"/>
          <p:cNvGraphicFramePr/>
          <p:nvPr/>
        </p:nvGraphicFramePr>
        <p:xfrm>
          <a:off x="1315080" y="2951640"/>
          <a:ext cx="3088800" cy="320040"/>
        </p:xfrm>
        <a:graphic>
          <a:graphicData uri="http://schemas.openxmlformats.org/drawingml/2006/table">
            <a:tbl>
              <a:tblPr/>
              <a:tblGrid>
                <a:gridCol w="3089160"/>
              </a:tblGrid>
              <a:tr h="320400">
                <a:tc>
                  <a:txBody>
                    <a:bodyPr anchor="t">
                      <a:noAutofit/>
                    </a:bodyPr>
                    <a:p>
                      <a:pPr>
                        <a:lnSpc>
                          <a:spcPct val="100000"/>
                        </a:lnSpc>
                        <a:buNone/>
                        <a:tabLst>
                          <a:tab algn="l" pos="0"/>
                        </a:tabLst>
                      </a:pPr>
                      <a:r>
                        <a:rPr b="0" lang="en-IN" sz="1800" spc="-1" strike="noStrike">
                          <a:solidFill>
                            <a:srgbClr val="000000"/>
                          </a:solidFill>
                          <a:latin typeface="Bookman Old Style"/>
                        </a:rPr>
                        <a:t>cdev object for device file</a:t>
                      </a:r>
                      <a:endParaRPr b="0" lang="en-IN" sz="1800" spc="-1" strike="noStrike">
                        <a:latin typeface="Arial"/>
                      </a:endParaRPr>
                    </a:p>
                  </a:txBody>
                  <a:tcPr anchor="t" marL="91440" marR="91440">
                    <a:lnL>
                      <a:noFill/>
                    </a:lnL>
                    <a:lnR>
                      <a:noFill/>
                    </a:lnR>
                    <a:lnT>
                      <a:noFill/>
                    </a:lnT>
                    <a:lnB>
                      <a:noFill/>
                    </a:lnB>
                    <a:noFill/>
                  </a:tcPr>
                </a:tc>
              </a:tr>
            </a:tbl>
          </a:graphicData>
        </a:graphic>
      </p:graphicFrame>
      <p:graphicFrame>
        <p:nvGraphicFramePr>
          <p:cNvPr id="306" name="Table 4"/>
          <p:cNvGraphicFramePr/>
          <p:nvPr/>
        </p:nvGraphicFramePr>
        <p:xfrm>
          <a:off x="250920" y="3104640"/>
          <a:ext cx="1195200" cy="157320"/>
        </p:xfrm>
        <a:graphic>
          <a:graphicData uri="http://schemas.openxmlformats.org/drawingml/2006/table">
            <a:tbl>
              <a:tblPr/>
              <a:tblGrid>
                <a:gridCol w="1195560"/>
              </a:tblGrid>
              <a:tr h="157680">
                <a:tc>
                  <a:txBody>
                    <a:bodyPr anchor="t">
                      <a:noAutofit/>
                    </a:bodyPr>
                    <a:p>
                      <a:pPr>
                        <a:lnSpc>
                          <a:spcPct val="100000"/>
                        </a:lnSpc>
                        <a:buNone/>
                        <a:tabLst>
                          <a:tab algn="l" pos="0"/>
                        </a:tabLst>
                      </a:pPr>
                      <a:r>
                        <a:rPr b="0" lang="en-IN" sz="1800" spc="-1" strike="noStrike">
                          <a:solidFill>
                            <a:srgbClr val="000000"/>
                          </a:solidFill>
                          <a:latin typeface="Bookman Old Style"/>
                        </a:rPr>
                        <a:t>0xc000</a:t>
                      </a:r>
                      <a:endParaRPr b="0" lang="en-IN" sz="1800" spc="-1" strike="noStrike">
                        <a:latin typeface="Arial"/>
                      </a:endParaRPr>
                    </a:p>
                  </a:txBody>
                  <a:tcPr anchor="t" marL="91440" marR="91440">
                    <a:lnL>
                      <a:noFill/>
                    </a:lnL>
                    <a:lnR>
                      <a:noFill/>
                    </a:lnR>
                    <a:lnT>
                      <a:noFill/>
                    </a:lnT>
                    <a:lnB>
                      <a:noFill/>
                    </a:lnB>
                    <a:noFill/>
                  </a:tcPr>
                </a:tc>
              </a:tr>
            </a:tbl>
          </a:graphicData>
        </a:graphic>
      </p:graphicFrame>
      <p:graphicFrame>
        <p:nvGraphicFramePr>
          <p:cNvPr id="307" name="Table 4"/>
          <p:cNvGraphicFramePr/>
          <p:nvPr/>
        </p:nvGraphicFramePr>
        <p:xfrm>
          <a:off x="4158720" y="2965320"/>
          <a:ext cx="888480" cy="157320"/>
        </p:xfrm>
        <a:graphic>
          <a:graphicData uri="http://schemas.openxmlformats.org/drawingml/2006/table">
            <a:tbl>
              <a:tblPr/>
              <a:tblGrid>
                <a:gridCol w="888840"/>
              </a:tblGrid>
              <a:tr h="157680">
                <a:tc>
                  <a:txBody>
                    <a:bodyPr anchor="t">
                      <a:noAutofit/>
                    </a:bodyPr>
                    <a:p>
                      <a:pPr>
                        <a:lnSpc>
                          <a:spcPct val="100000"/>
                        </a:lnSpc>
                        <a:buNone/>
                        <a:tabLst>
                          <a:tab algn="l" pos="0"/>
                        </a:tabLst>
                      </a:pPr>
                      <a:r>
                        <a:rPr b="0" lang="en-IN" sz="1400" spc="-1" strike="noStrike">
                          <a:solidFill>
                            <a:srgbClr val="000000"/>
                          </a:solidFill>
                          <a:latin typeface="Bookman Old Style"/>
                        </a:rPr>
                        <a:t>0xd000</a:t>
                      </a:r>
                      <a:endParaRPr b="0" lang="en-IN" sz="1400" spc="-1" strike="noStrike">
                        <a:latin typeface="Arial"/>
                      </a:endParaRPr>
                    </a:p>
                  </a:txBody>
                  <a:tcPr anchor="t" marL="91440" marR="91440">
                    <a:lnL>
                      <a:noFill/>
                    </a:lnL>
                    <a:lnR>
                      <a:noFill/>
                    </a:lnR>
                    <a:lnT>
                      <a:noFill/>
                    </a:lnT>
                    <a:lnB>
                      <a:noFill/>
                    </a:lnB>
                    <a:noFill/>
                  </a:tcPr>
                </a:tc>
              </a:tr>
            </a:tbl>
          </a:graphicData>
        </a:graphic>
      </p:graphicFrame>
      <p:graphicFrame>
        <p:nvGraphicFramePr>
          <p:cNvPr id="308" name="Table 4"/>
          <p:cNvGraphicFramePr/>
          <p:nvPr/>
        </p:nvGraphicFramePr>
        <p:xfrm>
          <a:off x="4747320" y="2603160"/>
          <a:ext cx="4070160" cy="320040"/>
        </p:xfrm>
        <a:graphic>
          <a:graphicData uri="http://schemas.openxmlformats.org/drawingml/2006/table">
            <a:tbl>
              <a:tblPr/>
              <a:tblGrid>
                <a:gridCol w="4070520"/>
              </a:tblGrid>
              <a:tr h="320400">
                <a:tc>
                  <a:txBody>
                    <a:bodyPr anchor="t">
                      <a:noAutofit/>
                    </a:bodyPr>
                    <a:p>
                      <a:pPr>
                        <a:lnSpc>
                          <a:spcPct val="100000"/>
                        </a:lnSpc>
                        <a:buNone/>
                        <a:tabLst>
                          <a:tab algn="l" pos="0"/>
                        </a:tabLst>
                      </a:pPr>
                      <a:r>
                        <a:rPr b="0" lang="en-IN" sz="1800" spc="-1" strike="noStrike">
                          <a:solidFill>
                            <a:srgbClr val="000000"/>
                          </a:solidFill>
                          <a:latin typeface="Bookman Old Style"/>
                        </a:rPr>
                        <a:t>File operation object for device file</a:t>
                      </a:r>
                      <a:endParaRPr b="0" lang="en-IN" sz="1800" spc="-1" strike="noStrike">
                        <a:latin typeface="Arial"/>
                      </a:endParaRPr>
                    </a:p>
                  </a:txBody>
                  <a:tcPr anchor="t" marL="91440" marR="91440">
                    <a:lnL>
                      <a:noFill/>
                    </a:lnL>
                    <a:lnR>
                      <a:noFill/>
                    </a:lnR>
                    <a:lnT>
                      <a:noFill/>
                    </a:lnT>
                    <a:lnB>
                      <a:noFill/>
                    </a:lnB>
                    <a:noFill/>
                  </a:tcPr>
                </a:tc>
              </a:tr>
            </a:tbl>
          </a:graphicData>
        </a:graphic>
      </p:graphicFrame>
      <p:sp>
        <p:nvSpPr>
          <p:cNvPr id="309" name="Arrow: Notched Right 60"/>
          <p:cNvSpPr/>
          <p:nvPr/>
        </p:nvSpPr>
        <p:spPr>
          <a:xfrm>
            <a:off x="4215240" y="3342240"/>
            <a:ext cx="779040" cy="459360"/>
          </a:xfrm>
          <a:prstGeom prst="notchedRightArrow">
            <a:avLst>
              <a:gd name="adj1" fmla="val 50000"/>
              <a:gd name="adj2" fmla="val 50000"/>
            </a:avLst>
          </a:prstGeom>
          <a:solidFill>
            <a:srgbClr val="000000"/>
          </a:solidFill>
          <a:ln w="25560">
            <a:solidFill>
              <a:srgbClr val="000000"/>
            </a:solidFill>
            <a:miter/>
          </a:ln>
        </p:spPr>
        <p:style>
          <a:lnRef idx="0"/>
          <a:fillRef idx="0"/>
          <a:effectRef idx="0"/>
          <a:fontRef idx="minor"/>
        </p:style>
      </p:sp>
      <p:graphicFrame>
        <p:nvGraphicFramePr>
          <p:cNvPr id="310" name="Table 4"/>
          <p:cNvGraphicFramePr/>
          <p:nvPr/>
        </p:nvGraphicFramePr>
        <p:xfrm>
          <a:off x="7446240" y="4356720"/>
          <a:ext cx="2424960" cy="157320"/>
        </p:xfrm>
        <a:graphic>
          <a:graphicData uri="http://schemas.openxmlformats.org/drawingml/2006/table">
            <a:tbl>
              <a:tblPr/>
              <a:tblGrid>
                <a:gridCol w="2425320"/>
              </a:tblGrid>
              <a:tr h="157680">
                <a:tc>
                  <a:txBody>
                    <a:bodyPr anchor="t">
                      <a:noAutofit/>
                    </a:bodyPr>
                    <a:p>
                      <a:pPr>
                        <a:lnSpc>
                          <a:spcPct val="100000"/>
                        </a:lnSpc>
                        <a:buNone/>
                        <a:tabLst>
                          <a:tab algn="l" pos="0"/>
                        </a:tabLst>
                      </a:pPr>
                      <a:r>
                        <a:rPr b="0" lang="en-IN" sz="1800" spc="-1" strike="noStrike">
                          <a:solidFill>
                            <a:srgbClr val="000000"/>
                          </a:solidFill>
                          <a:latin typeface="Bookman Old Style"/>
                        </a:rPr>
                        <a:t>File descriptor table</a:t>
                      </a:r>
                      <a:endParaRPr b="0" lang="en-IN" sz="1800" spc="-1" strike="noStrike">
                        <a:latin typeface="Arial"/>
                      </a:endParaRPr>
                    </a:p>
                  </a:txBody>
                  <a:tcPr anchor="t" marL="91440" marR="91440">
                    <a:lnL>
                      <a:noFill/>
                    </a:lnL>
                    <a:lnR>
                      <a:noFill/>
                    </a:lnR>
                    <a:lnT>
                      <a:noFill/>
                    </a:lnT>
                    <a:lnB>
                      <a:noFill/>
                    </a:lnB>
                    <a:noFill/>
                  </a:tcPr>
                </a:tc>
              </a:tr>
            </a:tbl>
          </a:graphicData>
        </a:graphic>
      </p:graphicFrame>
      <p:sp>
        <p:nvSpPr>
          <p:cNvPr id="311" name="Arrow: U-Turn 65"/>
          <p:cNvSpPr/>
          <p:nvPr/>
        </p:nvSpPr>
        <p:spPr>
          <a:xfrm rot="16200000">
            <a:off x="-605880" y="4323240"/>
            <a:ext cx="2889000" cy="1404720"/>
          </a:xfrm>
          <a:prstGeom prst="uturnArrow">
            <a:avLst>
              <a:gd name="adj1" fmla="val 25000"/>
              <a:gd name="adj2" fmla="val 19965"/>
              <a:gd name="adj3" fmla="val 25000"/>
              <a:gd name="adj4" fmla="val 47411"/>
              <a:gd name="adj5" fmla="val 75000"/>
            </a:avLst>
          </a:prstGeom>
          <a:solidFill>
            <a:srgbClr val="000000"/>
          </a:solidFill>
          <a:ln w="25560">
            <a:solidFill>
              <a:srgbClr val="000000"/>
            </a:solidFill>
            <a:miter/>
          </a:ln>
        </p:spPr>
        <p:style>
          <a:lnRef idx="0"/>
          <a:fillRef idx="0"/>
          <a:effectRef idx="0"/>
          <a:fontRef idx="minor"/>
        </p:style>
      </p:sp>
      <p:graphicFrame>
        <p:nvGraphicFramePr>
          <p:cNvPr id="312" name="Table 4"/>
          <p:cNvGraphicFramePr/>
          <p:nvPr/>
        </p:nvGraphicFramePr>
        <p:xfrm>
          <a:off x="948960" y="4384080"/>
          <a:ext cx="3226320" cy="215280"/>
        </p:xfrm>
        <a:graphic>
          <a:graphicData uri="http://schemas.openxmlformats.org/drawingml/2006/table">
            <a:tbl>
              <a:tblPr/>
              <a:tblGrid>
                <a:gridCol w="3226680"/>
              </a:tblGrid>
              <a:tr h="215640">
                <a:tc>
                  <a:txBody>
                    <a:bodyPr anchor="t">
                      <a:noAutofit/>
                    </a:bodyPr>
                    <a:p>
                      <a:pPr>
                        <a:lnSpc>
                          <a:spcPct val="100000"/>
                        </a:lnSpc>
                        <a:buNone/>
                        <a:tabLst>
                          <a:tab algn="l" pos="0"/>
                        </a:tabLst>
                      </a:pPr>
                      <a:r>
                        <a:rPr b="0" lang="en-IN" sz="1800" spc="-1" strike="noStrike">
                          <a:solidFill>
                            <a:srgbClr val="000000"/>
                          </a:solidFill>
                          <a:latin typeface="Calibri"/>
                        </a:rPr>
                        <a:t>inode object for device file</a:t>
                      </a:r>
                      <a:endParaRPr b="0" lang="en-IN" sz="1800" spc="-1" strike="noStrike">
                        <a:latin typeface="Arial"/>
                      </a:endParaRPr>
                    </a:p>
                  </a:txBody>
                  <a:tcPr anchor="t" marL="91440" marR="91440">
                    <a:lnL>
                      <a:noFill/>
                    </a:lnL>
                    <a:lnR>
                      <a:noFill/>
                    </a:lnR>
                    <a:lnT>
                      <a:noFill/>
                    </a:lnT>
                    <a:lnB>
                      <a:noFill/>
                    </a:lnB>
                    <a:noFill/>
                  </a:tcPr>
                </a:tc>
              </a:tr>
            </a:tbl>
          </a:graphicData>
        </a:graphic>
      </p:graphicFrame>
      <p:graphicFrame>
        <p:nvGraphicFramePr>
          <p:cNvPr id="313" name="Table 7"/>
          <p:cNvGraphicFramePr/>
          <p:nvPr/>
        </p:nvGraphicFramePr>
        <p:xfrm>
          <a:off x="5278320" y="4779000"/>
          <a:ext cx="2131920" cy="1326240"/>
        </p:xfrm>
        <a:graphic>
          <a:graphicData uri="http://schemas.openxmlformats.org/drawingml/2006/table">
            <a:tbl>
              <a:tblPr/>
              <a:tblGrid>
                <a:gridCol w="2132280"/>
              </a:tblGrid>
              <a:tr h="331560">
                <a:tc>
                  <a:txBody>
                    <a:bodyPr anchor="t">
                      <a:noAutofit/>
                    </a:bodyPr>
                    <a:p>
                      <a:pPr algn="ctr">
                        <a:lnSpc>
                          <a:spcPct val="100000"/>
                        </a:lnSpc>
                        <a:buNone/>
                      </a:pPr>
                      <a:r>
                        <a:rPr b="0" lang="en-IN" sz="1600" spc="-1" strike="noStrike">
                          <a:solidFill>
                            <a:srgbClr val="000000"/>
                          </a:solidFill>
                          <a:latin typeface="Bookman Old Style"/>
                        </a:rPr>
                        <a:t>F_pos</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31560">
                <a:tc>
                  <a:txBody>
                    <a:bodyPr anchor="t">
                      <a:noAutofit/>
                    </a:bodyPr>
                    <a:p>
                      <a:pPr algn="ctr">
                        <a:lnSpc>
                          <a:spcPct val="100000"/>
                        </a:lnSpc>
                        <a:buNone/>
                      </a:pPr>
                      <a:r>
                        <a:rPr b="0" lang="en-IN" sz="1600" spc="-1" strike="noStrike">
                          <a:solidFill>
                            <a:srgbClr val="000000"/>
                          </a:solidFill>
                          <a:latin typeface="Bookman Old Style"/>
                        </a:rPr>
                        <a:t>Struct IPC_PERM</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31560">
                <a:tc>
                  <a:txBody>
                    <a:bodyPr anchor="t">
                      <a:noAutofit/>
                    </a:bodyPr>
                    <a:p>
                      <a:pPr algn="ctr">
                        <a:lnSpc>
                          <a:spcPct val="100000"/>
                        </a:lnSpc>
                        <a:buNone/>
                      </a:pPr>
                      <a:r>
                        <a:rPr b="0" lang="en-IN" sz="1600" spc="-1" strike="noStrike">
                          <a:solidFill>
                            <a:srgbClr val="000000"/>
                          </a:solidFill>
                          <a:latin typeface="Bookman Old Style"/>
                        </a:rPr>
                        <a:t>INODE ADD(0xb00)</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31920">
                <a:tc>
                  <a:txBody>
                    <a:bodyPr anchor="t">
                      <a:noAutofit/>
                    </a:bodyPr>
                    <a:p>
                      <a:pPr algn="ctr">
                        <a:lnSpc>
                          <a:spcPct val="100000"/>
                        </a:lnSpc>
                        <a:buNone/>
                      </a:pPr>
                      <a:r>
                        <a:rPr b="0" lang="en-IN" sz="1600" spc="-1" strike="noStrike">
                          <a:solidFill>
                            <a:srgbClr val="000000"/>
                          </a:solidFill>
                          <a:latin typeface="Bookman Old Style"/>
                        </a:rPr>
                        <a:t>Private data</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314" name="Table 4"/>
          <p:cNvGraphicFramePr/>
          <p:nvPr/>
        </p:nvGraphicFramePr>
        <p:xfrm>
          <a:off x="5548320" y="6186600"/>
          <a:ext cx="1291320" cy="361440"/>
        </p:xfrm>
        <a:graphic>
          <a:graphicData uri="http://schemas.openxmlformats.org/drawingml/2006/table">
            <a:tbl>
              <a:tblPr/>
              <a:tblGrid>
                <a:gridCol w="1291680"/>
              </a:tblGrid>
              <a:tr h="361800">
                <a:tc>
                  <a:txBody>
                    <a:bodyPr anchor="t">
                      <a:noAutofit/>
                    </a:bodyPr>
                    <a:p>
                      <a:pPr>
                        <a:lnSpc>
                          <a:spcPct val="100000"/>
                        </a:lnSpc>
                        <a:buNone/>
                        <a:tabLst>
                          <a:tab algn="l" pos="0"/>
                        </a:tabLst>
                      </a:pPr>
                      <a:r>
                        <a:rPr b="0" lang="en-IN" sz="1800" spc="-1" strike="noStrike">
                          <a:solidFill>
                            <a:srgbClr val="000000"/>
                          </a:solidFill>
                          <a:latin typeface="Calibri"/>
                        </a:rPr>
                        <a:t>0xa000</a:t>
                      </a:r>
                      <a:endParaRPr b="0" lang="en-IN" sz="1800" spc="-1" strike="noStrike">
                        <a:latin typeface="Arial"/>
                      </a:endParaRPr>
                    </a:p>
                  </a:txBody>
                  <a:tcPr anchor="t" marL="91440" marR="91440">
                    <a:lnL>
                      <a:noFill/>
                    </a:lnL>
                    <a:lnR>
                      <a:noFill/>
                    </a:lnR>
                    <a:lnT>
                      <a:noFill/>
                    </a:lnT>
                    <a:lnB>
                      <a:noFill/>
                    </a:lnB>
                    <a:noFill/>
                  </a:tcPr>
                </a:tc>
              </a:tr>
            </a:tbl>
          </a:graphicData>
        </a:graphic>
      </p:graphicFrame>
      <p:sp>
        <p:nvSpPr>
          <p:cNvPr id="315" name="Arrow: Right 71"/>
          <p:cNvSpPr/>
          <p:nvPr/>
        </p:nvSpPr>
        <p:spPr>
          <a:xfrm rot="10800000">
            <a:off x="3843360" y="5469840"/>
            <a:ext cx="1377360" cy="349920"/>
          </a:xfrm>
          <a:prstGeom prst="rightArrow">
            <a:avLst>
              <a:gd name="adj1" fmla="val 50000"/>
              <a:gd name="adj2" fmla="val 50000"/>
            </a:avLst>
          </a:prstGeom>
          <a:solidFill>
            <a:srgbClr val="000000"/>
          </a:solidFill>
          <a:ln w="25560">
            <a:solidFill>
              <a:srgbClr val="000000"/>
            </a:solidFill>
            <a:miter/>
          </a:ln>
        </p:spPr>
        <p:style>
          <a:lnRef idx="0"/>
          <a:fillRef idx="0"/>
          <a:effectRef idx="0"/>
          <a:fontRef idx="minor"/>
        </p:style>
      </p:sp>
      <p:sp>
        <p:nvSpPr>
          <p:cNvPr id="316" name="Arrow: Right 72"/>
          <p:cNvSpPr/>
          <p:nvPr/>
        </p:nvSpPr>
        <p:spPr>
          <a:xfrm rot="10800000">
            <a:off x="6661080" y="6306120"/>
            <a:ext cx="1258920" cy="353880"/>
          </a:xfrm>
          <a:prstGeom prst="rightArrow">
            <a:avLst>
              <a:gd name="adj1" fmla="val 50000"/>
              <a:gd name="adj2" fmla="val 50000"/>
            </a:avLst>
          </a:prstGeom>
          <a:solidFill>
            <a:srgbClr val="000000"/>
          </a:solidFill>
          <a:ln w="25560">
            <a:solidFill>
              <a:srgbClr val="000000"/>
            </a:solidFill>
            <a:miter/>
          </a:ln>
        </p:spPr>
        <p:style>
          <a:lnRef idx="0"/>
          <a:fillRef idx="0"/>
          <a:effectRef idx="0"/>
          <a:fontRef idx="minor"/>
        </p:style>
      </p:sp>
      <p:graphicFrame>
        <p:nvGraphicFramePr>
          <p:cNvPr id="317" name="Table 4"/>
          <p:cNvGraphicFramePr/>
          <p:nvPr/>
        </p:nvGraphicFramePr>
        <p:xfrm>
          <a:off x="2149200" y="6453000"/>
          <a:ext cx="1229760" cy="157320"/>
        </p:xfrm>
        <a:graphic>
          <a:graphicData uri="http://schemas.openxmlformats.org/drawingml/2006/table">
            <a:tbl>
              <a:tblPr/>
              <a:tblGrid>
                <a:gridCol w="1230120"/>
              </a:tblGrid>
              <a:tr h="157680">
                <a:tc>
                  <a:txBody>
                    <a:bodyPr anchor="t">
                      <a:noAutofit/>
                    </a:bodyPr>
                    <a:p>
                      <a:pPr>
                        <a:lnSpc>
                          <a:spcPct val="100000"/>
                        </a:lnSpc>
                        <a:buNone/>
                        <a:tabLst>
                          <a:tab algn="l" pos="0"/>
                        </a:tabLst>
                      </a:pPr>
                      <a:r>
                        <a:rPr b="0" lang="en-IN" sz="1800" spc="-1" strike="noStrike">
                          <a:solidFill>
                            <a:srgbClr val="000000"/>
                          </a:solidFill>
                          <a:latin typeface="Calibri"/>
                        </a:rPr>
                        <a:t>0xb000</a:t>
                      </a:r>
                      <a:endParaRPr b="0" lang="en-IN" sz="1800" spc="-1" strike="noStrike">
                        <a:latin typeface="Arial"/>
                      </a:endParaRPr>
                    </a:p>
                  </a:txBody>
                  <a:tcPr anchor="t" marL="91440" marR="91440">
                    <a:lnL>
                      <a:noFill/>
                    </a:lnL>
                    <a:lnR>
                      <a:noFill/>
                    </a:lnR>
                    <a:lnT>
                      <a:noFill/>
                    </a:lnT>
                    <a:lnB>
                      <a:noFill/>
                    </a:lnB>
                    <a:noFill/>
                  </a:tcPr>
                </a:tc>
              </a:tr>
            </a:tbl>
          </a:graphicData>
        </a:graphic>
      </p:graphicFrame>
      <p:graphicFrame>
        <p:nvGraphicFramePr>
          <p:cNvPr id="318" name="Table 7"/>
          <p:cNvGraphicFramePr/>
          <p:nvPr/>
        </p:nvGraphicFramePr>
        <p:xfrm>
          <a:off x="1598760" y="4740840"/>
          <a:ext cx="2131920" cy="1658160"/>
        </p:xfrm>
        <a:graphic>
          <a:graphicData uri="http://schemas.openxmlformats.org/drawingml/2006/table">
            <a:tbl>
              <a:tblPr/>
              <a:tblGrid>
                <a:gridCol w="2132280"/>
              </a:tblGrid>
              <a:tr h="331560">
                <a:tc>
                  <a:txBody>
                    <a:bodyPr anchor="t">
                      <a:noAutofit/>
                    </a:bodyPr>
                    <a:p>
                      <a:pPr algn="ctr">
                        <a:lnSpc>
                          <a:spcPct val="100000"/>
                        </a:lnSpc>
                        <a:buNone/>
                      </a:pPr>
                      <a:r>
                        <a:rPr b="0" lang="en-IN" sz="1600" spc="-1" strike="noStrike">
                          <a:solidFill>
                            <a:srgbClr val="000000"/>
                          </a:solidFill>
                          <a:latin typeface="Bookman Old Style"/>
                        </a:rPr>
                        <a:t>Inode number</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31560">
                <a:tc>
                  <a:txBody>
                    <a:bodyPr anchor="t">
                      <a:noAutofit/>
                    </a:bodyPr>
                    <a:p>
                      <a:pPr algn="ctr">
                        <a:lnSpc>
                          <a:spcPct val="100000"/>
                        </a:lnSpc>
                        <a:buNone/>
                      </a:pPr>
                      <a:r>
                        <a:rPr b="0" lang="en-IN" sz="1600" spc="-1" strike="noStrike">
                          <a:solidFill>
                            <a:srgbClr val="000000"/>
                          </a:solidFill>
                          <a:latin typeface="Bookman Old Style"/>
                        </a:rPr>
                        <a:t>Struct IPC_PERM</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31560">
                <a:tc>
                  <a:txBody>
                    <a:bodyPr anchor="t">
                      <a:noAutofit/>
                    </a:bodyPr>
                    <a:p>
                      <a:pPr algn="ctr">
                        <a:lnSpc>
                          <a:spcPct val="100000"/>
                        </a:lnSpc>
                        <a:buNone/>
                      </a:pPr>
                      <a:r>
                        <a:rPr b="0" lang="en-IN" sz="1600" spc="-1" strike="noStrike">
                          <a:solidFill>
                            <a:srgbClr val="000000"/>
                          </a:solidFill>
                          <a:latin typeface="Bookman Old Style"/>
                        </a:rPr>
                        <a:t>Owner id</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31560">
                <a:tc>
                  <a:txBody>
                    <a:bodyPr anchor="t">
                      <a:noAutofit/>
                    </a:bodyPr>
                    <a:p>
                      <a:pPr algn="ctr">
                        <a:lnSpc>
                          <a:spcPct val="100000"/>
                        </a:lnSpc>
                        <a:buNone/>
                      </a:pPr>
                      <a:r>
                        <a:rPr b="0" lang="en-IN" sz="1600" spc="-1" strike="noStrike">
                          <a:solidFill>
                            <a:srgbClr val="000000"/>
                          </a:solidFill>
                          <a:latin typeface="Bookman Old Style"/>
                        </a:rPr>
                        <a:t>devno</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32280">
                <a:tc>
                  <a:txBody>
                    <a:bodyPr anchor="t">
                      <a:noAutofit/>
                    </a:bodyPr>
                    <a:p>
                      <a:pPr algn="ctr">
                        <a:lnSpc>
                          <a:spcPct val="100000"/>
                        </a:lnSpc>
                        <a:buNone/>
                      </a:pPr>
                      <a:r>
                        <a:rPr b="0" lang="en-IN" sz="1600" spc="-1" strike="noStrike">
                          <a:solidFill>
                            <a:srgbClr val="000000"/>
                          </a:solidFill>
                          <a:latin typeface="Bookman Old Style"/>
                        </a:rPr>
                        <a:t>Cdev add 0xc00</a:t>
                      </a:r>
                      <a:endParaRPr b="0" lang="en-IN" sz="16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319" name="Arrow: U-Turn 75"/>
          <p:cNvSpPr/>
          <p:nvPr/>
        </p:nvSpPr>
        <p:spPr>
          <a:xfrm rot="16200000">
            <a:off x="-605880" y="4323240"/>
            <a:ext cx="2889000" cy="1404720"/>
          </a:xfrm>
          <a:prstGeom prst="uturnArrow">
            <a:avLst>
              <a:gd name="adj1" fmla="val 25000"/>
              <a:gd name="adj2" fmla="val 19965"/>
              <a:gd name="adj3" fmla="val 25000"/>
              <a:gd name="adj4" fmla="val 47411"/>
              <a:gd name="adj5" fmla="val 75000"/>
            </a:avLst>
          </a:prstGeom>
          <a:solidFill>
            <a:srgbClr val="000000"/>
          </a:solidFill>
          <a:ln w="25560">
            <a:solidFill>
              <a:srgbClr val="000000"/>
            </a:solidFill>
            <a:miter/>
          </a:ln>
        </p:spPr>
        <p:style>
          <a:lnRef idx="0"/>
          <a:fillRef idx="0"/>
          <a:effectRef idx="0"/>
          <a:fontRef idx="minor"/>
        </p:style>
      </p:sp>
      <p:sp>
        <p:nvSpPr>
          <p:cNvPr id="320" name="Arrow: U-Turn 76"/>
          <p:cNvSpPr/>
          <p:nvPr/>
        </p:nvSpPr>
        <p:spPr>
          <a:xfrm rot="16200000">
            <a:off x="-605880" y="4323240"/>
            <a:ext cx="2889000" cy="1404720"/>
          </a:xfrm>
          <a:prstGeom prst="uturnArrow">
            <a:avLst>
              <a:gd name="adj1" fmla="val 25000"/>
              <a:gd name="adj2" fmla="val 19965"/>
              <a:gd name="adj3" fmla="val 25000"/>
              <a:gd name="adj4" fmla="val 47411"/>
              <a:gd name="adj5" fmla="val 75000"/>
            </a:avLst>
          </a:prstGeom>
          <a:solidFill>
            <a:srgbClr val="000000"/>
          </a:solidFill>
          <a:ln w="25560">
            <a:solidFill>
              <a:srgbClr val="000000"/>
            </a:solidFill>
            <a:miter/>
          </a:ln>
        </p:spPr>
        <p:style>
          <a:lnRef idx="0"/>
          <a:fillRef idx="0"/>
          <a:effectRef idx="0"/>
          <a:fontRef idx="minor"/>
        </p:style>
      </p:sp>
    </p:spTree>
  </p:cSld>
  <mc:AlternateContent>
    <mc:Choice Requires="p14">
      <p:transition spd="slow" p14:dur="2000"/>
    </mc:Choice>
    <mc:Fallback>
      <p:transition spd="slow"/>
    </mc:Fallback>
  </mc:AlternateContent>
  <p:timing>
    <p:tnLst>
      <p:par>
        <p:cTn id="79" dur="indefinite" restart="never" nodeType="tmRoot">
          <p:childTnLst>
            <p:seq>
              <p:cTn id="80" dur="indefinite" nodeType="mainSeq">
                <p:childTnLst>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297"/>
                                        </p:tgtEl>
                                        <p:attrNameLst>
                                          <p:attrName>style.visibility</p:attrName>
                                        </p:attrNameLst>
                                      </p:cBhvr>
                                      <p:to>
                                        <p:strVal val="visible"/>
                                      </p:to>
                                    </p:set>
                                  </p:childTnLst>
                                </p:cTn>
                              </p:par>
                              <p:par>
                                <p:cTn id="85" nodeType="withEffect" fill="hold" presetClass="entr" presetID="1">
                                  <p:stCondLst>
                                    <p:cond delay="0"/>
                                  </p:stCondLst>
                                  <p:childTnLst>
                                    <p:set>
                                      <p:cBhvr>
                                        <p:cTn id="86" dur="1" fill="hold">
                                          <p:stCondLst>
                                            <p:cond delay="0"/>
                                          </p:stCondLst>
                                        </p:cTn>
                                        <p:tgtEl>
                                          <p:spTgt spid="29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302"/>
                                        </p:tgtEl>
                                        <p:attrNameLst>
                                          <p:attrName>style.visibility</p:attrName>
                                        </p:attrNameLst>
                                      </p:cBhvr>
                                      <p:to>
                                        <p:strVal val="visible"/>
                                      </p:to>
                                    </p:set>
                                  </p:childTnLst>
                                </p:cTn>
                              </p:par>
                              <p:par>
                                <p:cTn id="91" nodeType="withEffect" fill="hold" presetClass="entr" presetID="1">
                                  <p:stCondLst>
                                    <p:cond delay="0"/>
                                  </p:stCondLst>
                                  <p:childTnLst>
                                    <p:set>
                                      <p:cBhvr>
                                        <p:cTn id="92" dur="1" fill="hold">
                                          <p:stCondLst>
                                            <p:cond delay="0"/>
                                          </p:stCondLst>
                                        </p:cTn>
                                        <p:tgtEl>
                                          <p:spTgt spid="29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310"/>
                                        </p:tgtEl>
                                        <p:attrNameLst>
                                          <p:attrName>style.visibility</p:attrName>
                                        </p:attrNameLst>
                                      </p:cBhvr>
                                      <p:to>
                                        <p:strVal val="visible"/>
                                      </p:to>
                                    </p:set>
                                  </p:childTnLst>
                                </p:cTn>
                              </p:par>
                              <p:par>
                                <p:cTn id="97" nodeType="withEffect" fill="hold" presetClass="entr" presetID="1">
                                  <p:stCondLst>
                                    <p:cond delay="0"/>
                                  </p:stCondLst>
                                  <p:childTnLst>
                                    <p:set>
                                      <p:cBhvr>
                                        <p:cTn id="98" dur="1" fill="hold">
                                          <p:stCondLst>
                                            <p:cond delay="0"/>
                                          </p:stCondLst>
                                        </p:cTn>
                                        <p:tgtEl>
                                          <p:spTgt spid="303"/>
                                        </p:tgtEl>
                                        <p:attrNameLst>
                                          <p:attrName>style.visibility</p:attrName>
                                        </p:attrNameLst>
                                      </p:cBhvr>
                                      <p:to>
                                        <p:strVal val="visible"/>
                                      </p:to>
                                    </p:set>
                                  </p:childTnLst>
                                </p:cTn>
                              </p:par>
                              <p:par>
                                <p:cTn id="99" nodeType="withEffect" fill="hold" presetClass="entr" presetID="1">
                                  <p:stCondLst>
                                    <p:cond delay="0"/>
                                  </p:stCondLst>
                                  <p:childTnLst>
                                    <p:set>
                                      <p:cBhvr>
                                        <p:cTn id="100" dur="1" fill="hold">
                                          <p:stCondLst>
                                            <p:cond delay="0"/>
                                          </p:stCondLst>
                                        </p:cTn>
                                        <p:tgtEl>
                                          <p:spTgt spid="29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316"/>
                                        </p:tgtEl>
                                        <p:attrNameLst>
                                          <p:attrName>style.visibility</p:attrName>
                                        </p:attrNameLst>
                                      </p:cBhvr>
                                      <p:to>
                                        <p:strVal val="visible"/>
                                      </p:to>
                                    </p:set>
                                  </p:childTnLst>
                                </p:cTn>
                              </p:par>
                              <p:par>
                                <p:cTn id="105" nodeType="withEffect" fill="hold" presetClass="entr" presetID="1">
                                  <p:stCondLst>
                                    <p:cond delay="0"/>
                                  </p:stCondLst>
                                  <p:childTnLst>
                                    <p:set>
                                      <p:cBhvr>
                                        <p:cTn id="106" dur="1" fill="hold">
                                          <p:stCondLst>
                                            <p:cond delay="0"/>
                                          </p:stCondLst>
                                        </p:cTn>
                                        <p:tgtEl>
                                          <p:spTgt spid="304"/>
                                        </p:tgtEl>
                                        <p:attrNameLst>
                                          <p:attrName>style.visibility</p:attrName>
                                        </p:attrNameLst>
                                      </p:cBhvr>
                                      <p:to>
                                        <p:strVal val="visible"/>
                                      </p:to>
                                    </p:set>
                                  </p:childTnLst>
                                </p:cTn>
                              </p:par>
                              <p:par>
                                <p:cTn id="107" nodeType="withEffect" fill="hold" presetClass="entr" presetID="1">
                                  <p:stCondLst>
                                    <p:cond delay="0"/>
                                  </p:stCondLst>
                                  <p:childTnLst>
                                    <p:set>
                                      <p:cBhvr>
                                        <p:cTn id="108" dur="1" fill="hold">
                                          <p:stCondLst>
                                            <p:cond delay="0"/>
                                          </p:stCondLst>
                                        </p:cTn>
                                        <p:tgtEl>
                                          <p:spTgt spid="313"/>
                                        </p:tgtEl>
                                        <p:attrNameLst>
                                          <p:attrName>style.visibility</p:attrName>
                                        </p:attrNameLst>
                                      </p:cBhvr>
                                      <p:to>
                                        <p:strVal val="visible"/>
                                      </p:to>
                                    </p:set>
                                  </p:childTnLst>
                                </p:cTn>
                              </p:par>
                              <p:par>
                                <p:cTn id="109" nodeType="withEffect" fill="hold" presetClass="entr" presetID="1">
                                  <p:stCondLst>
                                    <p:cond delay="0"/>
                                  </p:stCondLst>
                                  <p:childTnLst>
                                    <p:set>
                                      <p:cBhvr>
                                        <p:cTn id="110" dur="1" fill="hold">
                                          <p:stCondLst>
                                            <p:cond delay="0"/>
                                          </p:stCondLst>
                                        </p:cTn>
                                        <p:tgtEl>
                                          <p:spTgt spid="314"/>
                                        </p:tgtEl>
                                        <p:attrNameLst>
                                          <p:attrName>style.visibility</p:attrName>
                                        </p:attrNameLst>
                                      </p:cBhvr>
                                      <p:to>
                                        <p:strVal val="visible"/>
                                      </p:to>
                                    </p:set>
                                  </p:childTnLst>
                                </p:cTn>
                              </p:par>
                              <p:par>
                                <p:cTn id="111" nodeType="withEffect" fill="hold" presetClass="entr" presetID="1">
                                  <p:stCondLst>
                                    <p:cond delay="0"/>
                                  </p:stCondLst>
                                  <p:childTnLst>
                                    <p:set>
                                      <p:cBhvr>
                                        <p:cTn id="112" dur="1" fill="hold">
                                          <p:stCondLst>
                                            <p:cond delay="0"/>
                                          </p:stCondLst>
                                        </p:cTn>
                                        <p:tgtEl>
                                          <p:spTgt spid="315"/>
                                        </p:tgtEl>
                                        <p:attrNameLst>
                                          <p:attrName>style.visibility</p:attrName>
                                        </p:attrNameLst>
                                      </p:cBhvr>
                                      <p:to>
                                        <p:strVal val="visible"/>
                                      </p:to>
                                    </p:set>
                                  </p:childTnLst>
                                </p:cTn>
                              </p:par>
                              <p:par>
                                <p:cTn id="113" nodeType="withEffect" fill="hold" presetClass="entr" presetID="1">
                                  <p:stCondLst>
                                    <p:cond delay="0"/>
                                  </p:stCondLst>
                                  <p:childTnLst>
                                    <p:set>
                                      <p:cBhvr>
                                        <p:cTn id="114" dur="1" fill="hold">
                                          <p:stCondLst>
                                            <p:cond delay="0"/>
                                          </p:stCondLst>
                                        </p:cTn>
                                        <p:tgtEl>
                                          <p:spTgt spid="312"/>
                                        </p:tgtEl>
                                        <p:attrNameLst>
                                          <p:attrName>style.visibility</p:attrName>
                                        </p:attrNameLst>
                                      </p:cBhvr>
                                      <p:to>
                                        <p:strVal val="visible"/>
                                      </p:to>
                                    </p:set>
                                  </p:childTnLst>
                                </p:cTn>
                              </p:par>
                              <p:par>
                                <p:cTn id="115" nodeType="withEffect" fill="hold" presetClass="entr" presetID="1">
                                  <p:stCondLst>
                                    <p:cond delay="0"/>
                                  </p:stCondLst>
                                  <p:childTnLst>
                                    <p:set>
                                      <p:cBhvr>
                                        <p:cTn id="116" dur="1" fill="hold">
                                          <p:stCondLst>
                                            <p:cond delay="0"/>
                                          </p:stCondLst>
                                        </p:cTn>
                                        <p:tgtEl>
                                          <p:spTgt spid="311"/>
                                        </p:tgtEl>
                                        <p:attrNameLst>
                                          <p:attrName>style.visibility</p:attrName>
                                        </p:attrNameLst>
                                      </p:cBhvr>
                                      <p:to>
                                        <p:strVal val="visible"/>
                                      </p:to>
                                    </p:set>
                                  </p:childTnLst>
                                </p:cTn>
                              </p:par>
                              <p:par>
                                <p:cTn id="117" nodeType="withEffect" fill="hold" presetClass="entr" presetID="1">
                                  <p:stCondLst>
                                    <p:cond delay="0"/>
                                  </p:stCondLst>
                                  <p:childTnLst>
                                    <p:set>
                                      <p:cBhvr>
                                        <p:cTn id="118" dur="1" fill="hold">
                                          <p:stCondLst>
                                            <p:cond delay="0"/>
                                          </p:stCondLst>
                                        </p:cTn>
                                        <p:tgtEl>
                                          <p:spTgt spid="306"/>
                                        </p:tgtEl>
                                        <p:attrNameLst>
                                          <p:attrName>style.visibility</p:attrName>
                                        </p:attrNameLst>
                                      </p:cBhvr>
                                      <p:to>
                                        <p:strVal val="visible"/>
                                      </p:to>
                                    </p:set>
                                  </p:childTnLst>
                                </p:cTn>
                              </p:par>
                              <p:par>
                                <p:cTn id="119" nodeType="withEffect" fill="hold" presetClass="entr" presetID="1">
                                  <p:stCondLst>
                                    <p:cond delay="0"/>
                                  </p:stCondLst>
                                  <p:childTnLst>
                                    <p:set>
                                      <p:cBhvr>
                                        <p:cTn id="120" dur="1" fill="hold">
                                          <p:stCondLst>
                                            <p:cond delay="0"/>
                                          </p:stCondLst>
                                        </p:cTn>
                                        <p:tgtEl>
                                          <p:spTgt spid="305"/>
                                        </p:tgtEl>
                                        <p:attrNameLst>
                                          <p:attrName>style.visibility</p:attrName>
                                        </p:attrNameLst>
                                      </p:cBhvr>
                                      <p:to>
                                        <p:strVal val="visible"/>
                                      </p:to>
                                    </p:set>
                                  </p:childTnLst>
                                </p:cTn>
                              </p:par>
                              <p:par>
                                <p:cTn id="121" nodeType="withEffect" fill="hold" presetClass="entr" presetID="1">
                                  <p:stCondLst>
                                    <p:cond delay="0"/>
                                  </p:stCondLst>
                                  <p:childTnLst>
                                    <p:set>
                                      <p:cBhvr>
                                        <p:cTn id="122" dur="1" fill="hold">
                                          <p:stCondLst>
                                            <p:cond delay="0"/>
                                          </p:stCondLst>
                                        </p:cTn>
                                        <p:tgtEl>
                                          <p:spTgt spid="300"/>
                                        </p:tgtEl>
                                        <p:attrNameLst>
                                          <p:attrName>style.visibility</p:attrName>
                                        </p:attrNameLst>
                                      </p:cBhvr>
                                      <p:to>
                                        <p:strVal val="visible"/>
                                      </p:to>
                                    </p:set>
                                  </p:childTnLst>
                                </p:cTn>
                              </p:par>
                              <p:par>
                                <p:cTn id="123" nodeType="withEffect" fill="hold" presetClass="entr" presetID="1">
                                  <p:stCondLst>
                                    <p:cond delay="0"/>
                                  </p:stCondLst>
                                  <p:childTnLst>
                                    <p:set>
                                      <p:cBhvr>
                                        <p:cTn id="124" dur="1" fill="hold">
                                          <p:stCondLst>
                                            <p:cond delay="0"/>
                                          </p:stCondLst>
                                        </p:cTn>
                                        <p:tgtEl>
                                          <p:spTgt spid="309"/>
                                        </p:tgtEl>
                                        <p:attrNameLst>
                                          <p:attrName>style.visibility</p:attrName>
                                        </p:attrNameLst>
                                      </p:cBhvr>
                                      <p:to>
                                        <p:strVal val="visible"/>
                                      </p:to>
                                    </p:set>
                                  </p:childTnLst>
                                </p:cTn>
                              </p:par>
                              <p:par>
                                <p:cTn id="125" nodeType="withEffect" fill="hold" presetClass="entr" presetID="1">
                                  <p:stCondLst>
                                    <p:cond delay="0"/>
                                  </p:stCondLst>
                                  <p:childTnLst>
                                    <p:set>
                                      <p:cBhvr>
                                        <p:cTn id="126" dur="1" fill="hold">
                                          <p:stCondLst>
                                            <p:cond delay="0"/>
                                          </p:stCondLst>
                                        </p:cTn>
                                        <p:tgtEl>
                                          <p:spTgt spid="307"/>
                                        </p:tgtEl>
                                        <p:attrNameLst>
                                          <p:attrName>style.visibility</p:attrName>
                                        </p:attrNameLst>
                                      </p:cBhvr>
                                      <p:to>
                                        <p:strVal val="visible"/>
                                      </p:to>
                                    </p:set>
                                  </p:childTnLst>
                                </p:cTn>
                              </p:par>
                              <p:par>
                                <p:cTn id="127" nodeType="withEffect" fill="hold" presetClass="entr" presetID="1">
                                  <p:stCondLst>
                                    <p:cond delay="0"/>
                                  </p:stCondLst>
                                  <p:childTnLst>
                                    <p:set>
                                      <p:cBhvr>
                                        <p:cTn id="128" dur="1" fill="hold">
                                          <p:stCondLst>
                                            <p:cond delay="0"/>
                                          </p:stCondLst>
                                        </p:cTn>
                                        <p:tgtEl>
                                          <p:spTgt spid="308"/>
                                        </p:tgtEl>
                                        <p:attrNameLst>
                                          <p:attrName>style.visibility</p:attrName>
                                        </p:attrNameLst>
                                      </p:cBhvr>
                                      <p:to>
                                        <p:strVal val="visible"/>
                                      </p:to>
                                    </p:set>
                                  </p:childTnLst>
                                </p:cTn>
                              </p:par>
                              <p:par>
                                <p:cTn id="129" nodeType="withEffect" fill="hold" presetClass="entr" presetID="1">
                                  <p:stCondLst>
                                    <p:cond delay="0"/>
                                  </p:stCondLst>
                                  <p:childTnLst>
                                    <p:set>
                                      <p:cBhvr>
                                        <p:cTn id="130" dur="1" fill="hold">
                                          <p:stCondLst>
                                            <p:cond delay="0"/>
                                          </p:stCondLst>
                                        </p:cTn>
                                        <p:tgtEl>
                                          <p:spTgt spid="301"/>
                                        </p:tgtEl>
                                        <p:attrNameLst>
                                          <p:attrName>style.visibility</p:attrName>
                                        </p:attrNameLst>
                                      </p:cBhvr>
                                      <p:to>
                                        <p:strVal val="visible"/>
                                      </p:to>
                                    </p:set>
                                  </p:childTnLst>
                                </p:cTn>
                              </p:par>
                              <p:par>
                                <p:cTn id="131" nodeType="withEffect" fill="hold" presetClass="entr" presetID="1">
                                  <p:stCondLst>
                                    <p:cond delay="0"/>
                                  </p:stCondLst>
                                  <p:childTnLst>
                                    <p:set>
                                      <p:cBhvr>
                                        <p:cTn id="132" dur="1" fill="hold">
                                          <p:stCondLst>
                                            <p:cond delay="0"/>
                                          </p:stCondLst>
                                        </p:cTn>
                                        <p:tgtEl>
                                          <p:spTgt spid="317"/>
                                        </p:tgtEl>
                                        <p:attrNameLst>
                                          <p:attrName>style.visibility</p:attrName>
                                        </p:attrNameLst>
                                      </p:cBhvr>
                                      <p:to>
                                        <p:strVal val="visible"/>
                                      </p:to>
                                    </p:set>
                                  </p:childTnLst>
                                </p:cTn>
                              </p:par>
                              <p:par>
                                <p:cTn id="133" nodeType="withEffect" fill="hold" presetClass="entr" presetID="1">
                                  <p:stCondLst>
                                    <p:cond delay="0"/>
                                  </p:stCondLst>
                                  <p:childTnLst>
                                    <p:set>
                                      <p:cBhvr>
                                        <p:cTn id="134" dur="1" fill="hold">
                                          <p:stCondLst>
                                            <p:cond delay="0"/>
                                          </p:stCondLst>
                                        </p:cTn>
                                        <p:tgtEl>
                                          <p:spTgt spid="318"/>
                                        </p:tgtEl>
                                        <p:attrNameLst>
                                          <p:attrName>style.visibility</p:attrName>
                                        </p:attrNameLst>
                                      </p:cBhvr>
                                      <p:to>
                                        <p:strVal val="visible"/>
                                      </p:to>
                                    </p:set>
                                  </p:childTnLst>
                                </p:cTn>
                              </p:par>
                              <p:par>
                                <p:cTn id="135" nodeType="withEffect" fill="hold" presetClass="entr" presetID="1">
                                  <p:stCondLst>
                                    <p:cond delay="0"/>
                                  </p:stCondLst>
                                  <p:childTnLst>
                                    <p:set>
                                      <p:cBhvr>
                                        <p:cTn id="136" dur="1" fill="hold">
                                          <p:stCondLst>
                                            <p:cond delay="0"/>
                                          </p:stCondLst>
                                        </p:cTn>
                                        <p:tgtEl>
                                          <p:spTgt spid="319"/>
                                        </p:tgtEl>
                                        <p:attrNameLst>
                                          <p:attrName>style.visibility</p:attrName>
                                        </p:attrNameLst>
                                      </p:cBhvr>
                                      <p:to>
                                        <p:strVal val="visible"/>
                                      </p:to>
                                    </p:set>
                                  </p:childTnLst>
                                </p:cTn>
                              </p:par>
                              <p:par>
                                <p:cTn id="137" nodeType="withEffect" fill="hold" presetClass="entr" presetID="1">
                                  <p:stCondLst>
                                    <p:cond delay="0"/>
                                  </p:stCondLst>
                                  <p:childTnLst>
                                    <p:set>
                                      <p:cBhvr>
                                        <p:cTn id="138" dur="1" fill="hold">
                                          <p:stCondLst>
                                            <p:cond delay="0"/>
                                          </p:stCondLst>
                                        </p:cTn>
                                        <p:tgtEl>
                                          <p:spTgt spid="3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title"/>
          </p:nvPr>
        </p:nvSpPr>
        <p:spPr>
          <a:xfrm>
            <a:off x="286920" y="80640"/>
            <a:ext cx="10993680" cy="715680"/>
          </a:xfrm>
          <a:prstGeom prst="rect">
            <a:avLst/>
          </a:prstGeom>
          <a:noFill/>
          <a:ln w="0">
            <a:noFill/>
          </a:ln>
        </p:spPr>
        <p:txBody>
          <a:bodyPr lIns="0" rIns="0" tIns="0" bIns="0" anchor="ctr">
            <a:normAutofit/>
          </a:bodyPr>
          <a:p>
            <a:pPr algn="ctr">
              <a:lnSpc>
                <a:spcPct val="90000"/>
              </a:lnSpc>
              <a:buNone/>
            </a:pPr>
            <a:r>
              <a:rPr b="1" lang="en-US" sz="4000" spc="-1" strike="noStrike">
                <a:solidFill>
                  <a:srgbClr val="000000"/>
                </a:solidFill>
                <a:latin typeface="Bookman Old Style"/>
              </a:rPr>
              <a:t>F</a:t>
            </a:r>
            <a:r>
              <a:rPr b="1" lang="en-US" sz="4000" spc="-1" strike="noStrike">
                <a:solidFill>
                  <a:srgbClr val="000000"/>
                </a:solidFill>
                <a:latin typeface="Bookman Old Style"/>
              </a:rPr>
              <a:t>il</a:t>
            </a:r>
            <a:r>
              <a:rPr b="1" lang="en-US" sz="4000" spc="-1" strike="noStrike">
                <a:solidFill>
                  <a:srgbClr val="000000"/>
                </a:solidFill>
                <a:latin typeface="Bookman Old Style"/>
              </a:rPr>
              <a:t>e </a:t>
            </a:r>
            <a:r>
              <a:rPr b="1" lang="en-US" sz="4000" spc="-1" strike="noStrike">
                <a:solidFill>
                  <a:srgbClr val="000000"/>
                </a:solidFill>
                <a:latin typeface="Bookman Old Style"/>
              </a:rPr>
              <a:t>O</a:t>
            </a:r>
            <a:r>
              <a:rPr b="1" lang="en-US" sz="4000" spc="-1" strike="noStrike">
                <a:solidFill>
                  <a:srgbClr val="000000"/>
                </a:solidFill>
                <a:latin typeface="Bookman Old Style"/>
              </a:rPr>
              <a:t>p</a:t>
            </a:r>
            <a:r>
              <a:rPr b="1" lang="en-US" sz="4000" spc="-1" strike="noStrike">
                <a:solidFill>
                  <a:srgbClr val="000000"/>
                </a:solidFill>
                <a:latin typeface="Bookman Old Style"/>
              </a:rPr>
              <a:t>e</a:t>
            </a:r>
            <a:r>
              <a:rPr b="1" lang="en-US" sz="4000" spc="-1" strike="noStrike">
                <a:solidFill>
                  <a:srgbClr val="000000"/>
                </a:solidFill>
                <a:latin typeface="Bookman Old Style"/>
              </a:rPr>
              <a:t>r</a:t>
            </a:r>
            <a:r>
              <a:rPr b="1" lang="en-US" sz="4000" spc="-1" strike="noStrike">
                <a:solidFill>
                  <a:srgbClr val="000000"/>
                </a:solidFill>
                <a:latin typeface="Bookman Old Style"/>
              </a:rPr>
              <a:t>a</a:t>
            </a:r>
            <a:r>
              <a:rPr b="1" lang="en-US" sz="4000" spc="-1" strike="noStrike">
                <a:solidFill>
                  <a:srgbClr val="000000"/>
                </a:solidFill>
                <a:latin typeface="Bookman Old Style"/>
              </a:rPr>
              <a:t>t</a:t>
            </a:r>
            <a:r>
              <a:rPr b="1" lang="en-US" sz="4000" spc="-1" strike="noStrike">
                <a:solidFill>
                  <a:srgbClr val="000000"/>
                </a:solidFill>
                <a:latin typeface="Bookman Old Style"/>
              </a:rPr>
              <a:t>i</a:t>
            </a:r>
            <a:r>
              <a:rPr b="1" lang="en-US" sz="4000" spc="-1" strike="noStrike">
                <a:solidFill>
                  <a:srgbClr val="000000"/>
                </a:solidFill>
                <a:latin typeface="Bookman Old Style"/>
              </a:rPr>
              <a:t>o</a:t>
            </a:r>
            <a:r>
              <a:rPr b="1" lang="en-US" sz="4000" spc="-1" strike="noStrike">
                <a:solidFill>
                  <a:srgbClr val="000000"/>
                </a:solidFill>
                <a:latin typeface="Bookman Old Style"/>
              </a:rPr>
              <a:t>n</a:t>
            </a:r>
            <a:r>
              <a:rPr b="1" lang="en-US" sz="4000" spc="-1" strike="noStrike">
                <a:solidFill>
                  <a:srgbClr val="000000"/>
                </a:solidFill>
                <a:latin typeface="Bookman Old Style"/>
              </a:rPr>
              <a:t>s</a:t>
            </a:r>
            <a:r>
              <a:rPr b="1" lang="en-US" sz="4000" spc="-1" strike="noStrike">
                <a:solidFill>
                  <a:srgbClr val="000000"/>
                </a:solidFill>
                <a:latin typeface="Bookman Old Style"/>
              </a:rPr>
              <a:t>:-</a:t>
            </a:r>
            <a:endParaRPr b="0" lang="en-IN" sz="4000" spc="-1" strike="noStrike">
              <a:latin typeface="Arial"/>
            </a:endParaRPr>
          </a:p>
        </p:txBody>
      </p:sp>
      <p:sp>
        <p:nvSpPr>
          <p:cNvPr id="322" name="TextBox 4"/>
          <p:cNvSpPr/>
          <p:nvPr/>
        </p:nvSpPr>
        <p:spPr>
          <a:xfrm>
            <a:off x="210600" y="723240"/>
            <a:ext cx="11769120" cy="161424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0000"/>
              </a:lnSpc>
              <a:buClr>
                <a:srgbClr val="000000"/>
              </a:buClr>
              <a:buFont typeface="Arial"/>
              <a:buChar char="•"/>
            </a:pPr>
            <a:r>
              <a:rPr b="1" lang="en-US" sz="2000" spc="-1" strike="noStrike">
                <a:solidFill>
                  <a:srgbClr val="000000"/>
                </a:solidFill>
                <a:latin typeface="Bookman Old Style"/>
                <a:ea typeface="DejaVu Sans"/>
              </a:rPr>
              <a:t>file_operations structure</a:t>
            </a:r>
            <a:r>
              <a:rPr b="0" lang="en-US" sz="2000" spc="-1" strike="noStrike">
                <a:solidFill>
                  <a:srgbClr val="000000"/>
                </a:solidFill>
                <a:latin typeface="Bookman Old Style"/>
                <a:ea typeface="DejaVu Sans"/>
              </a:rPr>
              <a:t> is a predefined structure which present in </a:t>
            </a:r>
            <a:r>
              <a:rPr b="1" lang="en-US" sz="2000" spc="-1" strike="noStrike">
                <a:solidFill>
                  <a:srgbClr val="000000"/>
                </a:solidFill>
                <a:latin typeface="Bookman Old Style"/>
                <a:ea typeface="DejaVu Sans"/>
              </a:rPr>
              <a:t>struct cdev</a:t>
            </a:r>
            <a:r>
              <a:rPr b="0" lang="en-US" sz="2000" spc="-1" strike="noStrike">
                <a:solidFill>
                  <a:srgbClr val="000000"/>
                </a:solidFill>
                <a:latin typeface="Bookman Old Style"/>
                <a:ea typeface="DejaVu Sans"/>
              </a:rPr>
              <a:t>.</a:t>
            </a:r>
            <a:endParaRPr b="0" lang="en-IN" sz="2000" spc="-1" strike="noStrike">
              <a:latin typeface="Arial"/>
            </a:endParaRPr>
          </a:p>
          <a:p>
            <a:pPr marL="343080" indent="-343080">
              <a:lnSpc>
                <a:spcPct val="100000"/>
              </a:lnSpc>
              <a:buClr>
                <a:srgbClr val="000000"/>
              </a:buClr>
              <a:buFont typeface="Arial"/>
              <a:buChar char="•"/>
            </a:pPr>
            <a:r>
              <a:rPr b="0" lang="en-US" sz="2000" spc="-1" strike="noStrike">
                <a:solidFill>
                  <a:srgbClr val="000000"/>
                </a:solidFill>
                <a:latin typeface="Bookman Old Style"/>
                <a:ea typeface="DejaVu Sans"/>
              </a:rPr>
              <a:t>This </a:t>
            </a:r>
            <a:r>
              <a:rPr b="1" lang="en-US" sz="2000" spc="-1" strike="noStrike">
                <a:solidFill>
                  <a:srgbClr val="000000"/>
                </a:solidFill>
                <a:latin typeface="Bookman Old Style"/>
                <a:ea typeface="DejaVu Sans"/>
              </a:rPr>
              <a:t>cdev structure</a:t>
            </a:r>
            <a:r>
              <a:rPr b="0" lang="en-US" sz="2000" spc="-1" strike="noStrike">
                <a:solidFill>
                  <a:srgbClr val="000000"/>
                </a:solidFill>
                <a:latin typeface="Bookman Old Style"/>
                <a:ea typeface="DejaVu Sans"/>
              </a:rPr>
              <a:t> is present in </a:t>
            </a:r>
            <a:r>
              <a:rPr b="1" lang="en-US" sz="2000" spc="-1" strike="noStrike">
                <a:solidFill>
                  <a:srgbClr val="000000"/>
                </a:solidFill>
                <a:latin typeface="Bookman Old Style"/>
                <a:ea typeface="DejaVu Sans"/>
              </a:rPr>
              <a:t>struct inode</a:t>
            </a:r>
            <a:r>
              <a:rPr b="0" lang="en-US" sz="2000" spc="-1" strike="noStrike">
                <a:solidFill>
                  <a:srgbClr val="000000"/>
                </a:solidFill>
                <a:latin typeface="Bookman Old Style"/>
                <a:ea typeface="DejaVu Sans"/>
              </a:rPr>
              <a:t>.</a:t>
            </a:r>
            <a:endParaRPr b="0" lang="en-IN" sz="2000" spc="-1" strike="noStrike">
              <a:latin typeface="Arial"/>
            </a:endParaRPr>
          </a:p>
          <a:p>
            <a:pPr marL="343080" indent="-343080">
              <a:lnSpc>
                <a:spcPct val="100000"/>
              </a:lnSpc>
              <a:buClr>
                <a:srgbClr val="000000"/>
              </a:buClr>
              <a:buFont typeface="Arial"/>
              <a:buChar char="•"/>
            </a:pPr>
            <a:r>
              <a:rPr b="0" lang="en-US" sz="2000" spc="-1" strike="noStrike">
                <a:solidFill>
                  <a:srgbClr val="000000"/>
                </a:solidFill>
                <a:latin typeface="Bookman Old Style"/>
                <a:ea typeface="DejaVu Sans"/>
              </a:rPr>
              <a:t>T</a:t>
            </a:r>
            <a:r>
              <a:rPr b="0" lang="en-IN" sz="2000" spc="-1" strike="noStrike">
                <a:solidFill>
                  <a:srgbClr val="000000"/>
                </a:solidFill>
                <a:latin typeface="Bookman Old Style"/>
                <a:ea typeface="DejaVu Sans"/>
              </a:rPr>
              <a:t>his </a:t>
            </a:r>
            <a:r>
              <a:rPr b="1" lang="en-IN" sz="2000" spc="-1" strike="noStrike">
                <a:solidFill>
                  <a:srgbClr val="000000"/>
                </a:solidFill>
                <a:latin typeface="Bookman Old Style"/>
                <a:ea typeface="DejaVu Sans"/>
              </a:rPr>
              <a:t>file_operations structure </a:t>
            </a:r>
            <a:r>
              <a:rPr b="0" lang="en-IN" sz="2000" spc="-1" strike="noStrike">
                <a:solidFill>
                  <a:srgbClr val="000000"/>
                </a:solidFill>
                <a:latin typeface="Bookman Old Style"/>
                <a:ea typeface="DejaVu Sans"/>
              </a:rPr>
              <a:t>contains  members which are related to the operations performed on device file like read, write, open, release etc . We mostly use some of the members from this structure.</a:t>
            </a:r>
            <a:endParaRPr b="0" lang="en-IN" sz="2000" spc="-1" strike="noStrike">
              <a:latin typeface="Arial"/>
            </a:endParaRPr>
          </a:p>
        </p:txBody>
      </p:sp>
      <p:sp>
        <p:nvSpPr>
          <p:cNvPr id="323" name="Pentagon 7"/>
          <p:cNvSpPr/>
          <p:nvPr/>
        </p:nvSpPr>
        <p:spPr>
          <a:xfrm rot="19344000">
            <a:off x="4473360" y="3294360"/>
            <a:ext cx="2374200" cy="2072160"/>
          </a:xfrm>
          <a:prstGeom prst="pentagon">
            <a:avLst>
              <a:gd name="hf" fmla="val 105146"/>
              <a:gd name="vf" fmla="val 110557"/>
            </a:avLst>
          </a:prstGeom>
          <a:solidFill>
            <a:srgbClr val="ffffff"/>
          </a:solidFill>
          <a:ln w="44280">
            <a:solidFill>
              <a:srgbClr val="000000"/>
            </a:solidFill>
            <a:miter/>
          </a:ln>
        </p:spPr>
        <p:style>
          <a:lnRef idx="0"/>
          <a:fillRef idx="0"/>
          <a:effectRef idx="0"/>
          <a:fontRef idx="minor"/>
        </p:style>
      </p:sp>
      <p:sp>
        <p:nvSpPr>
          <p:cNvPr id="324" name="TextBox 8"/>
          <p:cNvSpPr/>
          <p:nvPr/>
        </p:nvSpPr>
        <p:spPr>
          <a:xfrm flipH="1" rot="21554400">
            <a:off x="4790520" y="4030560"/>
            <a:ext cx="1843560" cy="6080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700" spc="-1" strike="noStrike">
                <a:solidFill>
                  <a:srgbClr val="000000"/>
                </a:solidFill>
                <a:latin typeface="Bookman Old Style"/>
                <a:ea typeface="DejaVu Sans"/>
              </a:rPr>
              <a:t>struct </a:t>
            </a:r>
            <a:endParaRPr b="0" lang="en-IN" sz="1700" spc="-1" strike="noStrike">
              <a:latin typeface="Arial"/>
            </a:endParaRPr>
          </a:p>
          <a:p>
            <a:pPr algn="ctr">
              <a:lnSpc>
                <a:spcPct val="100000"/>
              </a:lnSpc>
              <a:buNone/>
            </a:pPr>
            <a:r>
              <a:rPr b="1" lang="en-US" sz="1700" spc="-1" strike="noStrike">
                <a:solidFill>
                  <a:srgbClr val="000000"/>
                </a:solidFill>
                <a:latin typeface="Bookman Old Style"/>
                <a:ea typeface="DejaVu Sans"/>
              </a:rPr>
              <a:t>file_operations</a:t>
            </a:r>
            <a:endParaRPr b="0" lang="en-IN" sz="1700" spc="-1" strike="noStrike">
              <a:latin typeface="Arial"/>
            </a:endParaRPr>
          </a:p>
        </p:txBody>
      </p:sp>
      <p:sp>
        <p:nvSpPr>
          <p:cNvPr id="325" name="Straight Arrow Connector 10"/>
          <p:cNvSpPr/>
          <p:nvPr/>
        </p:nvSpPr>
        <p:spPr>
          <a:xfrm flipV="1">
            <a:off x="6453360" y="2675160"/>
            <a:ext cx="507960" cy="734040"/>
          </a:xfrm>
          <a:custGeom>
            <a:avLst/>
            <a:gdLst/>
            <a:ahLst/>
            <a:rect l="l" t="t" r="r" b="b"/>
            <a:pathLst>
              <a:path w="21600" h="21600">
                <a:moveTo>
                  <a:pt x="0" y="0"/>
                </a:moveTo>
                <a:lnTo>
                  <a:pt x="21600" y="21600"/>
                </a:lnTo>
              </a:path>
            </a:pathLst>
          </a:custGeom>
          <a:noFill/>
          <a:ln w="38160">
            <a:solidFill>
              <a:srgbClr val="000000"/>
            </a:solidFill>
            <a:miter/>
            <a:tailEnd len="med" type="triangle" w="med"/>
          </a:ln>
          <a:effectLst>
            <a:outerShdw blurRad="39960" dir="5400000" dist="23040" rotWithShape="0">
              <a:srgbClr val="000000">
                <a:alpha val="35000"/>
              </a:srgbClr>
            </a:outerShdw>
          </a:effectLst>
        </p:spPr>
        <p:style>
          <a:lnRef idx="0"/>
          <a:fillRef idx="0"/>
          <a:effectRef idx="0"/>
          <a:fontRef idx="minor"/>
        </p:style>
      </p:sp>
      <p:sp>
        <p:nvSpPr>
          <p:cNvPr id="326" name="Straight Arrow Connector 13"/>
          <p:cNvSpPr/>
          <p:nvPr/>
        </p:nvSpPr>
        <p:spPr>
          <a:xfrm>
            <a:off x="6876000" y="4704480"/>
            <a:ext cx="1056960" cy="240840"/>
          </a:xfrm>
          <a:custGeom>
            <a:avLst/>
            <a:gdLst/>
            <a:ahLst/>
            <a:rect l="l" t="t" r="r" b="b"/>
            <a:pathLst>
              <a:path w="21600" h="21600">
                <a:moveTo>
                  <a:pt x="0" y="0"/>
                </a:moveTo>
                <a:lnTo>
                  <a:pt x="21600" y="21600"/>
                </a:lnTo>
              </a:path>
            </a:pathLst>
          </a:custGeom>
          <a:noFill/>
          <a:ln w="38160">
            <a:solidFill>
              <a:srgbClr val="000000"/>
            </a:solidFill>
            <a:miter/>
            <a:tailEnd len="med" type="triangle" w="med"/>
          </a:ln>
          <a:effectLst>
            <a:outerShdw blurRad="39960" dir="5400000" dist="23040" rotWithShape="0">
              <a:srgbClr val="000000">
                <a:alpha val="35000"/>
              </a:srgbClr>
            </a:outerShdw>
          </a:effectLst>
        </p:spPr>
        <p:style>
          <a:lnRef idx="0"/>
          <a:fillRef idx="0"/>
          <a:effectRef idx="0"/>
          <a:fontRef idx="minor"/>
        </p:style>
      </p:sp>
      <p:sp>
        <p:nvSpPr>
          <p:cNvPr id="327" name="Straight Arrow Connector 15"/>
          <p:cNvSpPr/>
          <p:nvPr/>
        </p:nvSpPr>
        <p:spPr>
          <a:xfrm>
            <a:off x="5712840" y="5600160"/>
            <a:ext cx="4680" cy="722880"/>
          </a:xfrm>
          <a:custGeom>
            <a:avLst/>
            <a:gdLst/>
            <a:ahLst/>
            <a:rect l="l" t="t" r="r" b="b"/>
            <a:pathLst>
              <a:path w="21600" h="21600">
                <a:moveTo>
                  <a:pt x="0" y="0"/>
                </a:moveTo>
                <a:lnTo>
                  <a:pt x="21600" y="21600"/>
                </a:lnTo>
              </a:path>
            </a:pathLst>
          </a:custGeom>
          <a:noFill/>
          <a:ln w="38160">
            <a:solidFill>
              <a:srgbClr val="000000"/>
            </a:solidFill>
            <a:miter/>
            <a:tailEnd len="med" type="triangle" w="med"/>
          </a:ln>
          <a:effectLst>
            <a:outerShdw blurRad="39960" dir="5400000" dist="23040" rotWithShape="0">
              <a:srgbClr val="000000">
                <a:alpha val="35000"/>
              </a:srgbClr>
            </a:outerShdw>
          </a:effectLst>
        </p:spPr>
        <p:style>
          <a:lnRef idx="0"/>
          <a:fillRef idx="0"/>
          <a:effectRef idx="0"/>
          <a:fontRef idx="minor"/>
        </p:style>
      </p:sp>
      <p:sp>
        <p:nvSpPr>
          <p:cNvPr id="328" name="Straight Arrow Connector 17"/>
          <p:cNvSpPr/>
          <p:nvPr/>
        </p:nvSpPr>
        <p:spPr>
          <a:xfrm flipH="1">
            <a:off x="3655440" y="4861800"/>
            <a:ext cx="912240" cy="318240"/>
          </a:xfrm>
          <a:custGeom>
            <a:avLst/>
            <a:gdLst/>
            <a:ahLst/>
            <a:rect l="l" t="t" r="r" b="b"/>
            <a:pathLst>
              <a:path w="21600" h="21600">
                <a:moveTo>
                  <a:pt x="0" y="0"/>
                </a:moveTo>
                <a:lnTo>
                  <a:pt x="21600" y="21600"/>
                </a:lnTo>
              </a:path>
            </a:pathLst>
          </a:custGeom>
          <a:noFill/>
          <a:ln w="38160">
            <a:solidFill>
              <a:srgbClr val="000000"/>
            </a:solidFill>
            <a:miter/>
            <a:tailEnd len="med" type="triangle" w="med"/>
          </a:ln>
          <a:effectLst>
            <a:outerShdw blurRad="39960" dir="5400000" dist="23040" rotWithShape="0">
              <a:srgbClr val="000000">
                <a:alpha val="35000"/>
              </a:srgbClr>
            </a:outerShdw>
          </a:effectLst>
        </p:spPr>
        <p:style>
          <a:lnRef idx="0"/>
          <a:fillRef idx="0"/>
          <a:effectRef idx="0"/>
          <a:fontRef idx="minor"/>
        </p:style>
      </p:sp>
      <p:sp>
        <p:nvSpPr>
          <p:cNvPr id="329" name="Straight Arrow Connector 19"/>
          <p:cNvSpPr/>
          <p:nvPr/>
        </p:nvSpPr>
        <p:spPr>
          <a:xfrm flipH="1" flipV="1">
            <a:off x="4284720" y="2783160"/>
            <a:ext cx="741240" cy="723240"/>
          </a:xfrm>
          <a:custGeom>
            <a:avLst/>
            <a:gdLst/>
            <a:ahLst/>
            <a:rect l="l" t="t" r="r" b="b"/>
            <a:pathLst>
              <a:path w="21600" h="21600">
                <a:moveTo>
                  <a:pt x="0" y="0"/>
                </a:moveTo>
                <a:lnTo>
                  <a:pt x="21600" y="21600"/>
                </a:lnTo>
              </a:path>
            </a:pathLst>
          </a:custGeom>
          <a:noFill/>
          <a:ln w="38160">
            <a:solidFill>
              <a:srgbClr val="000000"/>
            </a:solidFill>
            <a:miter/>
            <a:tailEnd len="med" type="triangle" w="med"/>
          </a:ln>
          <a:effectLst>
            <a:outerShdw blurRad="39960" dir="5400000" dist="23040" rotWithShape="0">
              <a:srgbClr val="000000">
                <a:alpha val="35000"/>
              </a:srgbClr>
            </a:outerShdw>
          </a:effectLst>
        </p:spPr>
        <p:style>
          <a:lnRef idx="0"/>
          <a:fillRef idx="0"/>
          <a:effectRef idx="0"/>
          <a:fontRef idx="minor"/>
        </p:style>
      </p:sp>
      <p:sp>
        <p:nvSpPr>
          <p:cNvPr id="330" name="Rectangle 20"/>
          <p:cNvSpPr/>
          <p:nvPr/>
        </p:nvSpPr>
        <p:spPr>
          <a:xfrm>
            <a:off x="6131520" y="2294280"/>
            <a:ext cx="1661040" cy="384120"/>
          </a:xfrm>
          <a:prstGeom prst="rect">
            <a:avLst/>
          </a:prstGeom>
          <a:solidFill>
            <a:srgbClr val="ffffff"/>
          </a:solidFill>
          <a:ln w="15840">
            <a:solidFill>
              <a:srgbClr val="000000"/>
            </a:solidFill>
            <a:miter/>
          </a:ln>
        </p:spPr>
        <p:style>
          <a:lnRef idx="0"/>
          <a:fillRef idx="0"/>
          <a:effectRef idx="0"/>
          <a:fontRef idx="minor"/>
        </p:style>
        <p:txBody>
          <a:bodyPr lIns="90000" rIns="90000" tIns="45000" bIns="45000" anchor="ctr">
            <a:noAutofit/>
          </a:bodyPr>
          <a:p>
            <a:pPr algn="ctr">
              <a:lnSpc>
                <a:spcPct val="100000"/>
              </a:lnSpc>
              <a:buNone/>
            </a:pPr>
            <a:r>
              <a:rPr b="0" lang="en-US" sz="1800" spc="-1" strike="noStrike">
                <a:solidFill>
                  <a:srgbClr val="000000"/>
                </a:solidFill>
                <a:latin typeface="Bookman Old Style"/>
                <a:ea typeface="DejaVu Sans"/>
              </a:rPr>
              <a:t>open</a:t>
            </a:r>
            <a:endParaRPr b="0" lang="en-IN" sz="1800" spc="-1" strike="noStrike">
              <a:latin typeface="Arial"/>
            </a:endParaRPr>
          </a:p>
        </p:txBody>
      </p:sp>
      <p:sp>
        <p:nvSpPr>
          <p:cNvPr id="331" name="Rectangle 21"/>
          <p:cNvSpPr/>
          <p:nvPr/>
        </p:nvSpPr>
        <p:spPr>
          <a:xfrm>
            <a:off x="3269520" y="2375280"/>
            <a:ext cx="1863000" cy="384120"/>
          </a:xfrm>
          <a:prstGeom prst="rect">
            <a:avLst/>
          </a:prstGeom>
          <a:solidFill>
            <a:srgbClr val="ffffff"/>
          </a:solidFill>
          <a:ln w="15840">
            <a:solidFill>
              <a:srgbClr val="000000"/>
            </a:solidFill>
            <a:miter/>
          </a:ln>
        </p:spPr>
        <p:style>
          <a:lnRef idx="0"/>
          <a:fillRef idx="0"/>
          <a:effectRef idx="0"/>
          <a:fontRef idx="minor"/>
        </p:style>
        <p:txBody>
          <a:bodyPr lIns="90000" rIns="90000" tIns="45000" bIns="45000" anchor="ctr">
            <a:noAutofit/>
          </a:bodyPr>
          <a:p>
            <a:pPr algn="ctr">
              <a:lnSpc>
                <a:spcPct val="100000"/>
              </a:lnSpc>
              <a:buNone/>
            </a:pPr>
            <a:r>
              <a:rPr b="0" lang="en-US" sz="1800" spc="-1" strike="noStrike">
                <a:solidFill>
                  <a:srgbClr val="000000"/>
                </a:solidFill>
                <a:latin typeface="Bookman Old Style"/>
                <a:ea typeface="DejaVu Sans"/>
              </a:rPr>
              <a:t>release (close)</a:t>
            </a:r>
            <a:endParaRPr b="0" lang="en-IN" sz="1800" spc="-1" strike="noStrike">
              <a:latin typeface="Arial"/>
            </a:endParaRPr>
          </a:p>
        </p:txBody>
      </p:sp>
      <p:sp>
        <p:nvSpPr>
          <p:cNvPr id="332" name="Rectangle 22"/>
          <p:cNvSpPr/>
          <p:nvPr/>
        </p:nvSpPr>
        <p:spPr>
          <a:xfrm>
            <a:off x="7944120" y="4744800"/>
            <a:ext cx="1661040" cy="384120"/>
          </a:xfrm>
          <a:prstGeom prst="rect">
            <a:avLst/>
          </a:prstGeom>
          <a:solidFill>
            <a:srgbClr val="ffffff"/>
          </a:solidFill>
          <a:ln w="15840">
            <a:solidFill>
              <a:srgbClr val="000000"/>
            </a:solidFill>
            <a:miter/>
          </a:ln>
        </p:spPr>
        <p:style>
          <a:lnRef idx="0"/>
          <a:fillRef idx="0"/>
          <a:effectRef idx="0"/>
          <a:fontRef idx="minor"/>
        </p:style>
        <p:txBody>
          <a:bodyPr lIns="90000" rIns="90000" tIns="45000" bIns="45000" anchor="ctr">
            <a:noAutofit/>
          </a:bodyPr>
          <a:p>
            <a:pPr algn="ctr">
              <a:lnSpc>
                <a:spcPct val="100000"/>
              </a:lnSpc>
              <a:buNone/>
            </a:pPr>
            <a:r>
              <a:rPr b="0" lang="en-US" sz="1800" spc="-1" strike="noStrike">
                <a:solidFill>
                  <a:srgbClr val="000000"/>
                </a:solidFill>
                <a:latin typeface="Bookman Old Style"/>
                <a:ea typeface="DejaVu Sans"/>
              </a:rPr>
              <a:t>read</a:t>
            </a:r>
            <a:endParaRPr b="0" lang="en-IN" sz="1800" spc="-1" strike="noStrike">
              <a:latin typeface="Arial"/>
            </a:endParaRPr>
          </a:p>
        </p:txBody>
      </p:sp>
      <p:sp>
        <p:nvSpPr>
          <p:cNvPr id="333" name="Rectangle 23"/>
          <p:cNvSpPr/>
          <p:nvPr/>
        </p:nvSpPr>
        <p:spPr>
          <a:xfrm>
            <a:off x="4881600" y="6324480"/>
            <a:ext cx="1661040" cy="384120"/>
          </a:xfrm>
          <a:prstGeom prst="rect">
            <a:avLst/>
          </a:prstGeom>
          <a:solidFill>
            <a:srgbClr val="ffffff"/>
          </a:solidFill>
          <a:ln w="15840">
            <a:solidFill>
              <a:srgbClr val="000000"/>
            </a:solidFill>
            <a:miter/>
          </a:ln>
        </p:spPr>
        <p:style>
          <a:lnRef idx="0"/>
          <a:fillRef idx="0"/>
          <a:effectRef idx="0"/>
          <a:fontRef idx="minor"/>
        </p:style>
        <p:txBody>
          <a:bodyPr lIns="90000" rIns="90000" tIns="45000" bIns="45000" anchor="ctr">
            <a:noAutofit/>
          </a:bodyPr>
          <a:p>
            <a:pPr algn="ctr">
              <a:lnSpc>
                <a:spcPct val="100000"/>
              </a:lnSpc>
              <a:buNone/>
            </a:pPr>
            <a:r>
              <a:rPr b="0" lang="en-US" sz="1800" spc="-1" strike="noStrike">
                <a:solidFill>
                  <a:srgbClr val="000000"/>
                </a:solidFill>
                <a:latin typeface="Bookman Old Style"/>
                <a:ea typeface="DejaVu Sans"/>
              </a:rPr>
              <a:t>write</a:t>
            </a:r>
            <a:endParaRPr b="0" lang="en-IN" sz="1800" spc="-1" strike="noStrike">
              <a:latin typeface="Arial"/>
            </a:endParaRPr>
          </a:p>
        </p:txBody>
      </p:sp>
      <p:sp>
        <p:nvSpPr>
          <p:cNvPr id="334" name="Rectangle 24"/>
          <p:cNvSpPr/>
          <p:nvPr/>
        </p:nvSpPr>
        <p:spPr>
          <a:xfrm>
            <a:off x="1995120" y="4988880"/>
            <a:ext cx="1661040" cy="384120"/>
          </a:xfrm>
          <a:prstGeom prst="rect">
            <a:avLst/>
          </a:prstGeom>
          <a:solidFill>
            <a:srgbClr val="ffffff"/>
          </a:solidFill>
          <a:ln w="15840">
            <a:solidFill>
              <a:srgbClr val="000000"/>
            </a:solidFill>
            <a:miter/>
          </a:ln>
        </p:spPr>
        <p:style>
          <a:lnRef idx="0"/>
          <a:fillRef idx="0"/>
          <a:effectRef idx="0"/>
          <a:fontRef idx="minor"/>
        </p:style>
        <p:txBody>
          <a:bodyPr lIns="90000" rIns="90000" tIns="45000" bIns="45000" anchor="ctr">
            <a:noAutofit/>
          </a:bodyPr>
          <a:p>
            <a:pPr algn="ctr">
              <a:lnSpc>
                <a:spcPct val="100000"/>
              </a:lnSpc>
              <a:buNone/>
            </a:pPr>
            <a:r>
              <a:rPr b="0" lang="en-US" sz="1800" spc="-1" strike="noStrike">
                <a:solidFill>
                  <a:srgbClr val="000000"/>
                </a:solidFill>
                <a:latin typeface="Bookman Old Style"/>
                <a:ea typeface="DejaVu Sans"/>
              </a:rPr>
              <a:t>ioctl</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838080" y="365040"/>
            <a:ext cx="10514160" cy="1324080"/>
          </a:xfrm>
          <a:prstGeom prst="rect">
            <a:avLst/>
          </a:prstGeom>
          <a:noFill/>
          <a:ln w="0">
            <a:noFill/>
          </a:ln>
        </p:spPr>
        <p:txBody>
          <a:bodyPr lIns="90000" rIns="90000" tIns="45000" bIns="45000" anchor="ctr">
            <a:noAutofit/>
          </a:bodyPr>
          <a:p>
            <a:pPr algn="ctr">
              <a:lnSpc>
                <a:spcPct val="100000"/>
              </a:lnSpc>
              <a:buNone/>
            </a:pPr>
            <a:r>
              <a:rPr b="1" lang="en-US" sz="4000" spc="-1" strike="noStrike">
                <a:solidFill>
                  <a:srgbClr val="000000"/>
                </a:solidFill>
                <a:latin typeface="Bookman Old Style"/>
              </a:rPr>
              <a:t>De</a:t>
            </a:r>
            <a:r>
              <a:rPr b="1" lang="en-US" sz="4000" spc="-1" strike="noStrike">
                <a:solidFill>
                  <a:srgbClr val="000000"/>
                </a:solidFill>
                <a:latin typeface="Bookman Old Style"/>
              </a:rPr>
              <a:t>vi</a:t>
            </a:r>
            <a:r>
              <a:rPr b="1" lang="en-US" sz="4000" spc="-1" strike="noStrike">
                <a:solidFill>
                  <a:srgbClr val="000000"/>
                </a:solidFill>
                <a:latin typeface="Bookman Old Style"/>
              </a:rPr>
              <a:t>ce </a:t>
            </a:r>
            <a:r>
              <a:rPr b="1" lang="en-US" sz="4000" spc="-1" strike="noStrike">
                <a:solidFill>
                  <a:srgbClr val="000000"/>
                </a:solidFill>
                <a:latin typeface="Bookman Old Style"/>
              </a:rPr>
              <a:t>Dr</a:t>
            </a:r>
            <a:r>
              <a:rPr b="1" lang="en-US" sz="4000" spc="-1" strike="noStrike">
                <a:solidFill>
                  <a:srgbClr val="000000"/>
                </a:solidFill>
                <a:latin typeface="Bookman Old Style"/>
              </a:rPr>
              <a:t>iv</a:t>
            </a:r>
            <a:r>
              <a:rPr b="1" lang="en-US" sz="4000" spc="-1" strike="noStrike">
                <a:solidFill>
                  <a:srgbClr val="000000"/>
                </a:solidFill>
                <a:latin typeface="Bookman Old Style"/>
              </a:rPr>
              <a:t>er </a:t>
            </a:r>
            <a:r>
              <a:rPr b="1" lang="en-US" sz="4000" spc="-1" strike="noStrike">
                <a:solidFill>
                  <a:srgbClr val="000000"/>
                </a:solidFill>
                <a:latin typeface="Bookman Old Style"/>
              </a:rPr>
              <a:t>In</a:t>
            </a:r>
            <a:r>
              <a:rPr b="1" lang="en-US" sz="4000" spc="-1" strike="noStrike">
                <a:solidFill>
                  <a:srgbClr val="000000"/>
                </a:solidFill>
                <a:latin typeface="Bookman Old Style"/>
              </a:rPr>
              <a:t>fo</a:t>
            </a:r>
            <a:r>
              <a:rPr b="1" lang="en-US" sz="4000" spc="-1" strike="noStrike">
                <a:solidFill>
                  <a:srgbClr val="000000"/>
                </a:solidFill>
                <a:latin typeface="Bookman Old Style"/>
              </a:rPr>
              <a:t>r</a:t>
            </a:r>
            <a:r>
              <a:rPr b="1" lang="en-US" sz="4000" spc="-1" strike="noStrike">
                <a:solidFill>
                  <a:srgbClr val="000000"/>
                </a:solidFill>
                <a:latin typeface="Bookman Old Style"/>
              </a:rPr>
              <a:t>m</a:t>
            </a:r>
            <a:r>
              <a:rPr b="1" lang="en-US" sz="4000" spc="-1" strike="noStrike">
                <a:solidFill>
                  <a:srgbClr val="000000"/>
                </a:solidFill>
                <a:latin typeface="Bookman Old Style"/>
              </a:rPr>
              <a:t>ati</a:t>
            </a:r>
            <a:r>
              <a:rPr b="1" lang="en-US" sz="4000" spc="-1" strike="noStrike">
                <a:solidFill>
                  <a:srgbClr val="000000"/>
                </a:solidFill>
                <a:latin typeface="Bookman Old Style"/>
              </a:rPr>
              <a:t>on</a:t>
            </a:r>
            <a:endParaRPr b="0" lang="en-IN" sz="4000" spc="-1" strike="noStrike">
              <a:latin typeface="Arial"/>
            </a:endParaRPr>
          </a:p>
        </p:txBody>
      </p:sp>
      <p:sp>
        <p:nvSpPr>
          <p:cNvPr id="205" name="PlaceHolder 2"/>
          <p:cNvSpPr>
            <a:spLocks noGrp="1"/>
          </p:cNvSpPr>
          <p:nvPr>
            <p:ph/>
          </p:nvPr>
        </p:nvSpPr>
        <p:spPr>
          <a:xfrm>
            <a:off x="370800" y="1825560"/>
            <a:ext cx="11368080" cy="4349880"/>
          </a:xfrm>
          <a:prstGeom prst="rect">
            <a:avLst/>
          </a:prstGeom>
          <a:noFill/>
          <a:ln w="0">
            <a:noFill/>
          </a:ln>
        </p:spPr>
        <p:txBody>
          <a:bodyPr lIns="90000" rIns="90000" tIns="45000" bIns="45000" anchor="t">
            <a:normAutofit/>
          </a:bodyPr>
          <a:p>
            <a:pPr marL="432000" indent="-324000" algn="just">
              <a:lnSpc>
                <a:spcPct val="100000"/>
              </a:lnSpc>
              <a:buClr>
                <a:srgbClr val="000000"/>
              </a:buClr>
              <a:buFont typeface="Arial"/>
              <a:buChar char="•"/>
            </a:pPr>
            <a:r>
              <a:rPr b="0" lang="en-US" sz="2000" spc="-1" strike="noStrike">
                <a:solidFill>
                  <a:srgbClr val="000000"/>
                </a:solidFill>
                <a:latin typeface="Bookman Old Style"/>
              </a:rPr>
              <a:t>License</a:t>
            </a:r>
            <a:endParaRPr b="0" lang="en-IN" sz="2000" spc="-1" strike="noStrike">
              <a:latin typeface="Arial"/>
            </a:endParaRPr>
          </a:p>
          <a:p>
            <a:pPr marL="432000" indent="-324000" algn="just">
              <a:lnSpc>
                <a:spcPct val="100000"/>
              </a:lnSpc>
              <a:buClr>
                <a:srgbClr val="000000"/>
              </a:buClr>
              <a:buFont typeface="Arial"/>
              <a:buChar char="•"/>
            </a:pPr>
            <a:r>
              <a:rPr b="0" lang="en-US" sz="2000" spc="-1" strike="noStrike">
                <a:solidFill>
                  <a:srgbClr val="000000"/>
                </a:solidFill>
                <a:latin typeface="Bookman Old Style"/>
              </a:rPr>
              <a:t>Author</a:t>
            </a:r>
            <a:endParaRPr b="0" lang="en-IN" sz="2000" spc="-1" strike="noStrike">
              <a:latin typeface="Arial"/>
            </a:endParaRPr>
          </a:p>
          <a:p>
            <a:pPr marL="432000" indent="-324000" algn="just">
              <a:lnSpc>
                <a:spcPct val="100000"/>
              </a:lnSpc>
              <a:buClr>
                <a:srgbClr val="000000"/>
              </a:buClr>
              <a:buFont typeface="Arial"/>
              <a:buChar char="•"/>
            </a:pPr>
            <a:r>
              <a:rPr b="0" lang="en-US" sz="2000" spc="-1" strike="noStrike">
                <a:solidFill>
                  <a:srgbClr val="000000"/>
                </a:solidFill>
                <a:latin typeface="Bookman Old Style"/>
              </a:rPr>
              <a:t>Module Description</a:t>
            </a:r>
            <a:endParaRPr b="0" lang="en-IN" sz="2000" spc="-1" strike="noStrike">
              <a:latin typeface="Arial"/>
            </a:endParaRPr>
          </a:p>
          <a:p>
            <a:pPr marL="432000" indent="-324000" algn="just">
              <a:lnSpc>
                <a:spcPct val="100000"/>
              </a:lnSpc>
              <a:buClr>
                <a:srgbClr val="000000"/>
              </a:buClr>
              <a:buFont typeface="Arial"/>
              <a:buChar char="•"/>
            </a:pPr>
            <a:r>
              <a:rPr b="0" lang="en-US" sz="2000" spc="-1" strike="noStrike">
                <a:solidFill>
                  <a:srgbClr val="000000"/>
                </a:solidFill>
                <a:latin typeface="Bookman Old Style"/>
              </a:rPr>
              <a:t>Module Version</a:t>
            </a:r>
            <a:endParaRPr b="0" lang="en-IN" sz="2000" spc="-1" strike="noStrike">
              <a:latin typeface="Arial"/>
            </a:endParaRPr>
          </a:p>
          <a:p>
            <a:pPr algn="just">
              <a:lnSpc>
                <a:spcPct val="100000"/>
              </a:lnSpc>
              <a:buNone/>
              <a:tabLst>
                <a:tab algn="l" pos="0"/>
              </a:tabLst>
            </a:pPr>
            <a:r>
              <a:rPr b="0" lang="en-US" sz="2000" spc="-1" strike="noStrike">
                <a:solidFill>
                  <a:srgbClr val="000000"/>
                </a:solidFill>
                <a:latin typeface="Bookman Old Style"/>
              </a:rPr>
              <a:t>These pieces of information are present </a:t>
            </a:r>
            <a:r>
              <a:rPr b="0" lang="en-US" sz="2000" spc="-1" strike="noStrike">
                <a:solidFill>
                  <a:srgbClr val="000000"/>
                </a:solidFill>
                <a:latin typeface="Bookman Old Style"/>
              </a:rPr>
              <a:t>in the </a:t>
            </a:r>
            <a:r>
              <a:rPr b="1" lang="en-US" sz="2000" spc="-1" strike="noStrike">
                <a:solidFill>
                  <a:srgbClr val="000000"/>
                </a:solidFill>
                <a:latin typeface="Bookman Old Style"/>
              </a:rPr>
              <a:t>Linux/module.h</a:t>
            </a:r>
            <a:r>
              <a:rPr b="0" lang="en-US" sz="2000" spc="-1" strike="noStrike">
                <a:solidFill>
                  <a:srgbClr val="000000"/>
                </a:solidFill>
                <a:latin typeface="Bookman Old Style"/>
              </a:rPr>
              <a:t> as macros.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TextBox 3"/>
          <p:cNvSpPr/>
          <p:nvPr/>
        </p:nvSpPr>
        <p:spPr>
          <a:xfrm>
            <a:off x="215280" y="111960"/>
            <a:ext cx="11769120" cy="6492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endParaRPr b="0" lang="en-IN" sz="2000" spc="-1" strike="noStrike">
              <a:latin typeface="Arial"/>
            </a:endParaRPr>
          </a:p>
          <a:p>
            <a:pPr>
              <a:lnSpc>
                <a:spcPct val="100000"/>
              </a:lnSpc>
              <a:buNone/>
            </a:pPr>
            <a:r>
              <a:rPr b="1" lang="en-US" sz="2000" spc="-1" strike="noStrike">
                <a:solidFill>
                  <a:srgbClr val="000000"/>
                </a:solidFill>
                <a:latin typeface="Times New Roman"/>
                <a:ea typeface="DejaVu Sans"/>
              </a:rPr>
              <a:t>1. open</a:t>
            </a:r>
            <a:r>
              <a:rPr b="0" lang="en-US" sz="2000" spc="-1" strike="noStrike">
                <a:solidFill>
                  <a:srgbClr val="000000"/>
                </a:solidFill>
                <a:latin typeface="Times New Roman"/>
                <a:ea typeface="DejaVu Sans"/>
              </a:rPr>
              <a:t>:</a:t>
            </a:r>
            <a:endParaRPr b="0" lang="en-IN" sz="2000" spc="-1" strike="noStrike">
              <a:latin typeface="Arial"/>
            </a:endParaRPr>
          </a:p>
          <a:p>
            <a:pPr>
              <a:lnSpc>
                <a:spcPct val="100000"/>
              </a:lnSpc>
              <a:buNone/>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int (</a:t>
            </a:r>
            <a:r>
              <a:rPr b="1" lang="en-US" sz="2000" spc="-1" strike="noStrike">
                <a:solidFill>
                  <a:srgbClr val="000000"/>
                </a:solidFill>
                <a:latin typeface="Times New Roman"/>
                <a:ea typeface="DejaVu Sans"/>
              </a:rPr>
              <a:t>*open</a:t>
            </a:r>
            <a:r>
              <a:rPr b="0" lang="en-US" sz="2000" spc="-1" strike="noStrike">
                <a:solidFill>
                  <a:srgbClr val="000000"/>
                </a:solidFill>
                <a:latin typeface="Times New Roman"/>
                <a:ea typeface="DejaVu Sans"/>
              </a:rPr>
              <a:t>) (struct inode *, struct file *);</a:t>
            </a: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r>
              <a:rPr b="1" lang="en-US" sz="2000" spc="-1" strike="noStrike">
                <a:solidFill>
                  <a:srgbClr val="000000"/>
                </a:solidFill>
                <a:latin typeface="Times New Roman"/>
                <a:ea typeface="DejaVu Sans"/>
              </a:rPr>
              <a:t>2. release (close):</a:t>
            </a:r>
            <a:r>
              <a:rPr b="0" lang="en-US" sz="2000" spc="-1" strike="noStrike">
                <a:solidFill>
                  <a:srgbClr val="000000"/>
                </a:solidFill>
                <a:latin typeface="Times New Roman"/>
                <a:ea typeface="DejaVu Sans"/>
              </a:rPr>
              <a:t>  </a:t>
            </a:r>
            <a:endParaRPr b="0" lang="en-IN" sz="2000" spc="-1" strike="noStrike">
              <a:latin typeface="Arial"/>
            </a:endParaRPr>
          </a:p>
          <a:p>
            <a:pPr>
              <a:lnSpc>
                <a:spcPct val="100000"/>
              </a:lnSpc>
              <a:buNone/>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int (</a:t>
            </a:r>
            <a:r>
              <a:rPr b="1" lang="en-US" sz="2000" spc="-1" strike="noStrike">
                <a:solidFill>
                  <a:srgbClr val="000000"/>
                </a:solidFill>
                <a:latin typeface="Times New Roman"/>
                <a:ea typeface="DejaVu Sans"/>
              </a:rPr>
              <a:t>*release</a:t>
            </a:r>
            <a:r>
              <a:rPr b="0" lang="en-US" sz="2000" spc="-1" strike="noStrike">
                <a:solidFill>
                  <a:srgbClr val="000000"/>
                </a:solidFill>
                <a:latin typeface="Times New Roman"/>
                <a:ea typeface="DejaVu Sans"/>
              </a:rPr>
              <a:t>) (struct inode *, struct file *);</a:t>
            </a: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r>
              <a:rPr b="0" i="1" lang="en-US" sz="2000" spc="-1" strike="noStrike">
                <a:solidFill>
                  <a:srgbClr val="000000"/>
                </a:solidFill>
                <a:latin typeface="Times New Roman"/>
                <a:ea typeface="DejaVu Sans"/>
              </a:rPr>
              <a:t>//in this function call we pass two arguments first one is the base address of the inode object, and the second one is the base address of file object of the device file which is present in the </a:t>
            </a:r>
            <a:r>
              <a:rPr b="1" i="1" lang="en-US" sz="2000" spc="-1" strike="noStrike">
                <a:solidFill>
                  <a:srgbClr val="000000"/>
                </a:solidFill>
                <a:latin typeface="Times New Roman"/>
                <a:ea typeface="DejaVu Sans"/>
              </a:rPr>
              <a:t>/dev/&lt;device_file&gt;</a:t>
            </a: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r>
              <a:rPr b="1" lang="en-US" sz="2000" spc="-1" strike="noStrike">
                <a:solidFill>
                  <a:srgbClr val="000000"/>
                </a:solidFill>
                <a:latin typeface="Times New Roman"/>
                <a:ea typeface="DejaVu Sans"/>
              </a:rPr>
              <a:t>3. read: </a:t>
            </a:r>
            <a:endParaRPr b="0" lang="en-IN" sz="2000" spc="-1" strike="noStrike">
              <a:latin typeface="Arial"/>
            </a:endParaRPr>
          </a:p>
          <a:p>
            <a:pPr>
              <a:lnSpc>
                <a:spcPct val="100000"/>
              </a:lnSpc>
              <a:buNone/>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ssize_t (</a:t>
            </a:r>
            <a:r>
              <a:rPr b="1" lang="en-US" sz="2000" spc="-1" strike="noStrike">
                <a:solidFill>
                  <a:srgbClr val="000000"/>
                </a:solidFill>
                <a:latin typeface="Times New Roman"/>
                <a:ea typeface="DejaVu Sans"/>
              </a:rPr>
              <a:t>*read</a:t>
            </a:r>
            <a:r>
              <a:rPr b="0" lang="en-US" sz="2000" spc="-1" strike="noStrike">
                <a:solidFill>
                  <a:srgbClr val="000000"/>
                </a:solidFill>
                <a:latin typeface="Times New Roman"/>
                <a:ea typeface="DejaVu Sans"/>
              </a:rPr>
              <a:t>) (struct file *, char *, size_t, loff_t *);</a:t>
            </a: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r>
              <a:rPr b="1" lang="en-US" sz="2000" spc="-1" strike="noStrike">
                <a:solidFill>
                  <a:srgbClr val="000000"/>
                </a:solidFill>
                <a:latin typeface="Times New Roman"/>
                <a:ea typeface="DejaVu Sans"/>
              </a:rPr>
              <a:t>4. write: </a:t>
            </a:r>
            <a:endParaRPr b="0" lang="en-IN" sz="2000" spc="-1" strike="noStrike">
              <a:latin typeface="Arial"/>
            </a:endParaRPr>
          </a:p>
          <a:p>
            <a:pPr>
              <a:lnSpc>
                <a:spcPct val="100000"/>
              </a:lnSpc>
              <a:buNone/>
            </a:pPr>
            <a:r>
              <a:rPr b="1"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ssize_t (</a:t>
            </a:r>
            <a:r>
              <a:rPr b="1" lang="en-US" sz="2000" spc="-1" strike="noStrike">
                <a:solidFill>
                  <a:srgbClr val="000000"/>
                </a:solidFill>
                <a:latin typeface="Times New Roman"/>
                <a:ea typeface="DejaVu Sans"/>
              </a:rPr>
              <a:t>*write</a:t>
            </a:r>
            <a:r>
              <a:rPr b="0" lang="en-US" sz="2000" spc="-1" strike="noStrike">
                <a:solidFill>
                  <a:srgbClr val="000000"/>
                </a:solidFill>
                <a:latin typeface="Times New Roman"/>
                <a:ea typeface="DejaVu Sans"/>
              </a:rPr>
              <a:t>) (struct file *, const char *, size_t, loff_t *); </a:t>
            </a: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r>
              <a:rPr b="0" lang="en-US" sz="2000" spc="-1" strike="noStrike">
                <a:solidFill>
                  <a:srgbClr val="000000"/>
                </a:solidFill>
                <a:latin typeface="Times New Roman"/>
                <a:ea typeface="DejaVu Sans"/>
              </a:rPr>
              <a:t> </a:t>
            </a:r>
            <a:r>
              <a:rPr b="0" i="1" lang="en-US" sz="2000" spc="-1" strike="noStrike">
                <a:solidFill>
                  <a:srgbClr val="000000"/>
                </a:solidFill>
                <a:latin typeface="Times New Roman"/>
                <a:ea typeface="DejaVu Sans"/>
              </a:rPr>
              <a:t>//in this function call we pass four arguments first one is the base address of file object of the device file which is present in the </a:t>
            </a:r>
            <a:r>
              <a:rPr b="1" i="1" lang="en-US" sz="2000" spc="-1" strike="noStrike">
                <a:solidFill>
                  <a:srgbClr val="000000"/>
                </a:solidFill>
                <a:latin typeface="Times New Roman"/>
                <a:ea typeface="DejaVu Sans"/>
              </a:rPr>
              <a:t>/dev/&lt;device_file&gt;</a:t>
            </a:r>
            <a:r>
              <a:rPr b="0" i="1" lang="en-US" sz="2000" spc="-1" strike="noStrike">
                <a:solidFill>
                  <a:srgbClr val="000000"/>
                </a:solidFill>
                <a:latin typeface="Times New Roman"/>
                <a:ea typeface="DejaVu Sans"/>
              </a:rPr>
              <a:t>, second one is the character buffer base address, third is the size of the buffer, where as last one is the </a:t>
            </a: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r>
              <a:rPr b="1" lang="en-US" sz="2000" spc="-1" strike="noStrike">
                <a:solidFill>
                  <a:srgbClr val="000000"/>
                </a:solidFill>
                <a:latin typeface="Times New Roman"/>
                <a:ea typeface="DejaVu Sans"/>
              </a:rPr>
              <a:t>5. ioctl:</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int (</a:t>
            </a:r>
            <a:r>
              <a:rPr b="1" lang="en-US" sz="2000" spc="-1" strike="noStrike">
                <a:solidFill>
                  <a:srgbClr val="000000"/>
                </a:solidFill>
                <a:latin typeface="Times New Roman"/>
                <a:ea typeface="DejaVu Sans"/>
              </a:rPr>
              <a:t>*ioctl</a:t>
            </a:r>
            <a:r>
              <a:rPr b="0" lang="en-US" sz="2000" spc="-1" strike="noStrike">
                <a:solidFill>
                  <a:srgbClr val="000000"/>
                </a:solidFill>
                <a:latin typeface="Times New Roman"/>
                <a:ea typeface="DejaVu Sans"/>
              </a:rPr>
              <a:t>) (struct inode *, struct file *, unsigned int, unsigned long);</a:t>
            </a:r>
            <a:endParaRPr b="0" lang="en-IN" sz="2000" spc="-1" strike="noStrike">
              <a:latin typeface="Arial"/>
            </a:endParaRPr>
          </a:p>
        </p:txBody>
      </p:sp>
      <p:sp>
        <p:nvSpPr>
          <p:cNvPr id="336" name="Rectangle 6"/>
          <p:cNvSpPr/>
          <p:nvPr/>
        </p:nvSpPr>
        <p:spPr>
          <a:xfrm>
            <a:off x="2038320" y="773280"/>
            <a:ext cx="4294440" cy="345240"/>
          </a:xfrm>
          <a:prstGeom prst="rect">
            <a:avLst/>
          </a:prstGeom>
          <a:noFill/>
          <a:ln w="15840">
            <a:solidFill>
              <a:srgbClr val="000000"/>
            </a:solidFill>
            <a:miter/>
          </a:ln>
        </p:spPr>
        <p:style>
          <a:lnRef idx="0"/>
          <a:fillRef idx="0"/>
          <a:effectRef idx="0"/>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DejaVu Sans"/>
              </a:rPr>
              <a:t>v</a:t>
            </a:r>
            <a:endParaRPr b="0" lang="en-IN" sz="1800" spc="-1" strike="noStrike">
              <a:latin typeface="Arial"/>
            </a:endParaRPr>
          </a:p>
        </p:txBody>
      </p:sp>
      <p:sp>
        <p:nvSpPr>
          <p:cNvPr id="337" name="Rectangle 7"/>
          <p:cNvSpPr/>
          <p:nvPr/>
        </p:nvSpPr>
        <p:spPr>
          <a:xfrm>
            <a:off x="2066760" y="1687680"/>
            <a:ext cx="4465800" cy="345240"/>
          </a:xfrm>
          <a:prstGeom prst="rect">
            <a:avLst/>
          </a:prstGeom>
          <a:noFill/>
          <a:ln w="15840">
            <a:solidFill>
              <a:srgbClr val="000000"/>
            </a:solidFill>
            <a:miter/>
          </a:ln>
        </p:spPr>
        <p:style>
          <a:lnRef idx="0"/>
          <a:fillRef idx="0"/>
          <a:effectRef idx="0"/>
          <a:fontRef idx="minor"/>
        </p:style>
      </p:sp>
      <p:sp>
        <p:nvSpPr>
          <p:cNvPr id="338" name="Rectangle 8"/>
          <p:cNvSpPr/>
          <p:nvPr/>
        </p:nvSpPr>
        <p:spPr>
          <a:xfrm>
            <a:off x="2057400" y="3497400"/>
            <a:ext cx="5513400" cy="345240"/>
          </a:xfrm>
          <a:prstGeom prst="rect">
            <a:avLst/>
          </a:prstGeom>
          <a:noFill/>
          <a:ln w="15840">
            <a:solidFill>
              <a:srgbClr val="000000"/>
            </a:solidFill>
            <a:miter/>
          </a:ln>
        </p:spPr>
        <p:style>
          <a:lnRef idx="0"/>
          <a:fillRef idx="0"/>
          <a:effectRef idx="0"/>
          <a:fontRef idx="minor"/>
        </p:style>
      </p:sp>
      <p:sp>
        <p:nvSpPr>
          <p:cNvPr id="339" name="Rectangle 9"/>
          <p:cNvSpPr/>
          <p:nvPr/>
        </p:nvSpPr>
        <p:spPr>
          <a:xfrm>
            <a:off x="2085840" y="4411800"/>
            <a:ext cx="6113520" cy="345240"/>
          </a:xfrm>
          <a:prstGeom prst="rect">
            <a:avLst/>
          </a:prstGeom>
          <a:noFill/>
          <a:ln w="15840">
            <a:solidFill>
              <a:srgbClr val="000000"/>
            </a:solidFill>
            <a:miter/>
          </a:ln>
        </p:spPr>
        <p:style>
          <a:lnRef idx="0"/>
          <a:fillRef idx="0"/>
          <a:effectRef idx="0"/>
          <a:fontRef idx="minor"/>
        </p:style>
      </p:sp>
      <p:sp>
        <p:nvSpPr>
          <p:cNvPr id="340" name="Rectangle 10"/>
          <p:cNvSpPr/>
          <p:nvPr/>
        </p:nvSpPr>
        <p:spPr>
          <a:xfrm>
            <a:off x="2076480" y="6240600"/>
            <a:ext cx="7113600" cy="345240"/>
          </a:xfrm>
          <a:prstGeom prst="rect">
            <a:avLst/>
          </a:prstGeom>
          <a:noFill/>
          <a:ln w="15840">
            <a:solidFill>
              <a:srgbClr val="000000"/>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title"/>
          </p:nvPr>
        </p:nvSpPr>
        <p:spPr>
          <a:xfrm>
            <a:off x="286920" y="80640"/>
            <a:ext cx="10993680" cy="715680"/>
          </a:xfrm>
          <a:prstGeom prst="rect">
            <a:avLst/>
          </a:prstGeom>
          <a:noFill/>
          <a:ln w="0">
            <a:noFill/>
          </a:ln>
        </p:spPr>
        <p:txBody>
          <a:bodyPr lIns="0" rIns="0" tIns="0" bIns="0" anchor="ctr">
            <a:normAutofit/>
          </a:bodyPr>
          <a:p>
            <a:pPr algn="ctr">
              <a:lnSpc>
                <a:spcPct val="90000"/>
              </a:lnSpc>
              <a:buNone/>
            </a:pPr>
            <a:r>
              <a:rPr b="1" lang="en-US" sz="3200" spc="-1" strike="noStrike">
                <a:solidFill>
                  <a:srgbClr val="000000"/>
                </a:solidFill>
                <a:latin typeface="Bookman Old Style"/>
              </a:rPr>
              <a:t>B</a:t>
            </a:r>
            <a:r>
              <a:rPr b="1" lang="en-US" sz="3200" spc="-1" strike="noStrike">
                <a:solidFill>
                  <a:srgbClr val="000000"/>
                </a:solidFill>
                <a:latin typeface="Bookman Old Style"/>
              </a:rPr>
              <a:t>a</a:t>
            </a:r>
            <a:r>
              <a:rPr b="1" lang="en-US" sz="3200" spc="-1" strike="noStrike">
                <a:solidFill>
                  <a:srgbClr val="000000"/>
                </a:solidFill>
                <a:latin typeface="Bookman Old Style"/>
              </a:rPr>
              <a:t>si</a:t>
            </a:r>
            <a:r>
              <a:rPr b="1" lang="en-US" sz="3200" spc="-1" strike="noStrike">
                <a:solidFill>
                  <a:srgbClr val="000000"/>
                </a:solidFill>
                <a:latin typeface="Bookman Old Style"/>
              </a:rPr>
              <a:t>c </a:t>
            </a:r>
            <a:r>
              <a:rPr b="1" lang="en-US" sz="3200" spc="-1" strike="noStrike">
                <a:solidFill>
                  <a:srgbClr val="000000"/>
                </a:solidFill>
                <a:latin typeface="Bookman Old Style"/>
              </a:rPr>
              <a:t>C</a:t>
            </a:r>
            <a:r>
              <a:rPr b="1" lang="en-US" sz="3200" spc="-1" strike="noStrike">
                <a:solidFill>
                  <a:srgbClr val="000000"/>
                </a:solidFill>
                <a:latin typeface="Bookman Old Style"/>
              </a:rPr>
              <a:t>h</a:t>
            </a:r>
            <a:r>
              <a:rPr b="1" lang="en-US" sz="3200" spc="-1" strike="noStrike">
                <a:solidFill>
                  <a:srgbClr val="000000"/>
                </a:solidFill>
                <a:latin typeface="Bookman Old Style"/>
              </a:rPr>
              <a:t>a</a:t>
            </a:r>
            <a:r>
              <a:rPr b="1" lang="en-US" sz="3200" spc="-1" strike="noStrike">
                <a:solidFill>
                  <a:srgbClr val="000000"/>
                </a:solidFill>
                <a:latin typeface="Bookman Old Style"/>
              </a:rPr>
              <a:t>r</a:t>
            </a:r>
            <a:r>
              <a:rPr b="1" lang="en-US" sz="3200" spc="-1" strike="noStrike">
                <a:solidFill>
                  <a:srgbClr val="000000"/>
                </a:solidFill>
                <a:latin typeface="Bookman Old Style"/>
              </a:rPr>
              <a:t>a</a:t>
            </a:r>
            <a:r>
              <a:rPr b="1" lang="en-US" sz="3200" spc="-1" strike="noStrike">
                <a:solidFill>
                  <a:srgbClr val="000000"/>
                </a:solidFill>
                <a:latin typeface="Bookman Old Style"/>
              </a:rPr>
              <a:t>c</a:t>
            </a:r>
            <a:r>
              <a:rPr b="1" lang="en-US" sz="3200" spc="-1" strike="noStrike">
                <a:solidFill>
                  <a:srgbClr val="000000"/>
                </a:solidFill>
                <a:latin typeface="Bookman Old Style"/>
              </a:rPr>
              <a:t>t</a:t>
            </a:r>
            <a:r>
              <a:rPr b="1" lang="en-US" sz="3200" spc="-1" strike="noStrike">
                <a:solidFill>
                  <a:srgbClr val="000000"/>
                </a:solidFill>
                <a:latin typeface="Bookman Old Style"/>
              </a:rPr>
              <a:t>e</a:t>
            </a:r>
            <a:r>
              <a:rPr b="1" lang="en-US" sz="3200" spc="-1" strike="noStrike">
                <a:solidFill>
                  <a:srgbClr val="000000"/>
                </a:solidFill>
                <a:latin typeface="Bookman Old Style"/>
              </a:rPr>
              <a:t>r </a:t>
            </a:r>
            <a:r>
              <a:rPr b="1" lang="en-US" sz="3200" spc="-1" strike="noStrike">
                <a:solidFill>
                  <a:srgbClr val="000000"/>
                </a:solidFill>
                <a:latin typeface="Bookman Old Style"/>
              </a:rPr>
              <a:t>D</a:t>
            </a:r>
            <a:r>
              <a:rPr b="1" lang="en-US" sz="3200" spc="-1" strike="noStrike">
                <a:solidFill>
                  <a:srgbClr val="000000"/>
                </a:solidFill>
                <a:latin typeface="Bookman Old Style"/>
              </a:rPr>
              <a:t>ri</a:t>
            </a:r>
            <a:r>
              <a:rPr b="1" lang="en-US" sz="3200" spc="-1" strike="noStrike">
                <a:solidFill>
                  <a:srgbClr val="000000"/>
                </a:solidFill>
                <a:latin typeface="Bookman Old Style"/>
              </a:rPr>
              <a:t>v</a:t>
            </a:r>
            <a:r>
              <a:rPr b="1" lang="en-US" sz="3200" spc="-1" strike="noStrike">
                <a:solidFill>
                  <a:srgbClr val="000000"/>
                </a:solidFill>
                <a:latin typeface="Bookman Old Style"/>
              </a:rPr>
              <a:t>e</a:t>
            </a:r>
            <a:r>
              <a:rPr b="1" lang="en-US" sz="3200" spc="-1" strike="noStrike">
                <a:solidFill>
                  <a:srgbClr val="000000"/>
                </a:solidFill>
                <a:latin typeface="Bookman Old Style"/>
              </a:rPr>
              <a:t>r </a:t>
            </a:r>
            <a:r>
              <a:rPr b="1" lang="en-US" sz="3200" spc="-1" strike="noStrike">
                <a:solidFill>
                  <a:srgbClr val="000000"/>
                </a:solidFill>
                <a:latin typeface="Bookman Old Style"/>
              </a:rPr>
              <a:t>c</a:t>
            </a:r>
            <a:r>
              <a:rPr b="1" lang="en-US" sz="3200" spc="-1" strike="noStrike">
                <a:solidFill>
                  <a:srgbClr val="000000"/>
                </a:solidFill>
                <a:latin typeface="Bookman Old Style"/>
              </a:rPr>
              <a:t>o</a:t>
            </a:r>
            <a:r>
              <a:rPr b="1" lang="en-US" sz="3200" spc="-1" strike="noStrike">
                <a:solidFill>
                  <a:srgbClr val="000000"/>
                </a:solidFill>
                <a:latin typeface="Bookman Old Style"/>
              </a:rPr>
              <a:t>d</a:t>
            </a:r>
            <a:r>
              <a:rPr b="1" lang="en-US" sz="3200" spc="-1" strike="noStrike">
                <a:solidFill>
                  <a:srgbClr val="000000"/>
                </a:solidFill>
                <a:latin typeface="Bookman Old Style"/>
              </a:rPr>
              <a:t>e</a:t>
            </a:r>
            <a:r>
              <a:rPr b="1" lang="en-US" sz="3200" spc="-1" strike="noStrike">
                <a:solidFill>
                  <a:srgbClr val="000000"/>
                </a:solidFill>
                <a:latin typeface="Bookman Old Style"/>
              </a:rPr>
              <a:t>:.</a:t>
            </a:r>
            <a:endParaRPr b="0" lang="en-IN" sz="3200" spc="-1" strike="noStrike">
              <a:latin typeface="Arial"/>
            </a:endParaRPr>
          </a:p>
        </p:txBody>
      </p:sp>
      <p:sp>
        <p:nvSpPr>
          <p:cNvPr id="342" name="TextBox 3"/>
          <p:cNvSpPr/>
          <p:nvPr/>
        </p:nvSpPr>
        <p:spPr>
          <a:xfrm>
            <a:off x="206280" y="659880"/>
            <a:ext cx="11769120" cy="5883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N" sz="2000" spc="-1" strike="noStrike">
                <a:solidFill>
                  <a:srgbClr val="000000"/>
                </a:solidFill>
                <a:latin typeface="Bookman Old Style"/>
                <a:ea typeface="DejaVu Sans"/>
              </a:rPr>
              <a:t>#include&lt;linux/kernel.h&gt;</a:t>
            </a:r>
            <a:endParaRPr b="0" lang="en-IN" sz="2000" spc="-1" strike="noStrike">
              <a:latin typeface="Arial"/>
            </a:endParaRPr>
          </a:p>
          <a:p>
            <a:pPr>
              <a:lnSpc>
                <a:spcPct val="100000"/>
              </a:lnSpc>
              <a:buNone/>
            </a:pPr>
            <a:r>
              <a:rPr b="0" lang="en-IN" sz="2000" spc="-1" strike="noStrike">
                <a:solidFill>
                  <a:srgbClr val="000000"/>
                </a:solidFill>
                <a:latin typeface="Bookman Old Style"/>
                <a:ea typeface="DejaVu Sans"/>
              </a:rPr>
              <a:t>#include&lt;linux/module.h&gt;                 </a:t>
            </a:r>
            <a:r>
              <a:rPr b="0" i="1" lang="en-IN" sz="2000" spc="-1" strike="noStrike">
                <a:solidFill>
                  <a:srgbClr val="2e75b6"/>
                </a:solidFill>
                <a:latin typeface="Bookman Old Style"/>
                <a:ea typeface="DejaVu Sans"/>
              </a:rPr>
              <a:t>//header file for module information</a:t>
            </a:r>
            <a:endParaRPr b="0" lang="en-IN" sz="2000" spc="-1" strike="noStrike">
              <a:latin typeface="Arial"/>
            </a:endParaRPr>
          </a:p>
          <a:p>
            <a:pPr>
              <a:lnSpc>
                <a:spcPct val="100000"/>
              </a:lnSpc>
              <a:buNone/>
            </a:pPr>
            <a:r>
              <a:rPr b="0" lang="en-IN" sz="2000" spc="-1" strike="noStrike">
                <a:solidFill>
                  <a:srgbClr val="000000"/>
                </a:solidFill>
                <a:latin typeface="Bookman Old Style"/>
                <a:ea typeface="DejaVu Sans"/>
              </a:rPr>
              <a:t>#include&lt;linux/init.h&gt;</a:t>
            </a:r>
            <a:endParaRPr b="0" lang="en-IN" sz="2000" spc="-1" strike="noStrike">
              <a:latin typeface="Arial"/>
            </a:endParaRPr>
          </a:p>
          <a:p>
            <a:pPr>
              <a:lnSpc>
                <a:spcPct val="100000"/>
              </a:lnSpc>
              <a:buNone/>
            </a:pPr>
            <a:r>
              <a:rPr b="0" lang="en-IN" sz="2000" spc="-1" strike="noStrike">
                <a:solidFill>
                  <a:srgbClr val="000000"/>
                </a:solidFill>
                <a:latin typeface="Bookman Old Style"/>
                <a:ea typeface="DejaVu Sans"/>
              </a:rPr>
              <a:t>#include&lt;linux/poll.h&gt;</a:t>
            </a:r>
            <a:endParaRPr b="0" lang="en-IN" sz="2000" spc="-1" strike="noStrike">
              <a:latin typeface="Arial"/>
            </a:endParaRPr>
          </a:p>
          <a:p>
            <a:pPr>
              <a:lnSpc>
                <a:spcPct val="100000"/>
              </a:lnSpc>
              <a:buNone/>
            </a:pPr>
            <a:r>
              <a:rPr b="0" lang="en-IN" sz="2000" spc="-1" strike="noStrike">
                <a:solidFill>
                  <a:srgbClr val="000000"/>
                </a:solidFill>
                <a:latin typeface="Bookman Old Style"/>
                <a:ea typeface="DejaVu Sans"/>
              </a:rPr>
              <a:t>#include&lt;linux/ioport.h&gt;</a:t>
            </a:r>
            <a:endParaRPr b="0" lang="en-IN" sz="2000" spc="-1" strike="noStrike">
              <a:latin typeface="Arial"/>
            </a:endParaRPr>
          </a:p>
          <a:p>
            <a:pPr>
              <a:lnSpc>
                <a:spcPct val="100000"/>
              </a:lnSpc>
              <a:buNone/>
            </a:pPr>
            <a:r>
              <a:rPr b="0" lang="en-IN" sz="2000" spc="-1" strike="noStrike">
                <a:solidFill>
                  <a:srgbClr val="000000"/>
                </a:solidFill>
                <a:latin typeface="Bookman Old Style"/>
                <a:ea typeface="DejaVu Sans"/>
              </a:rPr>
              <a:t>#include&lt;linux/errno.h&gt;</a:t>
            </a:r>
            <a:endParaRPr b="0" lang="en-IN" sz="2000" spc="-1" strike="noStrike">
              <a:latin typeface="Arial"/>
            </a:endParaRPr>
          </a:p>
          <a:p>
            <a:pPr>
              <a:lnSpc>
                <a:spcPct val="100000"/>
              </a:lnSpc>
              <a:buNone/>
            </a:pPr>
            <a:r>
              <a:rPr b="0" lang="en-IN" sz="2000" spc="-1" strike="noStrike">
                <a:solidFill>
                  <a:srgbClr val="000000"/>
                </a:solidFill>
                <a:latin typeface="Bookman Old Style"/>
                <a:ea typeface="DejaVu Sans"/>
              </a:rPr>
              <a:t>#include&lt;linux/cdev.h&gt;</a:t>
            </a:r>
            <a:endParaRPr b="0" lang="en-IN" sz="2000" spc="-1" strike="noStrike">
              <a:latin typeface="Arial"/>
            </a:endParaRPr>
          </a:p>
          <a:p>
            <a:pPr>
              <a:lnSpc>
                <a:spcPct val="100000"/>
              </a:lnSpc>
              <a:buNone/>
            </a:pPr>
            <a:r>
              <a:rPr b="0" lang="en-IN" sz="2000" spc="-1" strike="noStrike">
                <a:solidFill>
                  <a:srgbClr val="000000"/>
                </a:solidFill>
                <a:latin typeface="Bookman Old Style"/>
                <a:ea typeface="DejaVu Sans"/>
              </a:rPr>
              <a:t>#include&lt;linux/fs.h&gt;                           </a:t>
            </a:r>
            <a:r>
              <a:rPr b="0" i="1" lang="en-IN" sz="2000" spc="-1" strike="noStrike">
                <a:solidFill>
                  <a:srgbClr val="4472c4"/>
                </a:solidFill>
                <a:latin typeface="Bookman Old Style"/>
                <a:ea typeface="DejaVu Sans"/>
              </a:rPr>
              <a:t>//header file for struct file operations</a:t>
            </a:r>
            <a:endParaRPr b="0" lang="en-IN" sz="2000" spc="-1" strike="noStrike">
              <a:latin typeface="Arial"/>
            </a:endParaRPr>
          </a:p>
          <a:p>
            <a:pPr>
              <a:lnSpc>
                <a:spcPct val="100000"/>
              </a:lnSpc>
              <a:buNone/>
            </a:pPr>
            <a:r>
              <a:rPr b="0" lang="en-US" sz="2000" spc="-1" strike="noStrike">
                <a:solidFill>
                  <a:srgbClr val="000000"/>
                </a:solidFill>
                <a:latin typeface="Bookman Old Style"/>
                <a:ea typeface="DejaVu Sans"/>
              </a:rPr>
              <a:t>MODULE_AUTHOR(“author name"); </a:t>
            </a:r>
            <a:r>
              <a:rPr b="0" i="1" lang="en-US" sz="2000" spc="-1" strike="noStrike">
                <a:solidFill>
                  <a:srgbClr val="4472c4"/>
                </a:solidFill>
                <a:latin typeface="Bookman Old Style"/>
                <a:ea typeface="DejaVu Sans"/>
              </a:rPr>
              <a:t>//this MACRO is used to know which person have wrote the DD code</a:t>
            </a:r>
            <a:endParaRPr b="0" lang="en-IN" sz="2000" spc="-1" strike="noStrike">
              <a:latin typeface="Arial"/>
            </a:endParaRPr>
          </a:p>
          <a:p>
            <a:pPr>
              <a:lnSpc>
                <a:spcPct val="100000"/>
              </a:lnSpc>
              <a:buNone/>
            </a:pPr>
            <a:r>
              <a:rPr b="0" lang="en-US" sz="2000" spc="-1" strike="noStrike">
                <a:solidFill>
                  <a:srgbClr val="000000"/>
                </a:solidFill>
                <a:latin typeface="Bookman Old Style"/>
                <a:ea typeface="DejaVu Sans"/>
              </a:rPr>
              <a:t>MODULE_LICENSE("GPL");                </a:t>
            </a:r>
            <a:r>
              <a:rPr b="0" i="1" lang="en-US" sz="2000" spc="-1" strike="noStrike">
                <a:solidFill>
                  <a:srgbClr val="3465a4"/>
                </a:solidFill>
                <a:latin typeface="Bookman Old Style"/>
                <a:ea typeface="DejaVu Sans"/>
              </a:rPr>
              <a:t>/*this MACRO is used to give liscence ident to our code</a:t>
            </a:r>
            <a:endParaRPr b="0" lang="en-IN" sz="2000" spc="-1" strike="noStrike">
              <a:latin typeface="Arial"/>
            </a:endParaRPr>
          </a:p>
          <a:p>
            <a:pPr marL="343080" indent="-343080">
              <a:lnSpc>
                <a:spcPct val="100000"/>
              </a:lnSpc>
              <a:buClr>
                <a:srgbClr val="000000"/>
              </a:buClr>
              <a:buFont typeface="Arial"/>
              <a:buChar char="•"/>
            </a:pPr>
            <a:r>
              <a:rPr b="0" i="1" lang="en-US" sz="2000" spc="-1" strike="noStrike">
                <a:solidFill>
                  <a:srgbClr val="3465a4"/>
                </a:solidFill>
                <a:latin typeface="Bookman Old Style"/>
                <a:ea typeface="DejaVu Sans"/>
              </a:rPr>
              <a:t>There are many license idents which are currently accepted by indicating free software modules, GPL is one of the license ident.</a:t>
            </a:r>
            <a:endParaRPr b="0" lang="en-IN" sz="2000" spc="-1" strike="noStrike">
              <a:latin typeface="Arial"/>
            </a:endParaRPr>
          </a:p>
          <a:p>
            <a:pPr marL="343080" indent="-343080">
              <a:lnSpc>
                <a:spcPct val="100000"/>
              </a:lnSpc>
              <a:buClr>
                <a:srgbClr val="000000"/>
              </a:buClr>
              <a:buFont typeface="Arial"/>
              <a:buChar char="•"/>
            </a:pPr>
            <a:r>
              <a:rPr b="0" i="1" lang="en-US" sz="2000" spc="-1" strike="noStrike">
                <a:solidFill>
                  <a:srgbClr val="3465a4"/>
                </a:solidFill>
                <a:latin typeface="Bookman Old Style"/>
                <a:ea typeface="DejaVu Sans"/>
              </a:rPr>
              <a:t>Your module really should specify which license applies to it’s code.*/</a:t>
            </a: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r>
              <a:rPr b="0" lang="en-US" sz="2000" spc="-1" strike="noStrike">
                <a:solidFill>
                  <a:srgbClr val="000000"/>
                </a:solidFill>
                <a:latin typeface="Bookman Old Style"/>
                <a:ea typeface="DejaVu Sans"/>
              </a:rPr>
              <a:t>static int mychar_open(struct inode *inode,struct file *file);   </a:t>
            </a:r>
            <a:r>
              <a:rPr b="0" lang="en-US" sz="2000" spc="-1" strike="noStrike">
                <a:solidFill>
                  <a:srgbClr val="3465a4"/>
                </a:solidFill>
                <a:latin typeface="Bookman Old Style"/>
                <a:ea typeface="DejaVu Sans"/>
              </a:rPr>
              <a:t>//</a:t>
            </a:r>
            <a:r>
              <a:rPr b="0" i="1" lang="en-US" sz="2000" spc="-1" strike="noStrike">
                <a:solidFill>
                  <a:srgbClr val="3465a4"/>
                </a:solidFill>
                <a:latin typeface="Bookman Old Style"/>
                <a:ea typeface="DejaVu Sans"/>
              </a:rPr>
              <a:t>function declarations</a:t>
            </a:r>
            <a:r>
              <a:rPr b="0" i="1" lang="en-US" sz="2000" spc="-1" strike="noStrike">
                <a:solidFill>
                  <a:srgbClr val="000000"/>
                </a:solidFill>
                <a:latin typeface="Bookman Old Style"/>
                <a:ea typeface="DejaVu Sans"/>
              </a:rPr>
              <a:t> </a:t>
            </a:r>
            <a:endParaRPr b="0" lang="en-IN" sz="2000" spc="-1" strike="noStrike">
              <a:latin typeface="Arial"/>
            </a:endParaRPr>
          </a:p>
          <a:p>
            <a:pPr>
              <a:lnSpc>
                <a:spcPct val="100000"/>
              </a:lnSpc>
              <a:buNone/>
            </a:pPr>
            <a:r>
              <a:rPr b="0" lang="en-US" sz="2000" spc="-1" strike="noStrike">
                <a:solidFill>
                  <a:srgbClr val="000000"/>
                </a:solidFill>
                <a:latin typeface="Bookman Old Style"/>
                <a:ea typeface="DejaVu Sans"/>
              </a:rPr>
              <a:t>static int mychar_close(struct inode *inode,struct file *file);   </a:t>
            </a:r>
            <a:endParaRPr b="0" lang="en-IN" sz="2000" spc="-1" strike="noStrike">
              <a:latin typeface="Arial"/>
            </a:endParaRPr>
          </a:p>
          <a:p>
            <a:pPr>
              <a:lnSpc>
                <a:spcPct val="100000"/>
              </a:lnSpc>
              <a:buNone/>
            </a:pPr>
            <a:r>
              <a:rPr b="0" lang="en-US" sz="2000" spc="-1" strike="noStrike">
                <a:solidFill>
                  <a:srgbClr val="000000"/>
                </a:solidFill>
                <a:latin typeface="Bookman Old Style"/>
                <a:ea typeface="DejaVu Sans"/>
              </a:rPr>
              <a:t>static ssize_t mychar_write(struct file *file,const char *buff,size_t len,loff_t *offset);   </a:t>
            </a:r>
            <a:endParaRPr b="0" lang="en-IN" sz="2000" spc="-1" strike="noStrike">
              <a:latin typeface="Arial"/>
            </a:endParaRPr>
          </a:p>
          <a:p>
            <a:pPr>
              <a:lnSpc>
                <a:spcPct val="100000"/>
              </a:lnSpc>
              <a:buNone/>
            </a:pPr>
            <a:r>
              <a:rPr b="0" lang="en-US" sz="2000" spc="-1" strike="noStrike">
                <a:solidFill>
                  <a:srgbClr val="000000"/>
                </a:solidFill>
                <a:latin typeface="Bookman Old Style"/>
                <a:ea typeface="DejaVu Sans"/>
              </a:rPr>
              <a:t>static ssize_t mychar_read(struct file *file,char *buff,size_t len,loff_t *offset);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TextBox 3"/>
          <p:cNvSpPr/>
          <p:nvPr/>
        </p:nvSpPr>
        <p:spPr>
          <a:xfrm>
            <a:off x="210600" y="227520"/>
            <a:ext cx="11769120" cy="6124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ff0000"/>
                </a:solidFill>
                <a:latin typeface="Bookman Old Style"/>
                <a:ea typeface="DejaVu Sans"/>
              </a:rPr>
              <a:t>//-----------------------------------------------structure defined by the user-----------------------------------------------</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struct d_context</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char buf[1024];                            </a:t>
            </a:r>
            <a:r>
              <a:rPr b="0" i="1" lang="en-US" sz="1800" spc="-1" strike="noStrike">
                <a:solidFill>
                  <a:srgbClr val="3465a4"/>
                </a:solidFill>
                <a:latin typeface="Bookman Old Style"/>
                <a:ea typeface="DejaVu Sans"/>
              </a:rPr>
              <a:t>//character buffer of 1024 bytes, where it is used as the kernel</a:t>
            </a:r>
            <a:r>
              <a:rPr b="0" i="1" lang="en-US" sz="1800" spc="-1" strike="noStrike">
                <a:solidFill>
                  <a:srgbClr val="000000"/>
                </a:solidFill>
                <a:latin typeface="Bookman Old Style"/>
                <a:ea typeface="DejaVu Sans"/>
              </a:rPr>
              <a:t> buffer.</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int no_chars;                                </a:t>
            </a:r>
            <a:r>
              <a:rPr b="0" i="1" lang="en-US" sz="1800" spc="-1" strike="noStrike">
                <a:solidFill>
                  <a:srgbClr val="3465a4"/>
                </a:solidFill>
                <a:latin typeface="Bookman Old Style"/>
                <a:ea typeface="DejaVu Sans"/>
              </a:rPr>
              <a:t>//number of characters read or written</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struct cdev c_dev;                        </a:t>
            </a:r>
            <a:r>
              <a:rPr b="0" i="1" lang="en-US" sz="1800" spc="-1" strike="noStrike">
                <a:solidFill>
                  <a:srgbClr val="3465a4"/>
                </a:solidFill>
                <a:latin typeface="Bookman Old Style"/>
                <a:ea typeface="DejaVu Sans"/>
              </a:rPr>
              <a:t>//variable of type struct cdev</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}my_context;                                    </a:t>
            </a:r>
            <a:r>
              <a:rPr b="0" i="1" lang="en-US" sz="1800" spc="-1" strike="noStrike">
                <a:solidFill>
                  <a:srgbClr val="3465a4"/>
                </a:solidFill>
                <a:latin typeface="Bookman Old Style"/>
                <a:ea typeface="DejaVu Sans"/>
              </a:rPr>
              <a:t>//variable name of the structure type struct d_context</a:t>
            </a:r>
            <a:endParaRPr b="0" lang="en-IN" sz="1800" spc="-1" strike="noStrike">
              <a:latin typeface="Arial"/>
            </a:endParaRPr>
          </a:p>
          <a:p>
            <a:pPr>
              <a:lnSpc>
                <a:spcPct val="100000"/>
              </a:lnSpc>
              <a:buNone/>
            </a:pPr>
            <a:r>
              <a:rPr b="1" lang="en-US" sz="1800" spc="-1" strike="noStrike">
                <a:solidFill>
                  <a:srgbClr val="ff0000"/>
                </a:solidFill>
                <a:latin typeface="Bookman Old Style"/>
                <a:ea typeface="DejaVu Sans"/>
              </a:rPr>
              <a:t>//-----------------------------------------structure type of struct file_operations---------------------------------------</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struct file_operations my_routines={.read=mychar_read, .open=mychar_open, .write=mychar_write, .release=mychar_close};                  </a:t>
            </a:r>
            <a:r>
              <a:rPr b="0" i="1" lang="en-US" sz="1800" spc="-1" strike="noStrike">
                <a:solidFill>
                  <a:srgbClr val="3465a4"/>
                </a:solidFill>
                <a:latin typeface="Bookman Old Style"/>
                <a:ea typeface="DejaVu Sans"/>
              </a:rPr>
              <a:t>/*storing the base addresses of the functions which we are using in this driver code to the particular member of the structure type </a:t>
            </a:r>
            <a:r>
              <a:rPr b="1" i="1" lang="en-US" sz="1800" spc="-1" strike="noStrike">
                <a:solidFill>
                  <a:srgbClr val="3465a4"/>
                </a:solidFill>
                <a:latin typeface="Bookman Old Style"/>
                <a:ea typeface="DejaVu Sans"/>
              </a:rPr>
              <a:t>struct file_operations </a:t>
            </a:r>
            <a:r>
              <a:rPr b="0" i="1" lang="en-US" sz="1800" spc="-1" strike="noStrike">
                <a:solidFill>
                  <a:srgbClr val="3465a4"/>
                </a:solidFill>
                <a:latin typeface="Bookman Old Style"/>
                <a:ea typeface="DejaVu Sans"/>
              </a:rPr>
              <a:t>defined for that function type*/</a:t>
            </a:r>
            <a:endParaRPr b="0" lang="en-IN" sz="1800" spc="-1" strike="noStrike">
              <a:latin typeface="Arial"/>
            </a:endParaRPr>
          </a:p>
          <a:p>
            <a:pPr>
              <a:lnSpc>
                <a:spcPct val="100000"/>
              </a:lnSpc>
              <a:buNone/>
            </a:pPr>
            <a:r>
              <a:rPr b="1" lang="en-US" sz="1800" spc="-1" strike="noStrike">
                <a:solidFill>
                  <a:srgbClr val="ff0000"/>
                </a:solidFill>
                <a:latin typeface="Bookman Old Style"/>
                <a:ea typeface="DejaVu Sans"/>
              </a:rPr>
              <a:t>//---------------------------------------------character driver initialization-------------------------------------------------</a:t>
            </a:r>
            <a:endParaRPr b="0" lang="en-IN" sz="1800" spc="-1" strike="noStrike">
              <a:latin typeface="Arial"/>
            </a:endParaRPr>
          </a:p>
          <a:p>
            <a:pPr>
              <a:lnSpc>
                <a:spcPct val="100000"/>
              </a:lnSpc>
              <a:buNone/>
            </a:pPr>
            <a:r>
              <a:rPr b="0" lang="en-IN" sz="1800" spc="-1" strike="noStrike">
                <a:solidFill>
                  <a:srgbClr val="000000"/>
                </a:solidFill>
                <a:latin typeface="Bookman Old Style"/>
                <a:ea typeface="DejaVu Sans"/>
              </a:rPr>
              <a:t>static int mydev_init(void)   </a:t>
            </a:r>
            <a:r>
              <a:rPr b="0" i="1" lang="en-IN" sz="1800" spc="-1" strike="noStrike">
                <a:solidFill>
                  <a:srgbClr val="3465a4"/>
                </a:solidFill>
                <a:latin typeface="Bookman Old Style"/>
                <a:ea typeface="DejaVu Sans"/>
              </a:rPr>
              <a:t>//this function is executed when the linux DD is loaded into the kernel using </a:t>
            </a:r>
            <a:r>
              <a:rPr b="1" i="1" lang="en-IN" sz="1800" spc="-1" strike="noStrike">
                <a:solidFill>
                  <a:srgbClr val="3465a4"/>
                </a:solidFill>
                <a:latin typeface="Bookman Old Style"/>
                <a:ea typeface="DejaVu Sans"/>
              </a:rPr>
              <a:t>insmod</a:t>
            </a:r>
            <a:endParaRPr b="0" lang="en-IN" sz="1800" spc="-1" strike="noStrike">
              <a:latin typeface="Arial"/>
            </a:endParaRPr>
          </a:p>
          <a:p>
            <a:pPr>
              <a:lnSpc>
                <a:spcPct val="100000"/>
              </a:lnSpc>
              <a:buNone/>
            </a:pPr>
            <a:r>
              <a:rPr b="0" lang="en-IN" sz="1800" spc="-1" strike="noStrike">
                <a:solidFill>
                  <a:srgbClr val="000000"/>
                </a:solidFill>
                <a:latin typeface="Bookman Old Style"/>
                <a:ea typeface="DejaVu Sans"/>
              </a:rPr>
              <a:t>{</a:t>
            </a:r>
            <a:endParaRPr b="0" lang="en-IN" sz="1800" spc="-1" strike="noStrike">
              <a:latin typeface="Arial"/>
            </a:endParaRPr>
          </a:p>
          <a:p>
            <a:pPr>
              <a:lnSpc>
                <a:spcPct val="100000"/>
              </a:lnSpc>
              <a:buNone/>
            </a:pPr>
            <a:r>
              <a:rPr b="0" lang="en-IN" sz="1800" spc="-1" strike="noStrike">
                <a:solidFill>
                  <a:srgbClr val="000000"/>
                </a:solidFill>
                <a:latin typeface="Bookman Old Style"/>
                <a:ea typeface="DejaVu Sans"/>
              </a:rPr>
              <a:t>    </a:t>
            </a:r>
            <a:r>
              <a:rPr b="0" lang="en-IN" sz="1800" spc="-1" strike="noStrike">
                <a:solidFill>
                  <a:srgbClr val="000000"/>
                </a:solidFill>
                <a:latin typeface="Bookman Old Style"/>
                <a:ea typeface="DejaVu Sans"/>
              </a:rPr>
              <a:t>int res=0;                          </a:t>
            </a:r>
            <a:r>
              <a:rPr b="0" i="1" lang="en-IN" sz="1800" spc="-1" strike="noStrike">
                <a:solidFill>
                  <a:srgbClr val="3465a4"/>
                </a:solidFill>
                <a:latin typeface="Bookman Old Style"/>
                <a:ea typeface="DejaVu Sans"/>
              </a:rPr>
              <a:t>//taking this res variable of int type to just check the return values</a:t>
            </a:r>
            <a:endParaRPr b="0" lang="en-IN" sz="1800" spc="-1" strike="noStrike">
              <a:latin typeface="Arial"/>
            </a:endParaRPr>
          </a:p>
          <a:p>
            <a:pPr>
              <a:lnSpc>
                <a:spcPct val="100000"/>
              </a:lnSpc>
              <a:buNone/>
            </a:pPr>
            <a:r>
              <a:rPr b="0" lang="en-IN" sz="1800" spc="-1" strike="noStrike">
                <a:solidFill>
                  <a:srgbClr val="000000"/>
                </a:solidFill>
                <a:latin typeface="Bookman Old Style"/>
                <a:ea typeface="DejaVu Sans"/>
              </a:rPr>
              <a:t>    </a:t>
            </a:r>
            <a:r>
              <a:rPr b="0" lang="en-IN" sz="1800" spc="-1" strike="noStrike">
                <a:solidFill>
                  <a:srgbClr val="000000"/>
                </a:solidFill>
                <a:latin typeface="Bookman Old Style"/>
                <a:ea typeface="DejaVu Sans"/>
              </a:rPr>
              <a:t>dev_t devno=0;                </a:t>
            </a:r>
            <a:r>
              <a:rPr b="0" i="1" lang="en-IN" sz="1800" spc="-1" strike="noStrike">
                <a:solidFill>
                  <a:srgbClr val="3465a4"/>
                </a:solidFill>
                <a:latin typeface="Bookman Old Style"/>
                <a:ea typeface="DejaVu Sans"/>
              </a:rPr>
              <a:t>//dev_t is the typedef of int in the kernel</a:t>
            </a:r>
            <a:endParaRPr b="0" lang="en-IN" sz="1800" spc="-1" strike="noStrike">
              <a:latin typeface="Arial"/>
            </a:endParaRPr>
          </a:p>
          <a:p>
            <a:pPr>
              <a:lnSpc>
                <a:spcPct val="100000"/>
              </a:lnSpc>
              <a:buNone/>
            </a:pPr>
            <a:r>
              <a:rPr b="0" lang="en-IN" sz="1800" spc="-1" strike="noStrike">
                <a:solidFill>
                  <a:srgbClr val="000000"/>
                </a:solidFill>
                <a:latin typeface="Bookman Old Style"/>
                <a:ea typeface="DejaVu Sans"/>
              </a:rPr>
              <a:t>    </a:t>
            </a:r>
            <a:r>
              <a:rPr b="0" lang="en-IN" sz="1800" spc="-1" strike="noStrike">
                <a:solidFill>
                  <a:srgbClr val="000000"/>
                </a:solidFill>
                <a:latin typeface="Bookman Old Style"/>
                <a:ea typeface="DejaVu Sans"/>
              </a:rPr>
              <a:t>devno=MKDEV(42,0);   </a:t>
            </a:r>
            <a:r>
              <a:rPr b="0" i="1" lang="en-IN" sz="1800" spc="-1" strike="noStrike">
                <a:solidFill>
                  <a:srgbClr val="3465a4"/>
                </a:solidFill>
                <a:latin typeface="Bookman Old Style"/>
                <a:ea typeface="DejaVu Sans"/>
              </a:rPr>
              <a:t>//with the help of Major and Minor numbers, MKDEV generate device number.</a:t>
            </a:r>
            <a:endParaRPr b="0" lang="en-IN" sz="1800" spc="-1" strike="noStrike">
              <a:latin typeface="Arial"/>
            </a:endParaRPr>
          </a:p>
          <a:p>
            <a:pPr>
              <a:lnSpc>
                <a:spcPct val="100000"/>
              </a:lnSpc>
              <a:buNone/>
            </a:pPr>
            <a:r>
              <a:rPr b="0" lang="en-IN" sz="1800" spc="-1" strike="noStrike">
                <a:solidFill>
                  <a:srgbClr val="000000"/>
                </a:solidFill>
                <a:latin typeface="Bookman Old Style"/>
                <a:ea typeface="DejaVu Sans"/>
              </a:rPr>
              <a:t>    </a:t>
            </a:r>
            <a:r>
              <a:rPr b="0" lang="en-IN" sz="1800" spc="-1" strike="noStrike">
                <a:solidFill>
                  <a:srgbClr val="000000"/>
                </a:solidFill>
                <a:latin typeface="Bookman Old Style"/>
                <a:ea typeface="DejaVu Sans"/>
              </a:rPr>
              <a:t>res=register_chrdev_region(devno,1,“char_device");   </a:t>
            </a:r>
            <a:r>
              <a:rPr b="0" i="1" lang="en-IN" sz="1800" spc="-1" strike="noStrike">
                <a:solidFill>
                  <a:srgbClr val="3465a4"/>
                </a:solidFill>
                <a:latin typeface="Bookman Old Style"/>
                <a:ea typeface="DejaVu Sans"/>
              </a:rPr>
              <a:t>/*in this fn() the 3rd argument is the name of device that should be associated. To set a particular Major number for your driver we use this method.*/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TextBox 3"/>
          <p:cNvSpPr/>
          <p:nvPr/>
        </p:nvSpPr>
        <p:spPr>
          <a:xfrm>
            <a:off x="215280" y="89640"/>
            <a:ext cx="11769120" cy="6188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N" sz="2000" spc="-1" strike="noStrike">
                <a:solidFill>
                  <a:srgbClr val="000000"/>
                </a:solidFill>
                <a:latin typeface="Bookman Old Style"/>
                <a:ea typeface="DejaVu Sans"/>
              </a:rPr>
              <a:t> </a:t>
            </a:r>
            <a:r>
              <a:rPr b="0" lang="en-IN" sz="2000" spc="-1" strike="noStrike">
                <a:solidFill>
                  <a:srgbClr val="000000"/>
                </a:solidFill>
                <a:latin typeface="Bookman Old Style"/>
                <a:ea typeface="DejaVu Sans"/>
              </a:rPr>
              <a:t>if(res&lt;0)</a:t>
            </a:r>
            <a:endParaRPr b="0" lang="en-IN" sz="2000" spc="-1" strike="noStrike">
              <a:latin typeface="Arial"/>
            </a:endParaRPr>
          </a:p>
          <a:p>
            <a:pPr>
              <a:lnSpc>
                <a:spcPct val="100000"/>
              </a:lnSpc>
              <a:buNone/>
            </a:pPr>
            <a:r>
              <a:rPr b="0" lang="en-IN" sz="2000" spc="-1" strike="noStrike">
                <a:solidFill>
                  <a:srgbClr val="000000"/>
                </a:solidFill>
                <a:latin typeface="Bookman Old Style"/>
                <a:ea typeface="DejaVu Sans"/>
              </a:rPr>
              <a:t> </a:t>
            </a:r>
            <a:r>
              <a:rPr b="0" lang="en-IN" sz="2000" spc="-1" strike="noStrike">
                <a:solidFill>
                  <a:srgbClr val="000000"/>
                </a:solidFill>
                <a:latin typeface="Bookman Old Style"/>
                <a:ea typeface="DejaVu Sans"/>
              </a:rPr>
              <a:t>{</a:t>
            </a:r>
            <a:endParaRPr b="0" lang="en-IN" sz="2000" spc="-1" strike="noStrike">
              <a:latin typeface="Arial"/>
            </a:endParaRPr>
          </a:p>
          <a:p>
            <a:pPr>
              <a:lnSpc>
                <a:spcPct val="100000"/>
              </a:lnSpc>
              <a:buNone/>
            </a:pPr>
            <a:r>
              <a:rPr b="0" lang="en-IN" sz="2000" spc="-1" strike="noStrike">
                <a:solidFill>
                  <a:srgbClr val="000000"/>
                </a:solidFill>
                <a:latin typeface="Bookman Old Style"/>
                <a:ea typeface="DejaVu Sans"/>
              </a:rPr>
              <a:t>       </a:t>
            </a:r>
            <a:r>
              <a:rPr b="0" lang="en-IN" sz="2000" spc="-1" strike="noStrike">
                <a:solidFill>
                  <a:srgbClr val="000000"/>
                </a:solidFill>
                <a:latin typeface="Bookman Old Style"/>
                <a:ea typeface="DejaVu Sans"/>
              </a:rPr>
              <a:t>printk("&lt;1&gt;"“char_device is not registered successfully\n");  </a:t>
            </a:r>
            <a:r>
              <a:rPr b="0" i="1" lang="en-IN" sz="2000" spc="-1" strike="noStrike">
                <a:solidFill>
                  <a:srgbClr val="000000"/>
                </a:solidFill>
                <a:latin typeface="Bookman Old Style"/>
                <a:ea typeface="DejaVu Sans"/>
              </a:rPr>
              <a:t>/*here printk() works as printf(), we can see the messages written in Device Driver using printk() under </a:t>
            </a:r>
            <a:r>
              <a:rPr b="1" i="1" lang="en-IN" sz="2000" spc="-1" strike="noStrike">
                <a:solidFill>
                  <a:srgbClr val="000000"/>
                </a:solidFill>
                <a:latin typeface="Bookman Old Style"/>
                <a:ea typeface="DejaVu Sans"/>
              </a:rPr>
              <a:t>dmesg</a:t>
            </a:r>
            <a:r>
              <a:rPr b="0" i="1" lang="en-IN" sz="2000" spc="-1" strike="noStrike">
                <a:solidFill>
                  <a:srgbClr val="000000"/>
                </a:solidFill>
                <a:latin typeface="Bookman Old Style"/>
                <a:ea typeface="DejaVu Sans"/>
              </a:rPr>
              <a:t> command*/</a:t>
            </a:r>
            <a:endParaRPr b="0" lang="en-IN" sz="2000" spc="-1" strike="noStrike">
              <a:latin typeface="Arial"/>
            </a:endParaRPr>
          </a:p>
          <a:p>
            <a:pPr>
              <a:lnSpc>
                <a:spcPct val="100000"/>
              </a:lnSpc>
              <a:buNone/>
            </a:pPr>
            <a:r>
              <a:rPr b="0" lang="en-IN" sz="2000" spc="-1" strike="noStrike">
                <a:solidFill>
                  <a:srgbClr val="000000"/>
                </a:solidFill>
                <a:latin typeface="Bookman Old Style"/>
                <a:ea typeface="DejaVu Sans"/>
              </a:rPr>
              <a:t>       </a:t>
            </a:r>
            <a:r>
              <a:rPr b="0" lang="en-IN" sz="2000" spc="-1" strike="noStrike">
                <a:solidFill>
                  <a:srgbClr val="000000"/>
                </a:solidFill>
                <a:latin typeface="Bookman Old Style"/>
                <a:ea typeface="DejaVu Sans"/>
              </a:rPr>
              <a:t>return res;</a:t>
            </a:r>
            <a:endParaRPr b="0" lang="en-IN" sz="2000" spc="-1" strike="noStrike">
              <a:latin typeface="Arial"/>
            </a:endParaRPr>
          </a:p>
          <a:p>
            <a:pPr>
              <a:lnSpc>
                <a:spcPct val="100000"/>
              </a:lnSpc>
              <a:buNone/>
            </a:pPr>
            <a:r>
              <a:rPr b="0" lang="en-IN" sz="2000" spc="-1" strike="noStrike">
                <a:solidFill>
                  <a:srgbClr val="000000"/>
                </a:solidFill>
                <a:latin typeface="Bookman Old Style"/>
                <a:ea typeface="DejaVu Sans"/>
              </a:rPr>
              <a:t> </a:t>
            </a:r>
            <a:r>
              <a:rPr b="0" lang="en-IN" sz="2000" spc="-1" strike="noStrike">
                <a:solidFill>
                  <a:srgbClr val="000000"/>
                </a:solidFill>
                <a:latin typeface="Bookman Old Style"/>
                <a:ea typeface="DejaVu Sans"/>
              </a:rPr>
              <a:t>}</a:t>
            </a:r>
            <a:endParaRPr b="0" lang="en-IN" sz="2000" spc="-1" strike="noStrike">
              <a:latin typeface="Arial"/>
            </a:endParaRPr>
          </a:p>
          <a:p>
            <a:pPr>
              <a:lnSpc>
                <a:spcPct val="100000"/>
              </a:lnSpc>
              <a:buNone/>
            </a:pPr>
            <a:r>
              <a:rPr b="0" lang="en-IN" sz="2000" spc="-1" strike="noStrike">
                <a:solidFill>
                  <a:srgbClr val="000000"/>
                </a:solidFill>
                <a:latin typeface="Bookman Old Style"/>
                <a:ea typeface="DejaVu Sans"/>
              </a:rPr>
              <a:t> </a:t>
            </a:r>
            <a:r>
              <a:rPr b="0" lang="en-IN" sz="2000" spc="-1" strike="noStrike">
                <a:solidFill>
                  <a:srgbClr val="000000"/>
                </a:solidFill>
                <a:latin typeface="Bookman Old Style"/>
                <a:ea typeface="DejaVu Sans"/>
              </a:rPr>
              <a:t>else</a:t>
            </a:r>
            <a:endParaRPr b="0" lang="en-IN" sz="2000" spc="-1" strike="noStrike">
              <a:latin typeface="Arial"/>
            </a:endParaRPr>
          </a:p>
          <a:p>
            <a:pPr>
              <a:lnSpc>
                <a:spcPct val="100000"/>
              </a:lnSpc>
              <a:buNone/>
            </a:pPr>
            <a:r>
              <a:rPr b="0" lang="en-IN" sz="2000" spc="-1" strike="noStrike">
                <a:solidFill>
                  <a:srgbClr val="000000"/>
                </a:solidFill>
                <a:latin typeface="Bookman Old Style"/>
                <a:ea typeface="DejaVu Sans"/>
              </a:rPr>
              <a:t> </a:t>
            </a:r>
            <a:r>
              <a:rPr b="0" lang="en-IN" sz="2000" spc="-1" strike="noStrike">
                <a:solidFill>
                  <a:srgbClr val="000000"/>
                </a:solidFill>
                <a:latin typeface="Bookman Old Style"/>
                <a:ea typeface="DejaVu Sans"/>
              </a:rPr>
              <a:t>{</a:t>
            </a:r>
            <a:endParaRPr b="0" lang="en-IN" sz="2000" spc="-1" strike="noStrike">
              <a:latin typeface="Arial"/>
            </a:endParaRPr>
          </a:p>
          <a:p>
            <a:pPr>
              <a:lnSpc>
                <a:spcPct val="100000"/>
              </a:lnSpc>
              <a:buNone/>
            </a:pPr>
            <a:r>
              <a:rPr b="0" lang="en-IN" sz="2000" spc="-1" strike="noStrike">
                <a:solidFill>
                  <a:srgbClr val="000000"/>
                </a:solidFill>
                <a:latin typeface="Bookman Old Style"/>
                <a:ea typeface="DejaVu Sans"/>
              </a:rPr>
              <a:t>       </a:t>
            </a:r>
            <a:r>
              <a:rPr b="0" lang="en-IN" sz="2000" spc="-1" strike="noStrike">
                <a:solidFill>
                  <a:srgbClr val="000000"/>
                </a:solidFill>
                <a:latin typeface="Bookman Old Style"/>
                <a:ea typeface="DejaVu Sans"/>
              </a:rPr>
              <a:t>printk("&lt;1&gt;"“char_device is loaded successfully\n");</a:t>
            </a:r>
            <a:endParaRPr b="0" lang="en-IN" sz="2000" spc="-1" strike="noStrike">
              <a:latin typeface="Arial"/>
            </a:endParaRPr>
          </a:p>
          <a:p>
            <a:pPr>
              <a:lnSpc>
                <a:spcPct val="100000"/>
              </a:lnSpc>
              <a:buNone/>
            </a:pPr>
            <a:r>
              <a:rPr b="0" lang="en-IN" sz="2000" spc="-1" strike="noStrike">
                <a:solidFill>
                  <a:srgbClr val="000000"/>
                </a:solidFill>
                <a:latin typeface="Bookman Old Style"/>
                <a:ea typeface="DejaVu Sans"/>
              </a:rPr>
              <a:t> </a:t>
            </a:r>
            <a:r>
              <a:rPr b="0" lang="en-IN" sz="2000" spc="-1" strike="noStrike">
                <a:solidFill>
                  <a:srgbClr val="000000"/>
                </a:solidFill>
                <a:latin typeface="Bookman Old Style"/>
                <a:ea typeface="DejaVu Sans"/>
              </a:rPr>
              <a:t>}</a:t>
            </a:r>
            <a:endParaRPr b="0" lang="en-IN" sz="2000" spc="-1" strike="noStrike">
              <a:latin typeface="Arial"/>
            </a:endParaRPr>
          </a:p>
          <a:p>
            <a:pPr>
              <a:lnSpc>
                <a:spcPct val="100000"/>
              </a:lnSpc>
              <a:buNone/>
            </a:pPr>
            <a:r>
              <a:rPr b="1" lang="en-IN" sz="2000" spc="-1" strike="noStrike">
                <a:solidFill>
                  <a:srgbClr val="3465a4"/>
                </a:solidFill>
                <a:latin typeface="Bookman Old Style"/>
                <a:ea typeface="DejaVu Sans"/>
              </a:rPr>
              <a:t>/***********************Driver registration with kernel is completed***********************/</a:t>
            </a:r>
            <a:endParaRPr b="0" lang="en-IN" sz="2000" spc="-1" strike="noStrike">
              <a:latin typeface="Arial"/>
            </a:endParaRPr>
          </a:p>
          <a:p>
            <a:pPr>
              <a:lnSpc>
                <a:spcPct val="100000"/>
              </a:lnSpc>
              <a:buNone/>
            </a:pPr>
            <a:r>
              <a:rPr b="0" lang="en-IN" sz="2000" spc="-1" strike="noStrike">
                <a:solidFill>
                  <a:srgbClr val="000000"/>
                </a:solidFill>
                <a:latin typeface="Bookman Old Style"/>
                <a:ea typeface="DejaVu Sans"/>
              </a:rPr>
              <a:t>cdev_init(&amp;my_context.c_dev,&amp;my_routines);  </a:t>
            </a:r>
            <a:r>
              <a:rPr b="0" i="1" lang="en-IN" sz="2000" spc="-1" strike="noStrike">
                <a:solidFill>
                  <a:srgbClr val="3465a4"/>
                </a:solidFill>
                <a:latin typeface="Bookman Old Style"/>
                <a:ea typeface="DejaVu Sans"/>
              </a:rPr>
              <a:t>/*here cdev structure gets initialized, as struct file_operations is one among the members of cdev structure, the base address of variable of type struct file_operations gets upadated in the pointer type of struct file_operations (one among the member of cdev structure)*/</a:t>
            </a:r>
            <a:endParaRPr b="0" lang="en-IN" sz="2000" spc="-1" strike="noStrike">
              <a:latin typeface="Arial"/>
            </a:endParaRPr>
          </a:p>
          <a:p>
            <a:pPr>
              <a:lnSpc>
                <a:spcPct val="100000"/>
              </a:lnSpc>
              <a:buNone/>
            </a:pPr>
            <a:r>
              <a:rPr b="0" lang="en-IN" sz="2000" spc="-1" strike="noStrike">
                <a:solidFill>
                  <a:srgbClr val="000000"/>
                </a:solidFill>
                <a:latin typeface="Bookman Old Style"/>
                <a:ea typeface="DejaVu Sans"/>
              </a:rPr>
              <a:t>my_context.c_dev.owner=THIS_MODULE;  </a:t>
            </a:r>
            <a:r>
              <a:rPr b="0" i="1" lang="en-IN" sz="2000" spc="-1" strike="noStrike">
                <a:solidFill>
                  <a:srgbClr val="3465a4"/>
                </a:solidFill>
                <a:latin typeface="Bookman Old Style"/>
                <a:ea typeface="DejaVu Sans"/>
              </a:rPr>
              <a:t>//here we are using MACRO to update  the owner of this module is itself only</a:t>
            </a:r>
            <a:endParaRPr b="0" lang="en-IN" sz="2000" spc="-1" strike="noStrike">
              <a:latin typeface="Arial"/>
            </a:endParaRPr>
          </a:p>
          <a:p>
            <a:pPr>
              <a:lnSpc>
                <a:spcPct val="100000"/>
              </a:lnSpc>
              <a:buNone/>
            </a:pPr>
            <a:r>
              <a:rPr b="0" lang="en-IN" sz="2000" spc="-1" strike="noStrike">
                <a:solidFill>
                  <a:srgbClr val="000000"/>
                </a:solidFill>
                <a:latin typeface="Bookman Old Style"/>
                <a:ea typeface="DejaVu Sans"/>
              </a:rPr>
              <a:t>res=</a:t>
            </a:r>
            <a:r>
              <a:rPr b="1" lang="en-IN" sz="2000" spc="-1" strike="noStrike">
                <a:solidFill>
                  <a:srgbClr val="000000"/>
                </a:solidFill>
                <a:latin typeface="Bookman Old Style"/>
                <a:ea typeface="DejaVu Sans"/>
              </a:rPr>
              <a:t>cdev_add</a:t>
            </a:r>
            <a:r>
              <a:rPr b="0" lang="en-IN" sz="2000" spc="-1" strike="noStrike">
                <a:solidFill>
                  <a:srgbClr val="000000"/>
                </a:solidFill>
                <a:latin typeface="Bookman Old Style"/>
                <a:ea typeface="DejaVu Sans"/>
              </a:rPr>
              <a:t>(&amp;my_context.c_dev,devno,1);  </a:t>
            </a:r>
            <a:r>
              <a:rPr b="0" i="1" lang="en-IN" sz="2000" spc="-1" strike="noStrike">
                <a:solidFill>
                  <a:srgbClr val="3465a4"/>
                </a:solidFill>
                <a:latin typeface="Bookman Old Style"/>
                <a:ea typeface="DejaVu Sans"/>
              </a:rPr>
              <a:t>/*here the second argument is the number of corresponding minor numbers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TextBox 3"/>
          <p:cNvSpPr/>
          <p:nvPr/>
        </p:nvSpPr>
        <p:spPr>
          <a:xfrm>
            <a:off x="215280" y="89640"/>
            <a:ext cx="11769120" cy="6124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N" sz="1800" spc="-1" strike="noStrike">
                <a:solidFill>
                  <a:srgbClr val="000000"/>
                </a:solidFill>
                <a:latin typeface="Bookman Old Style"/>
                <a:ea typeface="DejaVu Sans"/>
              </a:rPr>
              <a:t>if(res&lt;0)</a:t>
            </a:r>
            <a:endParaRPr b="0" lang="en-IN" sz="1800" spc="-1" strike="noStrike">
              <a:latin typeface="Arial"/>
            </a:endParaRPr>
          </a:p>
          <a:p>
            <a:pPr>
              <a:lnSpc>
                <a:spcPct val="100000"/>
              </a:lnSpc>
              <a:buNone/>
            </a:pPr>
            <a:r>
              <a:rPr b="0" lang="en-IN" sz="1800" spc="-1" strike="noStrike">
                <a:solidFill>
                  <a:srgbClr val="000000"/>
                </a:solidFill>
                <a:latin typeface="Bookman Old Style"/>
                <a:ea typeface="DejaVu Sans"/>
              </a:rPr>
              <a:t>{</a:t>
            </a:r>
            <a:endParaRPr b="0" lang="en-IN" sz="1800" spc="-1" strike="noStrike">
              <a:latin typeface="Arial"/>
            </a:endParaRPr>
          </a:p>
          <a:p>
            <a:pPr>
              <a:lnSpc>
                <a:spcPct val="100000"/>
              </a:lnSpc>
              <a:buNone/>
            </a:pPr>
            <a:r>
              <a:rPr b="0" lang="en-IN" sz="1800" spc="-1" strike="noStrike">
                <a:solidFill>
                  <a:srgbClr val="000000"/>
                </a:solidFill>
                <a:latin typeface="Bookman Old Style"/>
                <a:ea typeface="DejaVu Sans"/>
              </a:rPr>
              <a:t>        </a:t>
            </a:r>
            <a:r>
              <a:rPr b="0" lang="en-IN" sz="1800" spc="-1" strike="noStrike">
                <a:solidFill>
                  <a:srgbClr val="000000"/>
                </a:solidFill>
                <a:latin typeface="Bookman Old Style"/>
                <a:ea typeface="DejaVu Sans"/>
              </a:rPr>
              <a:t>printk("&lt;1&gt;""cdev object was not loaded successfully\n");</a:t>
            </a:r>
            <a:endParaRPr b="0" lang="en-IN" sz="1800" spc="-1" strike="noStrike">
              <a:latin typeface="Arial"/>
            </a:endParaRPr>
          </a:p>
          <a:p>
            <a:pPr>
              <a:lnSpc>
                <a:spcPct val="100000"/>
              </a:lnSpc>
              <a:buNone/>
            </a:pPr>
            <a:r>
              <a:rPr b="0" lang="en-IN" sz="1800" spc="-1" strike="noStrike">
                <a:solidFill>
                  <a:srgbClr val="000000"/>
                </a:solidFill>
                <a:latin typeface="Bookman Old Style"/>
                <a:ea typeface="DejaVu Sans"/>
              </a:rPr>
              <a:t>        </a:t>
            </a:r>
            <a:r>
              <a:rPr b="0" lang="en-IN" sz="1800" spc="-1" strike="noStrike">
                <a:solidFill>
                  <a:srgbClr val="000000"/>
                </a:solidFill>
                <a:latin typeface="Bookman Old Style"/>
                <a:ea typeface="DejaVu Sans"/>
              </a:rPr>
              <a:t>unregister_chrdev_region(devno,1);</a:t>
            </a:r>
            <a:endParaRPr b="0" lang="en-IN" sz="1800" spc="-1" strike="noStrike">
              <a:latin typeface="Arial"/>
            </a:endParaRPr>
          </a:p>
          <a:p>
            <a:pPr>
              <a:lnSpc>
                <a:spcPct val="100000"/>
              </a:lnSpc>
              <a:buNone/>
            </a:pPr>
            <a:r>
              <a:rPr b="0" lang="en-IN" sz="1800" spc="-1" strike="noStrike">
                <a:solidFill>
                  <a:srgbClr val="000000"/>
                </a:solidFill>
                <a:latin typeface="Bookman Old Style"/>
                <a:ea typeface="DejaVu Sans"/>
              </a:rPr>
              <a:t>}</a:t>
            </a:r>
            <a:endParaRPr b="0" lang="en-IN" sz="1800" spc="-1" strike="noStrike">
              <a:latin typeface="Arial"/>
            </a:endParaRPr>
          </a:p>
          <a:p>
            <a:pPr>
              <a:lnSpc>
                <a:spcPct val="100000"/>
              </a:lnSpc>
              <a:buNone/>
            </a:pPr>
            <a:r>
              <a:rPr b="0" lang="en-IN" sz="1800" spc="-1" strike="noStrike">
                <a:solidFill>
                  <a:srgbClr val="000000"/>
                </a:solidFill>
                <a:latin typeface="Bookman Old Style"/>
                <a:ea typeface="DejaVu Sans"/>
              </a:rPr>
              <a:t>printk("&lt;1&gt;""cdev object loaded successfuly\n");</a:t>
            </a:r>
            <a:endParaRPr b="0" lang="en-IN" sz="1800" spc="-1" strike="noStrike">
              <a:latin typeface="Arial"/>
            </a:endParaRPr>
          </a:p>
          <a:p>
            <a:pPr>
              <a:lnSpc>
                <a:spcPct val="100000"/>
              </a:lnSpc>
              <a:buNone/>
            </a:pPr>
            <a:r>
              <a:rPr b="0" i="1" lang="en-IN" sz="1800" spc="-1" strike="noStrike">
                <a:solidFill>
                  <a:srgbClr val="3465a4"/>
                </a:solidFill>
                <a:latin typeface="Bookman Old Style"/>
                <a:ea typeface="DejaVu Sans"/>
              </a:rPr>
              <a:t>//if the cdev object is loaded successfully, all functions you defined through file_operators structure can be called.</a:t>
            </a:r>
            <a:endParaRPr b="0" lang="en-IN" sz="1800" spc="-1" strike="noStrike">
              <a:latin typeface="Arial"/>
            </a:endParaRPr>
          </a:p>
          <a:p>
            <a:pPr>
              <a:lnSpc>
                <a:spcPct val="100000"/>
              </a:lnSpc>
              <a:buNone/>
            </a:pPr>
            <a:r>
              <a:rPr b="1" lang="en-IN" sz="1800" spc="-1" strike="noStrike">
                <a:solidFill>
                  <a:srgbClr val="3465a4"/>
                </a:solidFill>
                <a:latin typeface="Bookman Old Style"/>
                <a:ea typeface="DejaVu Sans"/>
              </a:rPr>
              <a:t>/***********************Now your device has been added to the system********************/</a:t>
            </a:r>
            <a:endParaRPr b="0" lang="en-IN" sz="1800" spc="-1" strike="noStrike">
              <a:latin typeface="Arial"/>
            </a:endParaRPr>
          </a:p>
          <a:p>
            <a:pPr>
              <a:lnSpc>
                <a:spcPct val="100000"/>
              </a:lnSpc>
              <a:buNone/>
            </a:pPr>
            <a:r>
              <a:rPr b="0" lang="en-IN" sz="1800" spc="-1" strike="noStrike">
                <a:solidFill>
                  <a:srgbClr val="000000"/>
                </a:solidFill>
                <a:latin typeface="Bookman Old Style"/>
                <a:ea typeface="DejaVu Sans"/>
              </a:rPr>
              <a:t>my_context.no_chars=0;</a:t>
            </a:r>
            <a:endParaRPr b="0" lang="en-IN" sz="1800" spc="-1" strike="noStrike">
              <a:latin typeface="Arial"/>
            </a:endParaRPr>
          </a:p>
          <a:p>
            <a:pPr>
              <a:lnSpc>
                <a:spcPct val="100000"/>
              </a:lnSpc>
              <a:buNone/>
            </a:pPr>
            <a:r>
              <a:rPr b="0" lang="en-IN" sz="1800" spc="-1" strike="noStrike">
                <a:solidFill>
                  <a:srgbClr val="000000"/>
                </a:solidFill>
                <a:latin typeface="Bookman Old Style"/>
                <a:ea typeface="DejaVu Sans"/>
              </a:rPr>
              <a:t>return res;</a:t>
            </a:r>
            <a:endParaRPr b="0" lang="en-IN" sz="1800" spc="-1" strike="noStrike">
              <a:latin typeface="Arial"/>
            </a:endParaRPr>
          </a:p>
          <a:p>
            <a:pPr>
              <a:lnSpc>
                <a:spcPct val="100000"/>
              </a:lnSpc>
              <a:buNone/>
            </a:pPr>
            <a:r>
              <a:rPr b="0" lang="en-IN" sz="1800" spc="-1" strike="noStrike">
                <a:solidFill>
                  <a:srgbClr val="000000"/>
                </a:solidFill>
                <a:latin typeface="Bookman Old Style"/>
                <a:ea typeface="DejaVu Sans"/>
              </a:rPr>
              <a:t>}</a:t>
            </a:r>
            <a:endParaRPr b="0" lang="en-IN" sz="1800" spc="-1" strike="noStrike">
              <a:latin typeface="Arial"/>
            </a:endParaRPr>
          </a:p>
          <a:p>
            <a:pPr>
              <a:lnSpc>
                <a:spcPct val="100000"/>
              </a:lnSpc>
              <a:buNone/>
            </a:pPr>
            <a:r>
              <a:rPr b="1" lang="en-US" sz="1800" spc="-1" strike="noStrike">
                <a:solidFill>
                  <a:srgbClr val="ff0000"/>
                </a:solidFill>
                <a:latin typeface="Bookman Old Style"/>
                <a:ea typeface="DejaVu Sans"/>
              </a:rPr>
              <a:t>//---------------------------------------------character driver exit function----------------------------------</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static void mydev_release(void) </a:t>
            </a:r>
            <a:r>
              <a:rPr b="0" i="1" lang="en-IN" sz="1800" spc="-1" strike="noStrike">
                <a:solidFill>
                  <a:srgbClr val="3465a4"/>
                </a:solidFill>
                <a:latin typeface="Bookman Old Style"/>
                <a:ea typeface="DejaVu Sans"/>
              </a:rPr>
              <a:t>//this function is executed when the linux DD is unloaded using </a:t>
            </a:r>
            <a:r>
              <a:rPr b="1" i="1" lang="en-IN" sz="1800" spc="-1" strike="noStrike">
                <a:solidFill>
                  <a:srgbClr val="3465a4"/>
                </a:solidFill>
                <a:latin typeface="Bookman Old Style"/>
                <a:ea typeface="DejaVu Sans"/>
              </a:rPr>
              <a:t>rmmod</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dev_t devno=MKDEV(42,0); </a:t>
            </a:r>
            <a:r>
              <a:rPr b="0" i="1" lang="en-IN" sz="1800" spc="-1" strike="noStrike">
                <a:solidFill>
                  <a:srgbClr val="3465a4"/>
                </a:solidFill>
                <a:latin typeface="Bookman Old Style"/>
                <a:ea typeface="DejaVu Sans"/>
              </a:rPr>
              <a:t>//with the help of Major and Minor numbers, MKDEV generate device number</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cdev_del(&amp;my_context.c_dev); </a:t>
            </a:r>
            <a:r>
              <a:rPr b="0" i="1" lang="en-US" sz="1800" spc="-1" strike="noStrike">
                <a:solidFill>
                  <a:srgbClr val="3465a4"/>
                </a:solidFill>
                <a:latin typeface="Bookman Old Style"/>
                <a:ea typeface="DejaVu Sans"/>
              </a:rPr>
              <a:t>//removes the char device which we have created from the system</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unregister_chrdev_region(devno,1</a:t>
            </a:r>
            <a:r>
              <a:rPr b="0" i="1" lang="en-US" sz="1800" spc="-1" strike="noStrike">
                <a:solidFill>
                  <a:srgbClr val="000000"/>
                </a:solidFill>
                <a:latin typeface="Bookman Old Style"/>
                <a:ea typeface="DejaVu Sans"/>
              </a:rPr>
              <a:t>); </a:t>
            </a:r>
            <a:r>
              <a:rPr b="0" i="1" lang="en-US" sz="1800" spc="-1" strike="noStrike">
                <a:solidFill>
                  <a:srgbClr val="3465a4"/>
                </a:solidFill>
                <a:latin typeface="Bookman Old Style"/>
                <a:ea typeface="DejaVu Sans"/>
              </a:rPr>
              <a:t>//here the unregistration takes place of that particular Major Number</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printk("&lt;1&gt;""char_device  unloaded successfully\n");</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TextBox 3"/>
          <p:cNvSpPr/>
          <p:nvPr/>
        </p:nvSpPr>
        <p:spPr>
          <a:xfrm>
            <a:off x="215280" y="36000"/>
            <a:ext cx="11769120" cy="6124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ff0000"/>
                </a:solidFill>
                <a:latin typeface="Bookman Old Style"/>
                <a:ea typeface="DejaVu Sans"/>
              </a:rPr>
              <a:t>//---------------------------------------------character driver open function-----------------------------------------------</a:t>
            </a:r>
            <a:endParaRPr b="0" lang="en-IN" sz="1800" spc="-1" strike="noStrike">
              <a:latin typeface="Arial"/>
            </a:endParaRPr>
          </a:p>
          <a:p>
            <a:pPr>
              <a:lnSpc>
                <a:spcPct val="100000"/>
              </a:lnSpc>
              <a:buNone/>
            </a:pPr>
            <a:r>
              <a:rPr b="1" lang="en-US" sz="1800" spc="-1" strike="noStrike">
                <a:solidFill>
                  <a:srgbClr val="3465a4"/>
                </a:solidFill>
                <a:latin typeface="Bookman Old Style"/>
                <a:ea typeface="DejaVu Sans"/>
              </a:rPr>
              <a:t>/**********************************driver routine open();************************************/</a:t>
            </a:r>
            <a:endParaRPr b="0" lang="en-IN" sz="1800" spc="-1" strike="noStrike">
              <a:latin typeface="Arial"/>
            </a:endParaRPr>
          </a:p>
          <a:p>
            <a:pPr>
              <a:lnSpc>
                <a:spcPct val="100000"/>
              </a:lnSpc>
              <a:buNone/>
            </a:pPr>
            <a:r>
              <a:rPr b="0" i="1" lang="en-US" sz="1800" spc="-1" strike="noStrike">
                <a:solidFill>
                  <a:srgbClr val="3465a4"/>
                </a:solidFill>
                <a:latin typeface="Bookman Old Style"/>
                <a:ea typeface="DejaVu Sans"/>
              </a:rPr>
              <a:t>/*1. load device file dynamically or statically in to kernel space..(# mknod /dev/mydev c 42 0)*/</a:t>
            </a:r>
            <a:endParaRPr b="0" lang="en-IN" sz="1800" spc="-1" strike="noStrike">
              <a:latin typeface="Arial"/>
            </a:endParaRPr>
          </a:p>
          <a:p>
            <a:pPr>
              <a:lnSpc>
                <a:spcPct val="100000"/>
              </a:lnSpc>
              <a:buNone/>
            </a:pPr>
            <a:r>
              <a:rPr b="0" i="1" lang="en-US" sz="1800" spc="-1" strike="noStrike">
                <a:solidFill>
                  <a:srgbClr val="3465a4"/>
                </a:solidFill>
                <a:latin typeface="Bookman Old Style"/>
                <a:ea typeface="DejaVu Sans"/>
              </a:rPr>
              <a:t>/* i_rdev=devno, *i_cdev=&amp;my_context.c_dev are the members of inode object of "/dev/mydev" are stored automatically when a request comes from application (open()) system call*/</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static int mychar_open(struct inode *inode, struct file *file)   </a:t>
            </a:r>
            <a:r>
              <a:rPr b="0" i="1" lang="en-US" sz="1800" spc="-1" strike="noStrike">
                <a:solidFill>
                  <a:srgbClr val="3465a4"/>
                </a:solidFill>
                <a:latin typeface="Bookman Old Style"/>
                <a:ea typeface="DejaVu Sans"/>
              </a:rPr>
              <a:t>//1st arg= inode object base address, 2nd arg= base address of file object of "/dev/my_char"</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try_module_get(THIS_MODULE);  </a:t>
            </a:r>
            <a:r>
              <a:rPr b="0" i="1" lang="en-US" sz="1800" spc="-1" strike="noStrike">
                <a:solidFill>
                  <a:srgbClr val="3465a4"/>
                </a:solidFill>
                <a:latin typeface="Bookman Old Style"/>
                <a:ea typeface="DejaVu Sans"/>
              </a:rPr>
              <a:t>//it will increase the count of no of devices communicating to driver</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file-&gt;private_data=&amp;my_context;  </a:t>
            </a:r>
            <a:r>
              <a:rPr b="0" i="1" lang="en-US" sz="1800" spc="-1" strike="noStrike">
                <a:solidFill>
                  <a:srgbClr val="3465a4"/>
                </a:solidFill>
                <a:latin typeface="Bookman Old Style"/>
                <a:ea typeface="DejaVu Sans"/>
              </a:rPr>
              <a:t>//storing the base address of device context info in file_object private data</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if(file-&gt;f_mode &amp; FMODE_READ)  </a:t>
            </a:r>
            <a:r>
              <a:rPr b="0" i="1" lang="en-US" sz="1800" spc="-1" strike="noStrike">
                <a:solidFill>
                  <a:srgbClr val="3465a4"/>
                </a:solidFill>
                <a:latin typeface="Bookman Old Style"/>
                <a:ea typeface="DejaVu Sans"/>
              </a:rPr>
              <a:t>//FMODE_READ is a predefined macro- it has a unique identifier for read_mode</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printk("&lt;1&gt;""open for read mode\n");</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      </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if(file-&gt;f_mode &amp; FMODE_WRITE) </a:t>
            </a:r>
            <a:r>
              <a:rPr b="0" i="1" lang="en-US" sz="1800" spc="-1" strike="noStrike">
                <a:solidFill>
                  <a:srgbClr val="3465a4"/>
                </a:solidFill>
                <a:latin typeface="Bookman Old Style"/>
                <a:ea typeface="DejaVu Sans"/>
              </a:rPr>
              <a:t>//FMMODE_WRITE is a predefined macro- it has a unique identifier for write_mode</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printk("&lt;1&gt;""open for write mode\n");</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return 0;      </a:t>
            </a:r>
            <a:r>
              <a:rPr b="0" i="1" lang="en-US" sz="1800" spc="-1" strike="noStrike">
                <a:solidFill>
                  <a:srgbClr val="3465a4"/>
                </a:solidFill>
                <a:latin typeface="Bookman Old Style"/>
                <a:ea typeface="DejaVu Sans"/>
              </a:rPr>
              <a:t>//returning zero for successfull open</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TextBox 3"/>
          <p:cNvSpPr/>
          <p:nvPr/>
        </p:nvSpPr>
        <p:spPr>
          <a:xfrm>
            <a:off x="210600" y="197280"/>
            <a:ext cx="11769120" cy="6124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ff0000"/>
                </a:solidFill>
                <a:latin typeface="Bookman Old Style"/>
                <a:ea typeface="DejaVu Sans"/>
              </a:rPr>
              <a:t>//---------------------------------------------character driver close function-----------------------------------------------</a:t>
            </a:r>
            <a:endParaRPr b="0" lang="en-IN" sz="1800" spc="-1" strike="noStrike">
              <a:latin typeface="Arial"/>
            </a:endParaRPr>
          </a:p>
          <a:p>
            <a:pPr>
              <a:lnSpc>
                <a:spcPct val="100000"/>
              </a:lnSpc>
              <a:buNone/>
            </a:pPr>
            <a:r>
              <a:rPr b="1" lang="en-US" sz="1800" spc="-1" strike="noStrike">
                <a:solidFill>
                  <a:srgbClr val="3465a4"/>
                </a:solidFill>
                <a:latin typeface="Bookman Old Style"/>
                <a:ea typeface="DejaVu Sans"/>
              </a:rPr>
              <a:t>/***********************************driver routine close();************************************/</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static int mychar_close(struct inode *inode, struct file *file)</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a:t>
            </a:r>
            <a:endParaRPr b="0" lang="en-IN" sz="1800" spc="-1" strike="noStrike">
              <a:latin typeface="Arial"/>
            </a:endParaRPr>
          </a:p>
          <a:p>
            <a:pPr>
              <a:lnSpc>
                <a:spcPct val="100000"/>
              </a:lnSpc>
              <a:buNone/>
            </a:pPr>
            <a:r>
              <a:rPr b="1"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module_put(THIS_MODULE);  </a:t>
            </a:r>
            <a:r>
              <a:rPr b="0" i="1" lang="en-US" sz="1800" spc="-1" strike="noStrike">
                <a:solidFill>
                  <a:srgbClr val="3465a4"/>
                </a:solidFill>
                <a:latin typeface="Bookman Old Style"/>
                <a:ea typeface="DejaVu Sans"/>
              </a:rPr>
              <a:t>//it will decrease the count of no of devices communicating to driver</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printk("&lt;1&gt;""device file is closed\n");</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return 0;       </a:t>
            </a:r>
            <a:r>
              <a:rPr b="0" i="1" lang="en-US" sz="1800" spc="-1" strike="noStrike">
                <a:solidFill>
                  <a:srgbClr val="3465a4"/>
                </a:solidFill>
                <a:latin typeface="Bookman Old Style"/>
                <a:ea typeface="DejaVu Sans"/>
              </a:rPr>
              <a:t>// returning zero for successfull close</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US" sz="1800" spc="-1" strike="noStrike">
                <a:solidFill>
                  <a:srgbClr val="ff0000"/>
                </a:solidFill>
                <a:latin typeface="Bookman Old Style"/>
                <a:ea typeface="DejaVu Sans"/>
              </a:rPr>
              <a:t>//---------------------------------------------character driver write function-----------------------------------------------</a:t>
            </a:r>
            <a:endParaRPr b="0" lang="en-IN" sz="1800" spc="-1" strike="noStrike">
              <a:latin typeface="Arial"/>
            </a:endParaRPr>
          </a:p>
          <a:p>
            <a:pPr>
              <a:lnSpc>
                <a:spcPct val="100000"/>
              </a:lnSpc>
              <a:buNone/>
            </a:pPr>
            <a:r>
              <a:rPr b="1" lang="en-US" sz="1800" spc="-1" strike="noStrike">
                <a:solidFill>
                  <a:srgbClr val="3465a4"/>
                </a:solidFill>
                <a:latin typeface="Bookman Old Style"/>
                <a:ea typeface="DejaVu Sans"/>
              </a:rPr>
              <a:t>/***********************************driver routine write();************************************/</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static ssize_t mychar_write(struct file *file, const char *buff, size_t len, loff_t *offset)</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struct d_context *tdev;</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tdev=file-&gt;private_data;  </a:t>
            </a:r>
            <a:r>
              <a:rPr b="0" i="1" lang="en-US" sz="1800" spc="-1" strike="noStrike">
                <a:solidFill>
                  <a:srgbClr val="3465a4"/>
                </a:solidFill>
                <a:latin typeface="Bookman Old Style"/>
                <a:ea typeface="DejaVu Sans"/>
              </a:rPr>
              <a:t>//storing the address of device context info of particular device file into a device context pointer</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if(len&gt;5)</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len=5;</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copy_from_user(tdev-&gt;buf,buff,len);  </a:t>
            </a:r>
            <a:r>
              <a:rPr b="0" i="1" lang="en-US" sz="1800" spc="-1" strike="noStrike">
                <a:solidFill>
                  <a:srgbClr val="3465a4"/>
                </a:solidFill>
                <a:latin typeface="Bookman Old Style"/>
                <a:ea typeface="DejaVu Sans"/>
              </a:rPr>
              <a:t>//1st arg is the destination address of device context info member buf,2nd arg is the source,3rd arg is len, here we are copying data from application to kernel</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TextBox 3"/>
          <p:cNvSpPr/>
          <p:nvPr/>
        </p:nvSpPr>
        <p:spPr>
          <a:xfrm>
            <a:off x="215280" y="89640"/>
            <a:ext cx="11769120" cy="6673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tdev-&gt;no_chars=len;      </a:t>
            </a:r>
            <a:r>
              <a:rPr b="0" i="1" lang="en-US" sz="1800" spc="-1" strike="noStrike">
                <a:solidFill>
                  <a:srgbClr val="3465a4"/>
                </a:solidFill>
                <a:latin typeface="Bookman Old Style"/>
                <a:ea typeface="DejaVu Sans"/>
              </a:rPr>
              <a:t>//updating no of chars written to kernel(device context info member-buf</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printk("&lt;1&gt;""write is called\n");</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pr_info("data received from app %s-%d (no of chars)\n",tdev-&gt;buf,tdev-&gt;no_chars);</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return (ssize_t)len;</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a:t>
            </a:r>
            <a:endParaRPr b="0" lang="en-IN" sz="1800" spc="-1" strike="noStrike">
              <a:latin typeface="Arial"/>
            </a:endParaRPr>
          </a:p>
          <a:p>
            <a:pPr>
              <a:lnSpc>
                <a:spcPct val="100000"/>
              </a:lnSpc>
              <a:buNone/>
            </a:pPr>
            <a:r>
              <a:rPr b="1" lang="en-US" sz="1800" spc="-1" strike="noStrike">
                <a:solidFill>
                  <a:srgbClr val="ff0000"/>
                </a:solidFill>
                <a:latin typeface="Bookman Old Style"/>
                <a:ea typeface="DejaVu Sans"/>
              </a:rPr>
              <a:t>//---------------------------------------------character driver read function------------------------------------------------</a:t>
            </a:r>
            <a:endParaRPr b="0" lang="en-IN" sz="1800" spc="-1" strike="noStrike">
              <a:latin typeface="Arial"/>
            </a:endParaRPr>
          </a:p>
          <a:p>
            <a:pPr>
              <a:lnSpc>
                <a:spcPct val="100000"/>
              </a:lnSpc>
              <a:buNone/>
            </a:pPr>
            <a:r>
              <a:rPr b="1" lang="en-US" sz="1800" spc="-1" strike="noStrike">
                <a:solidFill>
                  <a:srgbClr val="3465a4"/>
                </a:solidFill>
                <a:latin typeface="Bookman Old Style"/>
                <a:ea typeface="DejaVu Sans"/>
              </a:rPr>
              <a:t>/************************driver routine read ();***********************************/</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static ssize_t mychar_read(struct file *file, char *buff, size_t len, loff_t *offset)</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struct d_context *tdev;</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tdev=file-&gt;private_data;   </a:t>
            </a:r>
            <a:r>
              <a:rPr b="0" i="1" lang="en-US" sz="1800" spc="-1" strike="noStrike">
                <a:solidFill>
                  <a:srgbClr val="3465a4"/>
                </a:solidFill>
                <a:latin typeface="Bookman Old Style"/>
                <a:ea typeface="DejaVu Sans"/>
              </a:rPr>
              <a:t>//storing the address of device context info of particular device file into a device context pointer</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if(len&gt;tdev-&gt;no_chars)</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len=tdev-&gt;no_chars;</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copy_to_user(buff,tdev-&gt;buf,len);  </a:t>
            </a:r>
            <a:r>
              <a:rPr b="0" i="1" lang="en-US" sz="1800" spc="-1" strike="noStrike">
                <a:solidFill>
                  <a:srgbClr val="3465a4"/>
                </a:solidFill>
                <a:latin typeface="Bookman Old Style"/>
                <a:ea typeface="DejaVu Sans"/>
              </a:rPr>
              <a:t>//2nd arg is the destination address of device context info member buf,1st arg is the source,3rd arg is len, here we are copying data from kernel to application</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tdev-&gt;no_chars=0;  </a:t>
            </a:r>
            <a:r>
              <a:rPr b="0" i="1" lang="en-US" sz="1800" spc="-1" strike="noStrike">
                <a:solidFill>
                  <a:srgbClr val="3465a4"/>
                </a:solidFill>
                <a:latin typeface="Bookman Old Style"/>
                <a:ea typeface="DejaVu Sans"/>
              </a:rPr>
              <a:t>//updating no of chars written to user(device context info member-buf</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printk("&lt;1&gt;""read is called\n");</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     </a:t>
            </a:r>
            <a:r>
              <a:rPr b="0" lang="en-US" sz="1800" spc="-1" strike="noStrike">
                <a:solidFill>
                  <a:srgbClr val="000000"/>
                </a:solidFill>
                <a:latin typeface="Bookman Old Style"/>
                <a:ea typeface="DejaVu Sans"/>
              </a:rPr>
              <a:t>return (ssize_t)len;</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module_init(mydev_init);    </a:t>
            </a:r>
            <a:r>
              <a:rPr b="0" i="1" lang="en-US" sz="1800" spc="-1" strike="noStrike">
                <a:solidFill>
                  <a:srgbClr val="3465a4"/>
                </a:solidFill>
                <a:latin typeface="Bookman Old Style"/>
                <a:ea typeface="DejaVu Sans"/>
              </a:rPr>
              <a:t>//module_init is predefined macros which hold the address of driver initialisation routine</a:t>
            </a:r>
            <a:endParaRPr b="0" lang="en-IN" sz="1800" spc="-1" strike="noStrike">
              <a:latin typeface="Arial"/>
            </a:endParaRPr>
          </a:p>
          <a:p>
            <a:pPr>
              <a:lnSpc>
                <a:spcPct val="100000"/>
              </a:lnSpc>
              <a:buNone/>
            </a:pPr>
            <a:r>
              <a:rPr b="0" lang="en-US" sz="1800" spc="-1" strike="noStrike">
                <a:solidFill>
                  <a:srgbClr val="000000"/>
                </a:solidFill>
                <a:latin typeface="Bookman Old Style"/>
                <a:ea typeface="DejaVu Sans"/>
              </a:rPr>
              <a:t>module_exit(mydev_release);    </a:t>
            </a:r>
            <a:r>
              <a:rPr b="0" i="1" lang="en-US" sz="1800" spc="-1" strike="noStrike">
                <a:solidFill>
                  <a:srgbClr val="3465a4"/>
                </a:solidFill>
                <a:latin typeface="Bookman Old Style"/>
                <a:ea typeface="DejaVu Sans"/>
              </a:rPr>
              <a:t>//module_exit is predefined macros which hold the address of driver exit routine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title"/>
          </p:nvPr>
        </p:nvSpPr>
        <p:spPr>
          <a:xfrm>
            <a:off x="286920" y="568080"/>
            <a:ext cx="10993680" cy="715680"/>
          </a:xfrm>
          <a:prstGeom prst="rect">
            <a:avLst/>
          </a:prstGeom>
          <a:noFill/>
          <a:ln w="0">
            <a:noFill/>
          </a:ln>
        </p:spPr>
        <p:txBody>
          <a:bodyPr lIns="0" rIns="0" tIns="0" bIns="0" anchor="ctr">
            <a:normAutofit/>
          </a:bodyPr>
          <a:p>
            <a:pPr algn="ctr">
              <a:lnSpc>
                <a:spcPct val="90000"/>
              </a:lnSpc>
              <a:buNone/>
            </a:pPr>
            <a:r>
              <a:rPr b="1" lang="en-US" sz="3200" spc="-1" strike="noStrike">
                <a:solidFill>
                  <a:srgbClr val="000000"/>
                </a:solidFill>
                <a:latin typeface="Times New Roman"/>
              </a:rPr>
              <a:t>Makefile:</a:t>
            </a:r>
            <a:endParaRPr b="0" lang="en-IN" sz="3200" spc="-1" strike="noStrike">
              <a:latin typeface="Arial"/>
            </a:endParaRPr>
          </a:p>
        </p:txBody>
      </p:sp>
      <p:sp>
        <p:nvSpPr>
          <p:cNvPr id="350" name="TextBox 4"/>
          <p:cNvSpPr/>
          <p:nvPr/>
        </p:nvSpPr>
        <p:spPr>
          <a:xfrm>
            <a:off x="119880" y="1798200"/>
            <a:ext cx="11778120" cy="3443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000" spc="-1" strike="noStrike">
                <a:solidFill>
                  <a:srgbClr val="000000"/>
                </a:solidFill>
                <a:latin typeface="Bookman Old Style"/>
                <a:ea typeface="DejaVu Sans"/>
              </a:rPr>
              <a:t>obj-m =  basic_character_driver.o</a:t>
            </a: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r>
              <a:rPr b="0" lang="en-US" sz="2000" spc="-1" strike="noStrike">
                <a:solidFill>
                  <a:srgbClr val="000000"/>
                </a:solidFill>
                <a:latin typeface="Bookman Old Style"/>
                <a:ea typeface="DejaVu Sans"/>
              </a:rPr>
              <a:t>all:</a:t>
            </a:r>
            <a:endParaRPr b="0" lang="en-IN" sz="2000" spc="-1" strike="noStrike">
              <a:latin typeface="Arial"/>
            </a:endParaRPr>
          </a:p>
          <a:p>
            <a:pPr>
              <a:lnSpc>
                <a:spcPct val="100000"/>
              </a:lnSpc>
              <a:buNone/>
            </a:pP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make –C /lib/modules/$(shell uname –r)/build M=$(shell pwd) modules</a:t>
            </a:r>
            <a:endParaRPr b="0" lang="en-IN" sz="2000" spc="-1" strike="noStrike">
              <a:latin typeface="Arial"/>
            </a:endParaRPr>
          </a:p>
          <a:p>
            <a:pPr>
              <a:lnSpc>
                <a:spcPct val="100000"/>
              </a:lnSpc>
              <a:buNone/>
            </a:pPr>
            <a:r>
              <a:rPr b="0" lang="en-US" sz="2000" spc="-1" strike="noStrike">
                <a:solidFill>
                  <a:srgbClr val="000000"/>
                </a:solidFill>
                <a:latin typeface="Bookman Old Style"/>
                <a:ea typeface="DejaVu Sans"/>
              </a:rPr>
              <a:t>clean:</a:t>
            </a:r>
            <a:endParaRPr b="0" lang="en-IN" sz="2000" spc="-1" strike="noStrike">
              <a:latin typeface="Arial"/>
            </a:endParaRPr>
          </a:p>
          <a:p>
            <a:pPr>
              <a:lnSpc>
                <a:spcPct val="100000"/>
              </a:lnSpc>
              <a:buNone/>
            </a:pP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make –C /lib/modules/$(shell uname –r)/build M=$(shell pwd) clean</a:t>
            </a: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r>
              <a:rPr b="0" i="1" lang="en-US" sz="2000" spc="-1" strike="noStrike">
                <a:solidFill>
                  <a:srgbClr val="3465a4"/>
                </a:solidFill>
                <a:latin typeface="Bookman Old Style"/>
                <a:ea typeface="DejaVu Sans"/>
              </a:rPr>
              <a:t>#Here M is a variable assigned to the execution of make. </a:t>
            </a:r>
            <a:endParaRPr b="0" lang="en-IN" sz="2000" spc="-1" strike="noStrike">
              <a:latin typeface="Arial"/>
            </a:endParaRPr>
          </a:p>
          <a:p>
            <a:pPr>
              <a:lnSpc>
                <a:spcPct val="100000"/>
              </a:lnSpc>
              <a:buNone/>
            </a:pPr>
            <a:r>
              <a:rPr b="0" i="1" lang="en-US" sz="2000" spc="-1" strike="noStrike">
                <a:solidFill>
                  <a:srgbClr val="3465a4"/>
                </a:solidFill>
                <a:latin typeface="Bookman Old Style"/>
                <a:ea typeface="DejaVu Sans"/>
              </a:rPr>
              <a:t>#In the above makefile, make will read Makefile in path /lib/modules/$(shell uname –r)/build and build the required modules in the present working directory. Typically, this variable M will allow for make to return to your current directory after processing Makefile.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title"/>
          </p:nvPr>
        </p:nvSpPr>
        <p:spPr>
          <a:xfrm>
            <a:off x="4226040" y="116640"/>
            <a:ext cx="3271680" cy="644040"/>
          </a:xfrm>
          <a:prstGeom prst="rect">
            <a:avLst/>
          </a:prstGeom>
          <a:noFill/>
          <a:ln w="0">
            <a:noFill/>
          </a:ln>
        </p:spPr>
        <p:txBody>
          <a:bodyPr lIns="0" rIns="0" tIns="0" bIns="0" anchor="ctr">
            <a:noAutofit/>
          </a:bodyPr>
          <a:p>
            <a:pPr>
              <a:lnSpc>
                <a:spcPct val="90000"/>
              </a:lnSpc>
              <a:buNone/>
            </a:pPr>
            <a:r>
              <a:rPr b="1" lang="en-US" sz="2500" spc="-1" strike="noStrike">
                <a:solidFill>
                  <a:srgbClr val="000000"/>
                </a:solidFill>
                <a:latin typeface="Bookman Old Style"/>
              </a:rPr>
              <a:t>Write application:</a:t>
            </a:r>
            <a:endParaRPr b="0" lang="en-IN" sz="2500" spc="-1" strike="noStrike">
              <a:latin typeface="Arial"/>
            </a:endParaRPr>
          </a:p>
        </p:txBody>
      </p:sp>
      <p:sp>
        <p:nvSpPr>
          <p:cNvPr id="352" name="TextBox 3"/>
          <p:cNvSpPr/>
          <p:nvPr/>
        </p:nvSpPr>
        <p:spPr>
          <a:xfrm>
            <a:off x="110520" y="762120"/>
            <a:ext cx="5984280" cy="5589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900" spc="-1" strike="noStrike">
                <a:solidFill>
                  <a:srgbClr val="000000"/>
                </a:solidFill>
                <a:latin typeface="Bookman Old Style"/>
                <a:ea typeface="DejaVu Sans"/>
              </a:rPr>
              <a:t>#include&lt;stdio.h&gt;</a:t>
            </a:r>
            <a:endParaRPr b="0" lang="en-IN" sz="1900" spc="-1" strike="noStrike">
              <a:latin typeface="Arial"/>
            </a:endParaRPr>
          </a:p>
          <a:p>
            <a:pPr>
              <a:lnSpc>
                <a:spcPct val="100000"/>
              </a:lnSpc>
              <a:buNone/>
            </a:pPr>
            <a:r>
              <a:rPr b="0" lang="en-US" sz="1900" spc="-1" strike="noStrike">
                <a:solidFill>
                  <a:srgbClr val="000000"/>
                </a:solidFill>
                <a:latin typeface="Bookman Old Style"/>
                <a:ea typeface="DejaVu Sans"/>
              </a:rPr>
              <a:t>#include&lt;fcntl.h&gt;</a:t>
            </a:r>
            <a:endParaRPr b="0" lang="en-IN" sz="1900" spc="-1" strike="noStrike">
              <a:latin typeface="Arial"/>
            </a:endParaRPr>
          </a:p>
          <a:p>
            <a:pPr>
              <a:lnSpc>
                <a:spcPct val="100000"/>
              </a:lnSpc>
              <a:buNone/>
            </a:pPr>
            <a:r>
              <a:rPr b="0" lang="en-US" sz="1900" spc="-1" strike="noStrike">
                <a:solidFill>
                  <a:srgbClr val="000000"/>
                </a:solidFill>
                <a:latin typeface="Bookman Old Style"/>
                <a:ea typeface="DejaVu Sans"/>
              </a:rPr>
              <a:t>#include&lt;string.h&gt;</a:t>
            </a:r>
            <a:endParaRPr b="0" lang="en-IN" sz="1900" spc="-1" strike="noStrike">
              <a:latin typeface="Arial"/>
            </a:endParaRPr>
          </a:p>
          <a:p>
            <a:pPr>
              <a:lnSpc>
                <a:spcPct val="100000"/>
              </a:lnSpc>
              <a:buNone/>
            </a:pPr>
            <a:r>
              <a:rPr b="0" lang="en-US" sz="1900" spc="-1" strike="noStrike">
                <a:solidFill>
                  <a:srgbClr val="000000"/>
                </a:solidFill>
                <a:latin typeface="Bookman Old Style"/>
                <a:ea typeface="DejaVu Sans"/>
              </a:rPr>
              <a:t>#include&lt;unistd.h&gt;</a:t>
            </a:r>
            <a:endParaRPr b="0" lang="en-IN" sz="1900" spc="-1" strike="noStrike">
              <a:latin typeface="Arial"/>
            </a:endParaRPr>
          </a:p>
          <a:p>
            <a:pPr>
              <a:lnSpc>
                <a:spcPct val="100000"/>
              </a:lnSpc>
              <a:buNone/>
            </a:pPr>
            <a:r>
              <a:rPr b="0" lang="en-US" sz="1900" spc="-1" strike="noStrike">
                <a:solidFill>
                  <a:srgbClr val="000000"/>
                </a:solidFill>
                <a:latin typeface="Bookman Old Style"/>
                <a:ea typeface="DejaVu Sans"/>
              </a:rPr>
              <a:t>#include&lt;sys/stat.h&gt;</a:t>
            </a:r>
            <a:endParaRPr b="0" lang="en-IN" sz="1900" spc="-1" strike="noStrike">
              <a:latin typeface="Arial"/>
            </a:endParaRPr>
          </a:p>
          <a:p>
            <a:pPr>
              <a:lnSpc>
                <a:spcPct val="100000"/>
              </a:lnSpc>
              <a:buNone/>
            </a:pPr>
            <a:r>
              <a:rPr b="0" lang="en-US" sz="1900" spc="-1" strike="noStrike">
                <a:solidFill>
                  <a:srgbClr val="000000"/>
                </a:solidFill>
                <a:latin typeface="Bookman Old Style"/>
                <a:ea typeface="DejaVu Sans"/>
              </a:rPr>
              <a:t>void main()</a:t>
            </a:r>
            <a:endParaRPr b="0" lang="en-IN" sz="1900" spc="-1" strike="noStrike">
              <a:latin typeface="Arial"/>
            </a:endParaRPr>
          </a:p>
          <a:p>
            <a:pPr>
              <a:lnSpc>
                <a:spcPct val="100000"/>
              </a:lnSpc>
              <a:buNone/>
            </a:pPr>
            <a:r>
              <a:rPr b="0" lang="en-US" sz="1900" spc="-1" strike="noStrike">
                <a:solidFill>
                  <a:srgbClr val="000000"/>
                </a:solidFill>
                <a:latin typeface="Bookman Old Style"/>
                <a:ea typeface="DejaVu Sans"/>
              </a:rPr>
              <a:t>{</a:t>
            </a:r>
            <a:endParaRPr b="0" lang="en-IN" sz="1900" spc="-1" strike="noStrike">
              <a:latin typeface="Arial"/>
            </a:endParaRPr>
          </a:p>
          <a:p>
            <a:pPr>
              <a:lnSpc>
                <a:spcPct val="100000"/>
              </a:lnSpc>
              <a:buNone/>
            </a:pPr>
            <a:r>
              <a:rPr b="0" lang="en-US" sz="1900" spc="-1" strike="noStrike">
                <a:solidFill>
                  <a:srgbClr val="000000"/>
                </a:solidFill>
                <a:latin typeface="Bookman Old Style"/>
                <a:ea typeface="DejaVu Sans"/>
              </a:rPr>
              <a:t>   </a:t>
            </a:r>
            <a:r>
              <a:rPr b="0" lang="en-US" sz="1900" spc="-1" strike="noStrike">
                <a:solidFill>
                  <a:srgbClr val="000000"/>
                </a:solidFill>
                <a:latin typeface="Bookman Old Style"/>
                <a:ea typeface="DejaVu Sans"/>
              </a:rPr>
              <a:t>	</a:t>
            </a:r>
            <a:r>
              <a:rPr b="0" lang="en-US" sz="1900" spc="-1" strike="noStrike">
                <a:solidFill>
                  <a:srgbClr val="000000"/>
                </a:solidFill>
                <a:latin typeface="Bookman Old Style"/>
                <a:ea typeface="DejaVu Sans"/>
              </a:rPr>
              <a:t>int fd,ret;</a:t>
            </a:r>
            <a:endParaRPr b="0" lang="en-IN" sz="1900" spc="-1" strike="noStrike">
              <a:latin typeface="Arial"/>
            </a:endParaRPr>
          </a:p>
          <a:p>
            <a:pPr>
              <a:lnSpc>
                <a:spcPct val="100000"/>
              </a:lnSpc>
              <a:buNone/>
            </a:pPr>
            <a:r>
              <a:rPr b="0" lang="en-US" sz="1900" spc="-1" strike="noStrike">
                <a:solidFill>
                  <a:srgbClr val="000000"/>
                </a:solidFill>
                <a:latin typeface="Bookman Old Style"/>
                <a:ea typeface="DejaVu Sans"/>
              </a:rPr>
              <a:t>	</a:t>
            </a:r>
            <a:r>
              <a:rPr b="0" lang="en-US" sz="1900" spc="-1" strike="noStrike">
                <a:solidFill>
                  <a:srgbClr val="000000"/>
                </a:solidFill>
                <a:latin typeface="Bookman Old Style"/>
                <a:ea typeface="DejaVu Sans"/>
              </a:rPr>
              <a:t>char buf[100];</a:t>
            </a:r>
            <a:endParaRPr b="0" lang="en-IN" sz="1900" spc="-1" strike="noStrike">
              <a:latin typeface="Arial"/>
            </a:endParaRPr>
          </a:p>
          <a:p>
            <a:pPr>
              <a:lnSpc>
                <a:spcPct val="100000"/>
              </a:lnSpc>
              <a:buNone/>
            </a:pPr>
            <a:r>
              <a:rPr b="0" lang="en-US" sz="1900" spc="-1" strike="noStrike">
                <a:solidFill>
                  <a:srgbClr val="000000"/>
                </a:solidFill>
                <a:latin typeface="Bookman Old Style"/>
                <a:ea typeface="DejaVu Sans"/>
              </a:rPr>
              <a:t>	</a:t>
            </a:r>
            <a:r>
              <a:rPr b="0" lang="en-US" sz="1900" spc="-1" strike="noStrike">
                <a:solidFill>
                  <a:srgbClr val="000000"/>
                </a:solidFill>
                <a:latin typeface="Bookman Old Style"/>
                <a:ea typeface="DejaVu Sans"/>
              </a:rPr>
              <a:t>fd=open("/dev/my_char",O_WRONLY);</a:t>
            </a:r>
            <a:endParaRPr b="0" lang="en-IN" sz="1900" spc="-1" strike="noStrike">
              <a:latin typeface="Arial"/>
            </a:endParaRPr>
          </a:p>
          <a:p>
            <a:pPr>
              <a:lnSpc>
                <a:spcPct val="100000"/>
              </a:lnSpc>
              <a:buNone/>
            </a:pPr>
            <a:r>
              <a:rPr b="0" lang="en-US" sz="1900" spc="-1" strike="noStrike">
                <a:solidFill>
                  <a:srgbClr val="000000"/>
                </a:solidFill>
                <a:latin typeface="Bookman Old Style"/>
                <a:ea typeface="DejaVu Sans"/>
              </a:rPr>
              <a:t>	</a:t>
            </a:r>
            <a:r>
              <a:rPr b="0" lang="en-US" sz="1900" spc="-1" strike="noStrike">
                <a:solidFill>
                  <a:srgbClr val="000000"/>
                </a:solidFill>
                <a:latin typeface="Bookman Old Style"/>
                <a:ea typeface="DejaVu Sans"/>
              </a:rPr>
              <a:t>if(fd&lt;0)</a:t>
            </a:r>
            <a:endParaRPr b="0" lang="en-IN" sz="1900" spc="-1" strike="noStrike">
              <a:latin typeface="Arial"/>
            </a:endParaRPr>
          </a:p>
          <a:p>
            <a:pPr>
              <a:lnSpc>
                <a:spcPct val="100000"/>
              </a:lnSpc>
              <a:buNone/>
            </a:pPr>
            <a:r>
              <a:rPr b="0" lang="en-US" sz="1900" spc="-1" strike="noStrike">
                <a:solidFill>
                  <a:srgbClr val="000000"/>
                </a:solidFill>
                <a:latin typeface="Bookman Old Style"/>
                <a:ea typeface="DejaVu Sans"/>
              </a:rPr>
              <a:t>	</a:t>
            </a:r>
            <a:r>
              <a:rPr b="0" lang="en-US" sz="1900" spc="-1" strike="noStrike">
                <a:solidFill>
                  <a:srgbClr val="000000"/>
                </a:solidFill>
                <a:latin typeface="Bookman Old Style"/>
                <a:ea typeface="DejaVu Sans"/>
              </a:rPr>
              <a:t>{</a:t>
            </a:r>
            <a:endParaRPr b="0" lang="en-IN" sz="1900" spc="-1" strike="noStrike">
              <a:latin typeface="Arial"/>
            </a:endParaRPr>
          </a:p>
          <a:p>
            <a:pPr>
              <a:lnSpc>
                <a:spcPct val="100000"/>
              </a:lnSpc>
              <a:buNone/>
            </a:pPr>
            <a:r>
              <a:rPr b="0" lang="en-US" sz="1900" spc="-1" strike="noStrike">
                <a:solidFill>
                  <a:srgbClr val="000000"/>
                </a:solidFill>
                <a:latin typeface="Bookman Old Style"/>
                <a:ea typeface="DejaVu Sans"/>
              </a:rPr>
              <a:t>	</a:t>
            </a:r>
            <a:r>
              <a:rPr b="0" lang="en-US" sz="1900" spc="-1" strike="noStrike">
                <a:solidFill>
                  <a:srgbClr val="000000"/>
                </a:solidFill>
                <a:latin typeface="Bookman Old Style"/>
                <a:ea typeface="DejaVu Sans"/>
              </a:rPr>
              <a:t>	</a:t>
            </a:r>
            <a:r>
              <a:rPr b="0" lang="en-US" sz="1900" spc="-1" strike="noStrike">
                <a:solidFill>
                  <a:srgbClr val="000000"/>
                </a:solidFill>
                <a:latin typeface="Bookman Old Style"/>
                <a:ea typeface="DejaVu Sans"/>
              </a:rPr>
              <a:t>printf("failed to establish the </a:t>
            </a:r>
            <a:r>
              <a:rPr b="0" lang="en-US" sz="1900" spc="-1" strike="noStrike">
                <a:solidFill>
                  <a:srgbClr val="000000"/>
                </a:solidFill>
                <a:latin typeface="Bookman Old Style"/>
                <a:ea typeface="DejaVu Sans"/>
              </a:rPr>
              <a:t>	</a:t>
            </a:r>
            <a:r>
              <a:rPr b="0" lang="en-US" sz="1900" spc="-1" strike="noStrike">
                <a:solidFill>
                  <a:srgbClr val="000000"/>
                </a:solidFill>
                <a:latin typeface="Bookman Old Style"/>
                <a:ea typeface="DejaVu Sans"/>
              </a:rPr>
              <a:t>	</a:t>
            </a:r>
            <a:r>
              <a:rPr b="0" lang="en-US" sz="1900" spc="-1" strike="noStrike">
                <a:solidFill>
                  <a:srgbClr val="000000"/>
                </a:solidFill>
                <a:latin typeface="Bookman Old Style"/>
                <a:ea typeface="DejaVu Sans"/>
              </a:rPr>
              <a:t>	</a:t>
            </a:r>
            <a:r>
              <a:rPr b="0" lang="en-US" sz="1900" spc="-1" strike="noStrike">
                <a:solidFill>
                  <a:srgbClr val="000000"/>
                </a:solidFill>
                <a:latin typeface="Bookman Old Style"/>
                <a:ea typeface="DejaVu Sans"/>
              </a:rPr>
              <a:t>	</a:t>
            </a:r>
            <a:r>
              <a:rPr b="0" lang="en-US" sz="1900" spc="-1" strike="noStrike">
                <a:solidFill>
                  <a:srgbClr val="000000"/>
                </a:solidFill>
                <a:latin typeface="Bookman Old Style"/>
                <a:ea typeface="DejaVu Sans"/>
              </a:rPr>
              <a:t>	</a:t>
            </a:r>
            <a:r>
              <a:rPr b="0" lang="en-US" sz="1900" spc="-1" strike="noStrike">
                <a:solidFill>
                  <a:srgbClr val="000000"/>
                </a:solidFill>
                <a:latin typeface="Bookman Old Style"/>
                <a:ea typeface="DejaVu Sans"/>
              </a:rPr>
              <a:t>communication");</a:t>
            </a:r>
            <a:endParaRPr b="0" lang="en-IN" sz="1900" spc="-1" strike="noStrike">
              <a:latin typeface="Arial"/>
            </a:endParaRPr>
          </a:p>
          <a:p>
            <a:pPr>
              <a:lnSpc>
                <a:spcPct val="100000"/>
              </a:lnSpc>
              <a:buNone/>
            </a:pPr>
            <a:r>
              <a:rPr b="0" lang="en-US" sz="1900" spc="-1" strike="noStrike">
                <a:solidFill>
                  <a:srgbClr val="000000"/>
                </a:solidFill>
                <a:latin typeface="Bookman Old Style"/>
                <a:ea typeface="DejaVu Sans"/>
              </a:rPr>
              <a:t>	</a:t>
            </a:r>
            <a:r>
              <a:rPr b="0" lang="en-US" sz="1900" spc="-1" strike="noStrike">
                <a:solidFill>
                  <a:srgbClr val="000000"/>
                </a:solidFill>
                <a:latin typeface="Bookman Old Style"/>
                <a:ea typeface="DejaVu Sans"/>
              </a:rPr>
              <a:t>	</a:t>
            </a:r>
            <a:r>
              <a:rPr b="0" lang="en-US" sz="1900" spc="-1" strike="noStrike">
                <a:solidFill>
                  <a:srgbClr val="000000"/>
                </a:solidFill>
                <a:latin typeface="Bookman Old Style"/>
                <a:ea typeface="DejaVu Sans"/>
              </a:rPr>
              <a:t>exit(1);</a:t>
            </a:r>
            <a:endParaRPr b="0" lang="en-IN" sz="1900" spc="-1" strike="noStrike">
              <a:latin typeface="Arial"/>
            </a:endParaRPr>
          </a:p>
          <a:p>
            <a:pPr>
              <a:lnSpc>
                <a:spcPct val="100000"/>
              </a:lnSpc>
              <a:buNone/>
            </a:pPr>
            <a:r>
              <a:rPr b="0" lang="en-US" sz="1900" spc="-1" strike="noStrike">
                <a:solidFill>
                  <a:srgbClr val="000000"/>
                </a:solidFill>
                <a:latin typeface="Bookman Old Style"/>
                <a:ea typeface="DejaVu Sans"/>
              </a:rPr>
              <a:t>	</a:t>
            </a:r>
            <a:r>
              <a:rPr b="0" lang="en-US" sz="1900" spc="-1" strike="noStrike">
                <a:solidFill>
                  <a:srgbClr val="000000"/>
                </a:solidFill>
                <a:latin typeface="Bookman Old Style"/>
                <a:ea typeface="DejaVu Sans"/>
              </a:rPr>
              <a:t>}</a:t>
            </a:r>
            <a:endParaRPr b="0" lang="en-IN" sz="1900" spc="-1" strike="noStrike">
              <a:latin typeface="Arial"/>
            </a:endParaRPr>
          </a:p>
          <a:p>
            <a:pPr>
              <a:lnSpc>
                <a:spcPct val="100000"/>
              </a:lnSpc>
              <a:buNone/>
            </a:pPr>
            <a:r>
              <a:rPr b="0" lang="en-US" sz="1900" spc="-1" strike="noStrike">
                <a:solidFill>
                  <a:srgbClr val="000000"/>
                </a:solidFill>
                <a:latin typeface="Bookman Old Style"/>
                <a:ea typeface="DejaVu Sans"/>
              </a:rPr>
              <a:t>	</a:t>
            </a:r>
            <a:r>
              <a:rPr b="0" lang="en-US" sz="1900" spc="-1" strike="noStrike">
                <a:solidFill>
                  <a:srgbClr val="000000"/>
                </a:solidFill>
                <a:latin typeface="Bookman Old Style"/>
                <a:ea typeface="DejaVu Sans"/>
              </a:rPr>
              <a:t>printf("enter the input\n");</a:t>
            </a:r>
            <a:endParaRPr b="0" lang="en-IN" sz="1900" spc="-1" strike="noStrike">
              <a:latin typeface="Arial"/>
            </a:endParaRPr>
          </a:p>
          <a:p>
            <a:pPr>
              <a:lnSpc>
                <a:spcPct val="100000"/>
              </a:lnSpc>
              <a:buNone/>
            </a:pPr>
            <a:r>
              <a:rPr b="0" lang="en-US" sz="1900" spc="-1" strike="noStrike">
                <a:solidFill>
                  <a:srgbClr val="000000"/>
                </a:solidFill>
                <a:latin typeface="Bookman Old Style"/>
                <a:ea typeface="DejaVu Sans"/>
              </a:rPr>
              <a:t>	</a:t>
            </a:r>
            <a:r>
              <a:rPr b="0" lang="en-US" sz="1900" spc="-1" strike="noStrike">
                <a:solidFill>
                  <a:srgbClr val="000000"/>
                </a:solidFill>
                <a:latin typeface="Bookman Old Style"/>
                <a:ea typeface="DejaVu Sans"/>
              </a:rPr>
              <a:t>scanf("%[^\n]s",buf);</a:t>
            </a:r>
            <a:endParaRPr b="0" lang="en-IN" sz="1900" spc="-1" strike="noStrike">
              <a:latin typeface="Arial"/>
            </a:endParaRPr>
          </a:p>
          <a:p>
            <a:pPr>
              <a:lnSpc>
                <a:spcPct val="100000"/>
              </a:lnSpc>
              <a:buNone/>
            </a:pPr>
            <a:r>
              <a:rPr b="0" lang="en-US" sz="1900" spc="-1" strike="noStrike">
                <a:solidFill>
                  <a:srgbClr val="000000"/>
                </a:solidFill>
                <a:latin typeface="Bookman Old Style"/>
                <a:ea typeface="DejaVu Sans"/>
              </a:rPr>
              <a:t>	</a:t>
            </a:r>
            <a:r>
              <a:rPr b="0" lang="en-US" sz="1900" spc="-1" strike="noStrike">
                <a:solidFill>
                  <a:srgbClr val="000000"/>
                </a:solidFill>
                <a:latin typeface="Bookman Old Style"/>
                <a:ea typeface="DejaVu Sans"/>
              </a:rPr>
              <a:t>ret=write(fd,buf,strlen(buf));</a:t>
            </a:r>
            <a:endParaRPr b="0" lang="en-IN" sz="1900" spc="-1" strike="noStrike">
              <a:latin typeface="Arial"/>
            </a:endParaRPr>
          </a:p>
        </p:txBody>
      </p:sp>
      <p:sp>
        <p:nvSpPr>
          <p:cNvPr id="353" name="TextBox 4"/>
          <p:cNvSpPr/>
          <p:nvPr/>
        </p:nvSpPr>
        <p:spPr>
          <a:xfrm>
            <a:off x="6095880" y="997560"/>
            <a:ext cx="6364800" cy="2984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900" spc="-1" strike="noStrike">
                <a:solidFill>
                  <a:srgbClr val="000000"/>
                </a:solidFill>
                <a:latin typeface="Bookman Old Style"/>
                <a:ea typeface="DejaVu Sans"/>
              </a:rPr>
              <a:t>	</a:t>
            </a:r>
            <a:r>
              <a:rPr b="0" lang="en-US" sz="1900" spc="-1" strike="noStrike">
                <a:solidFill>
                  <a:srgbClr val="000000"/>
                </a:solidFill>
                <a:latin typeface="Bookman Old Style"/>
                <a:ea typeface="DejaVu Sans"/>
              </a:rPr>
              <a:t>if(ret&lt;0)</a:t>
            </a:r>
            <a:endParaRPr b="0" lang="en-IN" sz="1900" spc="-1" strike="noStrike">
              <a:latin typeface="Arial"/>
            </a:endParaRPr>
          </a:p>
          <a:p>
            <a:pPr>
              <a:lnSpc>
                <a:spcPct val="100000"/>
              </a:lnSpc>
              <a:buNone/>
            </a:pPr>
            <a:r>
              <a:rPr b="0" lang="en-US" sz="1900" spc="-1" strike="noStrike">
                <a:solidFill>
                  <a:srgbClr val="000000"/>
                </a:solidFill>
                <a:latin typeface="Bookman Old Style"/>
                <a:ea typeface="DejaVu Sans"/>
              </a:rPr>
              <a:t>	</a:t>
            </a:r>
            <a:r>
              <a:rPr b="0" lang="en-US" sz="1900" spc="-1" strike="noStrike">
                <a:solidFill>
                  <a:srgbClr val="000000"/>
                </a:solidFill>
                <a:latin typeface="Bookman Old Style"/>
                <a:ea typeface="DejaVu Sans"/>
              </a:rPr>
              <a:t>{</a:t>
            </a:r>
            <a:endParaRPr b="0" lang="en-IN" sz="1900" spc="-1" strike="noStrike">
              <a:latin typeface="Arial"/>
            </a:endParaRPr>
          </a:p>
          <a:p>
            <a:pPr>
              <a:lnSpc>
                <a:spcPct val="100000"/>
              </a:lnSpc>
              <a:buNone/>
            </a:pPr>
            <a:r>
              <a:rPr b="0" lang="en-US" sz="1900" spc="-1" strike="noStrike">
                <a:solidFill>
                  <a:srgbClr val="000000"/>
                </a:solidFill>
                <a:latin typeface="Bookman Old Style"/>
                <a:ea typeface="DejaVu Sans"/>
              </a:rPr>
              <a:t>	</a:t>
            </a:r>
            <a:r>
              <a:rPr b="0" lang="en-US" sz="1900" spc="-1" strike="noStrike">
                <a:solidFill>
                  <a:srgbClr val="000000"/>
                </a:solidFill>
                <a:latin typeface="Bookman Old Style"/>
                <a:ea typeface="DejaVu Sans"/>
              </a:rPr>
              <a:t>	</a:t>
            </a:r>
            <a:r>
              <a:rPr b="0" lang="en-US" sz="1900" spc="-1" strike="noStrike">
                <a:solidFill>
                  <a:srgbClr val="000000"/>
                </a:solidFill>
                <a:latin typeface="Bookman Old Style"/>
                <a:ea typeface="DejaVu Sans"/>
              </a:rPr>
              <a:t>printf("failed to erform write operation");</a:t>
            </a:r>
            <a:endParaRPr b="0" lang="en-IN" sz="1900" spc="-1" strike="noStrike">
              <a:latin typeface="Arial"/>
            </a:endParaRPr>
          </a:p>
          <a:p>
            <a:pPr>
              <a:lnSpc>
                <a:spcPct val="100000"/>
              </a:lnSpc>
              <a:buNone/>
            </a:pPr>
            <a:r>
              <a:rPr b="0" lang="en-US" sz="1900" spc="-1" strike="noStrike">
                <a:solidFill>
                  <a:srgbClr val="000000"/>
                </a:solidFill>
                <a:latin typeface="Bookman Old Style"/>
                <a:ea typeface="DejaVu Sans"/>
              </a:rPr>
              <a:t>	</a:t>
            </a:r>
            <a:r>
              <a:rPr b="0" lang="en-US" sz="1900" spc="-1" strike="noStrike">
                <a:solidFill>
                  <a:srgbClr val="000000"/>
                </a:solidFill>
                <a:latin typeface="Bookman Old Style"/>
                <a:ea typeface="DejaVu Sans"/>
              </a:rPr>
              <a:t>	</a:t>
            </a:r>
            <a:r>
              <a:rPr b="0" lang="en-US" sz="1900" spc="-1" strike="noStrike">
                <a:solidFill>
                  <a:srgbClr val="000000"/>
                </a:solidFill>
                <a:latin typeface="Bookman Old Style"/>
                <a:ea typeface="DejaVu Sans"/>
              </a:rPr>
              <a:t>exit(2);</a:t>
            </a:r>
            <a:endParaRPr b="0" lang="en-IN" sz="1900" spc="-1" strike="noStrike">
              <a:latin typeface="Arial"/>
            </a:endParaRPr>
          </a:p>
          <a:p>
            <a:pPr>
              <a:lnSpc>
                <a:spcPct val="100000"/>
              </a:lnSpc>
              <a:buNone/>
            </a:pPr>
            <a:r>
              <a:rPr b="0" lang="en-US" sz="1900" spc="-1" strike="noStrike">
                <a:solidFill>
                  <a:srgbClr val="000000"/>
                </a:solidFill>
                <a:latin typeface="Bookman Old Style"/>
                <a:ea typeface="DejaVu Sans"/>
              </a:rPr>
              <a:t>	</a:t>
            </a:r>
            <a:r>
              <a:rPr b="0" lang="en-US" sz="1900" spc="-1" strike="noStrike">
                <a:solidFill>
                  <a:srgbClr val="000000"/>
                </a:solidFill>
                <a:latin typeface="Bookman Old Style"/>
                <a:ea typeface="DejaVu Sans"/>
              </a:rPr>
              <a:t>}</a:t>
            </a:r>
            <a:endParaRPr b="0" lang="en-IN" sz="1900" spc="-1" strike="noStrike">
              <a:latin typeface="Arial"/>
            </a:endParaRPr>
          </a:p>
          <a:p>
            <a:pPr>
              <a:lnSpc>
                <a:spcPct val="100000"/>
              </a:lnSpc>
              <a:buNone/>
            </a:pPr>
            <a:r>
              <a:rPr b="0" lang="en-US" sz="1900" spc="-1" strike="noStrike">
                <a:solidFill>
                  <a:srgbClr val="000000"/>
                </a:solidFill>
                <a:latin typeface="Bookman Old Style"/>
                <a:ea typeface="DejaVu Sans"/>
              </a:rPr>
              <a:t>	</a:t>
            </a:r>
            <a:r>
              <a:rPr b="0" lang="en-US" sz="1900" spc="-1" strike="noStrike">
                <a:solidFill>
                  <a:srgbClr val="000000"/>
                </a:solidFill>
                <a:latin typeface="Bookman Old Style"/>
                <a:ea typeface="DejaVu Sans"/>
              </a:rPr>
              <a:t>	</a:t>
            </a:r>
            <a:r>
              <a:rPr b="0" lang="en-US" sz="1900" spc="-1" strike="noStrike">
                <a:solidFill>
                  <a:srgbClr val="000000"/>
                </a:solidFill>
                <a:latin typeface="Bookman Old Style"/>
                <a:ea typeface="DejaVu Sans"/>
              </a:rPr>
              <a:t>printf("write return value -&gt;%d\n",ret);</a:t>
            </a:r>
            <a:endParaRPr b="0" lang="en-IN" sz="1900" spc="-1" strike="noStrike">
              <a:latin typeface="Arial"/>
            </a:endParaRPr>
          </a:p>
          <a:p>
            <a:pPr>
              <a:lnSpc>
                <a:spcPct val="100000"/>
              </a:lnSpc>
              <a:buNone/>
            </a:pPr>
            <a:r>
              <a:rPr b="0" lang="en-US" sz="1900" spc="-1" strike="noStrike">
                <a:solidFill>
                  <a:srgbClr val="000000"/>
                </a:solidFill>
                <a:latin typeface="Bookman Old Style"/>
                <a:ea typeface="DejaVu Sans"/>
              </a:rPr>
              <a:t>	</a:t>
            </a:r>
            <a:r>
              <a:rPr b="0" lang="en-US" sz="1900" spc="-1" strike="noStrike">
                <a:solidFill>
                  <a:srgbClr val="000000"/>
                </a:solidFill>
                <a:latin typeface="Bookman Old Style"/>
                <a:ea typeface="DejaVu Sans"/>
              </a:rPr>
              <a:t>	</a:t>
            </a:r>
            <a:r>
              <a:rPr b="0" lang="en-US" sz="1900" spc="-1" strike="noStrike">
                <a:solidFill>
                  <a:srgbClr val="000000"/>
                </a:solidFill>
                <a:latin typeface="Bookman Old Style"/>
                <a:ea typeface="DejaVu Sans"/>
              </a:rPr>
              <a:t>close(fd);</a:t>
            </a:r>
            <a:endParaRPr b="0" lang="en-IN" sz="1900" spc="-1" strike="noStrike">
              <a:latin typeface="Arial"/>
            </a:endParaRPr>
          </a:p>
          <a:p>
            <a:pPr>
              <a:lnSpc>
                <a:spcPct val="100000"/>
              </a:lnSpc>
              <a:buNone/>
            </a:pPr>
            <a:r>
              <a:rPr b="0" lang="en-US" sz="1900" spc="-1" strike="noStrike">
                <a:solidFill>
                  <a:srgbClr val="000000"/>
                </a:solidFill>
                <a:latin typeface="Bookman Old Style"/>
                <a:ea typeface="DejaVu Sans"/>
              </a:rPr>
              <a:t>}</a:t>
            </a:r>
            <a:endParaRPr b="0" lang="en-IN" sz="1900" spc="-1" strike="noStrike">
              <a:latin typeface="Arial"/>
            </a:endParaRPr>
          </a:p>
        </p:txBody>
      </p:sp>
      <p:sp>
        <p:nvSpPr>
          <p:cNvPr id="354" name=""/>
          <p:cNvSpPr/>
          <p:nvPr/>
        </p:nvSpPr>
        <p:spPr>
          <a:xfrm>
            <a:off x="5940000" y="900360"/>
            <a:ext cx="720" cy="5834520"/>
          </a:xfrm>
          <a:prstGeom prst="line">
            <a:avLst/>
          </a:prstGeom>
          <a:ln w="19080">
            <a:solidFill>
              <a:srgbClr val="00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838080" y="359280"/>
            <a:ext cx="10514160" cy="1324080"/>
          </a:xfrm>
          <a:prstGeom prst="rect">
            <a:avLst/>
          </a:prstGeom>
          <a:noFill/>
          <a:ln w="0">
            <a:noFill/>
          </a:ln>
        </p:spPr>
        <p:txBody>
          <a:bodyPr lIns="90000" rIns="90000" tIns="45000" bIns="45000" anchor="ctr">
            <a:normAutofit/>
          </a:bodyPr>
          <a:p>
            <a:pPr algn="ctr">
              <a:lnSpc>
                <a:spcPct val="90000"/>
              </a:lnSpc>
              <a:buNone/>
            </a:pPr>
            <a:r>
              <a:rPr b="1" lang="en-US" sz="4400" spc="-1" strike="noStrike">
                <a:solidFill>
                  <a:srgbClr val="000000"/>
                </a:solidFill>
                <a:latin typeface="Bookman Old Style"/>
              </a:rPr>
              <a:t>Print</a:t>
            </a:r>
            <a:r>
              <a:rPr b="1" lang="en-US" sz="4400" spc="-1" strike="noStrike">
                <a:solidFill>
                  <a:srgbClr val="000000"/>
                </a:solidFill>
                <a:latin typeface="Bookman Old Style"/>
              </a:rPr>
              <a:t>k</a:t>
            </a:r>
            <a:endParaRPr b="0" lang="en-IN" sz="4400" spc="-1" strike="noStrike">
              <a:latin typeface="Arial"/>
            </a:endParaRPr>
          </a:p>
        </p:txBody>
      </p:sp>
      <p:sp>
        <p:nvSpPr>
          <p:cNvPr id="207" name="PlaceHolder 2"/>
          <p:cNvSpPr>
            <a:spLocks noGrp="1"/>
          </p:cNvSpPr>
          <p:nvPr>
            <p:ph/>
          </p:nvPr>
        </p:nvSpPr>
        <p:spPr>
          <a:xfrm>
            <a:off x="336600" y="1433160"/>
            <a:ext cx="11575800" cy="5058360"/>
          </a:xfrm>
          <a:prstGeom prst="rect">
            <a:avLst/>
          </a:prstGeom>
          <a:noFill/>
          <a:ln w="0">
            <a:noFill/>
          </a:ln>
        </p:spPr>
        <p:txBody>
          <a:bodyPr lIns="90000" rIns="90000" tIns="45000" bIns="45000" anchor="t">
            <a:normAutofit/>
          </a:bodyPr>
          <a:p>
            <a:pPr>
              <a:lnSpc>
                <a:spcPct val="120000"/>
              </a:lnSpc>
              <a:spcBef>
                <a:spcPts val="1001"/>
              </a:spcBef>
              <a:buNone/>
              <a:tabLst>
                <a:tab algn="l" pos="0"/>
              </a:tabLst>
            </a:pPr>
            <a:r>
              <a:rPr b="1" lang="en-US" sz="2000" spc="-1" strike="noStrike">
                <a:solidFill>
                  <a:srgbClr val="000000"/>
                </a:solidFill>
                <a:latin typeface="bookman old"/>
              </a:rPr>
              <a:t>Printk() </a:t>
            </a:r>
            <a:r>
              <a:rPr b="0" lang="en-US" sz="2000" spc="-1" strike="noStrike">
                <a:solidFill>
                  <a:srgbClr val="000000"/>
                </a:solidFill>
                <a:latin typeface="bookman old"/>
              </a:rPr>
              <a:t>is a kernel-level function, which has the ability to print out to different log levels as defined in. We can see the prints using </a:t>
            </a:r>
            <a:r>
              <a:rPr b="1" lang="en-US" sz="2000" spc="-1" strike="noStrike">
                <a:solidFill>
                  <a:srgbClr val="000000"/>
                </a:solidFill>
                <a:latin typeface="bookman old"/>
              </a:rPr>
              <a:t>dmesg </a:t>
            </a:r>
            <a:r>
              <a:rPr b="0" lang="en-US" sz="2000" spc="-1" strike="noStrike">
                <a:solidFill>
                  <a:srgbClr val="000000"/>
                </a:solidFill>
                <a:latin typeface="bookman old"/>
              </a:rPr>
              <a:t>command.</a:t>
            </a:r>
            <a:endParaRPr b="0" lang="en-IN" sz="2000" spc="-1" strike="noStrike">
              <a:latin typeface="Arial"/>
            </a:endParaRPr>
          </a:p>
          <a:p>
            <a:pPr>
              <a:lnSpc>
                <a:spcPct val="120000"/>
              </a:lnSpc>
              <a:spcBef>
                <a:spcPts val="1001"/>
              </a:spcBef>
              <a:buNone/>
              <a:tabLst>
                <a:tab algn="l" pos="0"/>
              </a:tabLst>
            </a:pPr>
            <a:r>
              <a:rPr b="0" lang="en-US" sz="2000" spc="-1" strike="noStrike">
                <a:solidFill>
                  <a:srgbClr val="000000"/>
                </a:solidFill>
                <a:latin typeface="bookman old"/>
              </a:rPr>
              <a:t>Syntax: </a:t>
            </a:r>
            <a:r>
              <a:rPr b="1" lang="en-US" sz="2000" spc="-1" strike="noStrike">
                <a:solidFill>
                  <a:srgbClr val="000000"/>
                </a:solidFill>
                <a:latin typeface="bookman old"/>
              </a:rPr>
              <a:t>printk(&lt;macro&gt;”information”);</a:t>
            </a:r>
            <a:endParaRPr b="0" lang="en-IN" sz="2000" spc="-1" strike="noStrike">
              <a:latin typeface="Arial"/>
            </a:endParaRPr>
          </a:p>
          <a:p>
            <a:pPr>
              <a:lnSpc>
                <a:spcPct val="120000"/>
              </a:lnSpc>
              <a:spcBef>
                <a:spcPts val="1001"/>
              </a:spcBef>
              <a:buNone/>
              <a:tabLst>
                <a:tab algn="l" pos="0"/>
              </a:tabLst>
            </a:pPr>
            <a:r>
              <a:rPr b="1" lang="en-IN" sz="2000" spc="-1" strike="noStrike">
                <a:solidFill>
                  <a:srgbClr val="000000"/>
                </a:solidFill>
                <a:latin typeface="bookman old"/>
              </a:rPr>
              <a:t>pr_info </a:t>
            </a:r>
            <a:r>
              <a:rPr b="0" lang="en-IN" sz="2000" spc="-1" strike="noStrike">
                <a:solidFill>
                  <a:srgbClr val="000000"/>
                </a:solidFill>
                <a:latin typeface="bookman old"/>
              </a:rPr>
              <a:t>-&gt;It will print in information log level as printk(KERN_INFO”data”);</a:t>
            </a:r>
            <a:endParaRPr b="0" lang="en-IN" sz="2000" spc="-1" strike="noStrike">
              <a:latin typeface="Arial"/>
            </a:endParaRPr>
          </a:p>
          <a:p>
            <a:pPr>
              <a:lnSpc>
                <a:spcPct val="120000"/>
              </a:lnSpc>
              <a:spcBef>
                <a:spcPts val="1001"/>
              </a:spcBef>
              <a:buNone/>
              <a:tabLst>
                <a:tab algn="l" pos="0"/>
              </a:tabLst>
            </a:pPr>
            <a:r>
              <a:rPr b="1" lang="en-IN" sz="2000" spc="-1" strike="noStrike">
                <a:solidFill>
                  <a:srgbClr val="000000"/>
                </a:solidFill>
                <a:latin typeface="bookman old"/>
              </a:rPr>
              <a:t>pr_cont</a:t>
            </a:r>
            <a:r>
              <a:rPr b="0" lang="en-IN" sz="2000" spc="-1" strike="noStrike">
                <a:solidFill>
                  <a:srgbClr val="000000"/>
                </a:solidFill>
                <a:latin typeface="bookman old"/>
              </a:rPr>
              <a:t> -&gt;</a:t>
            </a:r>
            <a:r>
              <a:rPr b="0" lang="en-US" sz="2000" spc="-1" strike="noStrike">
                <a:solidFill>
                  <a:srgbClr val="000000"/>
                </a:solidFill>
                <a:latin typeface="bookman old"/>
              </a:rPr>
              <a:t> It will Continues a previous log message in the same line.</a:t>
            </a:r>
            <a:endParaRPr b="0" lang="en-IN" sz="2000" spc="-1" strike="noStrike">
              <a:latin typeface="Arial"/>
            </a:endParaRPr>
          </a:p>
          <a:p>
            <a:pPr>
              <a:lnSpc>
                <a:spcPct val="120000"/>
              </a:lnSpc>
              <a:spcBef>
                <a:spcPts val="1001"/>
              </a:spcBef>
              <a:buNone/>
              <a:tabLst>
                <a:tab algn="l" pos="0"/>
              </a:tabLst>
            </a:pPr>
            <a:r>
              <a:rPr b="1" lang="en-US" sz="2000" spc="-1" strike="noStrike">
                <a:solidFill>
                  <a:srgbClr val="000000"/>
                </a:solidFill>
                <a:latin typeface="bookman old"/>
              </a:rPr>
              <a:t>pr_debug</a:t>
            </a:r>
            <a:r>
              <a:rPr b="0" lang="en-US" sz="2000" spc="-1" strike="noStrike">
                <a:solidFill>
                  <a:srgbClr val="000000"/>
                </a:solidFill>
                <a:latin typeface="bookman old"/>
              </a:rPr>
              <a:t> -&gt; Print a debug-level message as printk(KERN_DEBUG”data);</a:t>
            </a:r>
            <a:endParaRPr b="0" lang="en-IN" sz="2000" spc="-1" strike="noStrike">
              <a:latin typeface="Arial"/>
            </a:endParaRPr>
          </a:p>
          <a:p>
            <a:pPr>
              <a:lnSpc>
                <a:spcPct val="120000"/>
              </a:lnSpc>
              <a:spcBef>
                <a:spcPts val="1001"/>
              </a:spcBef>
              <a:buNone/>
              <a:tabLst>
                <a:tab algn="l" pos="0"/>
              </a:tabLst>
            </a:pPr>
            <a:r>
              <a:rPr b="1" lang="en-IN" sz="2000" spc="-1" strike="noStrike">
                <a:solidFill>
                  <a:srgbClr val="000000"/>
                </a:solidFill>
                <a:latin typeface="bookman old"/>
              </a:rPr>
              <a:t>pr_err</a:t>
            </a:r>
            <a:r>
              <a:rPr b="0" lang="en-IN" sz="2000" spc="-1" strike="noStrike">
                <a:solidFill>
                  <a:srgbClr val="000000"/>
                </a:solidFill>
                <a:latin typeface="bookman old"/>
              </a:rPr>
              <a:t> </a:t>
            </a:r>
            <a:r>
              <a:rPr b="0" lang="en-US" sz="2000" spc="-1" strike="noStrike">
                <a:solidFill>
                  <a:srgbClr val="000000"/>
                </a:solidFill>
                <a:latin typeface="bookman old"/>
              </a:rPr>
              <a:t> -&gt; </a:t>
            </a:r>
            <a:r>
              <a:rPr b="0" lang="en-IN" sz="2000" spc="-1" strike="noStrike">
                <a:solidFill>
                  <a:srgbClr val="000000"/>
                </a:solidFill>
                <a:latin typeface="bookman old"/>
              </a:rPr>
              <a:t>Print an error-level message similar to printk(KERN_ERR”data”);</a:t>
            </a:r>
            <a:endParaRPr b="0" lang="en-IN" sz="2000" spc="-1" strike="noStrike">
              <a:latin typeface="Arial"/>
            </a:endParaRPr>
          </a:p>
          <a:p>
            <a:pPr>
              <a:lnSpc>
                <a:spcPct val="120000"/>
              </a:lnSpc>
              <a:spcBef>
                <a:spcPts val="1001"/>
              </a:spcBef>
              <a:buNone/>
              <a:tabLst>
                <a:tab algn="l" pos="0"/>
              </a:tabLst>
            </a:pPr>
            <a:r>
              <a:rPr b="1" lang="en-US" sz="2000" spc="-1" strike="noStrike">
                <a:solidFill>
                  <a:srgbClr val="000000"/>
                </a:solidFill>
                <a:latin typeface="bookman old"/>
              </a:rPr>
              <a:t>pr_warn</a:t>
            </a:r>
            <a:r>
              <a:rPr b="0" lang="en-US" sz="2000" spc="-1" strike="noStrike">
                <a:solidFill>
                  <a:srgbClr val="000000"/>
                </a:solidFill>
                <a:latin typeface="bookman old"/>
              </a:rPr>
              <a:t> -&gt; Print a warning-level message as printk(KERN_WARNING”data”);</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title"/>
          </p:nvPr>
        </p:nvSpPr>
        <p:spPr>
          <a:xfrm>
            <a:off x="117720" y="212760"/>
            <a:ext cx="11065320" cy="635040"/>
          </a:xfrm>
          <a:prstGeom prst="rect">
            <a:avLst/>
          </a:prstGeom>
          <a:noFill/>
          <a:ln w="0">
            <a:noFill/>
          </a:ln>
        </p:spPr>
        <p:txBody>
          <a:bodyPr lIns="0" rIns="0" tIns="0" bIns="0" anchor="ctr">
            <a:normAutofit/>
          </a:bodyPr>
          <a:p>
            <a:pPr algn="ctr">
              <a:lnSpc>
                <a:spcPct val="90000"/>
              </a:lnSpc>
              <a:buNone/>
            </a:pPr>
            <a:r>
              <a:rPr b="1" lang="en-US" sz="2500" spc="-1" strike="noStrike">
                <a:solidFill>
                  <a:srgbClr val="000000"/>
                </a:solidFill>
                <a:latin typeface="Bookman Old Style"/>
              </a:rPr>
              <a:t>Read </a:t>
            </a:r>
            <a:r>
              <a:rPr b="1" lang="en-US" sz="2500" spc="-1" strike="noStrike">
                <a:solidFill>
                  <a:srgbClr val="000000"/>
                </a:solidFill>
                <a:latin typeface="Bookman Old Style"/>
              </a:rPr>
              <a:t>application:</a:t>
            </a:r>
            <a:endParaRPr b="0" lang="en-IN" sz="2500" spc="-1" strike="noStrike">
              <a:latin typeface="Arial"/>
            </a:endParaRPr>
          </a:p>
        </p:txBody>
      </p:sp>
      <p:sp>
        <p:nvSpPr>
          <p:cNvPr id="356" name="TextBox 8"/>
          <p:cNvSpPr/>
          <p:nvPr/>
        </p:nvSpPr>
        <p:spPr>
          <a:xfrm>
            <a:off x="117720" y="849240"/>
            <a:ext cx="11787120" cy="4968360"/>
          </a:xfrm>
          <a:prstGeom prst="rect">
            <a:avLst/>
          </a:prstGeom>
          <a:noFill/>
          <a:ln w="0">
            <a:noFill/>
          </a:ln>
        </p:spPr>
        <p:style>
          <a:lnRef idx="0"/>
          <a:fillRef idx="0"/>
          <a:effectRef idx="0"/>
          <a:fontRef idx="minor"/>
        </p:style>
        <p:txBody>
          <a:bodyPr numCol="2" spcCol="0" lIns="90000" rIns="90000" tIns="45000" bIns="45000" anchor="t">
            <a:spAutoFit/>
          </a:bodyPr>
          <a:p>
            <a:pPr>
              <a:lnSpc>
                <a:spcPct val="100000"/>
              </a:lnSpc>
              <a:buNone/>
            </a:pPr>
            <a:r>
              <a:rPr b="0" lang="en-US" sz="2000" spc="-1" strike="noStrike">
                <a:solidFill>
                  <a:srgbClr val="000000"/>
                </a:solidFill>
                <a:latin typeface="Bookman Old Style"/>
                <a:ea typeface="DejaVu Sans"/>
              </a:rPr>
              <a:t>#include&lt;stdio.h&gt;</a:t>
            </a:r>
            <a:endParaRPr b="0" lang="en-IN" sz="2000" spc="-1" strike="noStrike">
              <a:latin typeface="Arial"/>
            </a:endParaRPr>
          </a:p>
          <a:p>
            <a:pPr>
              <a:lnSpc>
                <a:spcPct val="100000"/>
              </a:lnSpc>
              <a:buNone/>
            </a:pPr>
            <a:r>
              <a:rPr b="0" lang="en-US" sz="2000" spc="-1" strike="noStrike">
                <a:solidFill>
                  <a:srgbClr val="000000"/>
                </a:solidFill>
                <a:latin typeface="Bookman Old Style"/>
                <a:ea typeface="DejaVu Sans"/>
              </a:rPr>
              <a:t>#include&lt;fcntl.h&gt;</a:t>
            </a:r>
            <a:endParaRPr b="0" lang="en-IN" sz="2000" spc="-1" strike="noStrike">
              <a:latin typeface="Arial"/>
            </a:endParaRPr>
          </a:p>
          <a:p>
            <a:pPr>
              <a:lnSpc>
                <a:spcPct val="100000"/>
              </a:lnSpc>
              <a:buNone/>
            </a:pPr>
            <a:r>
              <a:rPr b="0" lang="en-US" sz="2000" spc="-1" strike="noStrike">
                <a:solidFill>
                  <a:srgbClr val="000000"/>
                </a:solidFill>
                <a:latin typeface="Bookman Old Style"/>
                <a:ea typeface="DejaVu Sans"/>
              </a:rPr>
              <a:t>#include&lt;string.h&gt;</a:t>
            </a:r>
            <a:endParaRPr b="0" lang="en-IN" sz="2000" spc="-1" strike="noStrike">
              <a:latin typeface="Arial"/>
            </a:endParaRPr>
          </a:p>
          <a:p>
            <a:pPr>
              <a:lnSpc>
                <a:spcPct val="100000"/>
              </a:lnSpc>
              <a:buNone/>
            </a:pPr>
            <a:r>
              <a:rPr b="0" lang="en-US" sz="2000" spc="-1" strike="noStrike">
                <a:solidFill>
                  <a:srgbClr val="000000"/>
                </a:solidFill>
                <a:latin typeface="Bookman Old Style"/>
                <a:ea typeface="DejaVu Sans"/>
              </a:rPr>
              <a:t>#include&lt;unistd.h&gt;</a:t>
            </a:r>
            <a:endParaRPr b="0" lang="en-IN" sz="2000" spc="-1" strike="noStrike">
              <a:latin typeface="Arial"/>
            </a:endParaRPr>
          </a:p>
          <a:p>
            <a:pPr>
              <a:lnSpc>
                <a:spcPct val="100000"/>
              </a:lnSpc>
              <a:buNone/>
            </a:pPr>
            <a:r>
              <a:rPr b="0" lang="en-US" sz="2000" spc="-1" strike="noStrike">
                <a:solidFill>
                  <a:srgbClr val="000000"/>
                </a:solidFill>
                <a:latin typeface="Bookman Old Style"/>
                <a:ea typeface="DejaVu Sans"/>
              </a:rPr>
              <a:t>#include&lt;sys/stat.h&gt;</a:t>
            </a:r>
            <a:endParaRPr b="0" lang="en-IN" sz="2000" spc="-1" strike="noStrike">
              <a:latin typeface="Arial"/>
            </a:endParaRPr>
          </a:p>
          <a:p>
            <a:pPr>
              <a:lnSpc>
                <a:spcPct val="100000"/>
              </a:lnSpc>
              <a:buNone/>
            </a:pPr>
            <a:r>
              <a:rPr b="0" lang="en-US" sz="2000" spc="-1" strike="noStrike">
                <a:solidFill>
                  <a:srgbClr val="000000"/>
                </a:solidFill>
                <a:latin typeface="Bookman Old Style"/>
                <a:ea typeface="DejaVu Sans"/>
              </a:rPr>
              <a:t>void main()</a:t>
            </a:r>
            <a:endParaRPr b="0" lang="en-IN" sz="2000" spc="-1" strike="noStrike">
              <a:latin typeface="Arial"/>
            </a:endParaRPr>
          </a:p>
          <a:p>
            <a:pPr>
              <a:lnSpc>
                <a:spcPct val="100000"/>
              </a:lnSpc>
              <a:buNone/>
            </a:pPr>
            <a:r>
              <a:rPr b="0" lang="en-US" sz="2000" spc="-1" strike="noStrike">
                <a:solidFill>
                  <a:srgbClr val="000000"/>
                </a:solidFill>
                <a:latin typeface="Bookman Old Style"/>
                <a:ea typeface="DejaVu Sans"/>
              </a:rPr>
              <a:t>{</a:t>
            </a:r>
            <a:endParaRPr b="0" lang="en-IN" sz="2000" spc="-1" strike="noStrike">
              <a:latin typeface="Arial"/>
            </a:endParaRPr>
          </a:p>
          <a:p>
            <a:pPr>
              <a:lnSpc>
                <a:spcPct val="100000"/>
              </a:lnSpc>
              <a:buNone/>
            </a:pP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int fd,ret=0;</a:t>
            </a:r>
            <a:endParaRPr b="0" lang="en-IN" sz="2000" spc="-1" strike="noStrike">
              <a:latin typeface="Arial"/>
            </a:endParaRPr>
          </a:p>
          <a:p>
            <a:pPr>
              <a:lnSpc>
                <a:spcPct val="100000"/>
              </a:lnSpc>
              <a:buNone/>
            </a:pP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char buf[100];</a:t>
            </a:r>
            <a:endParaRPr b="0" lang="en-IN" sz="2000" spc="-1" strike="noStrike">
              <a:latin typeface="Arial"/>
            </a:endParaRPr>
          </a:p>
          <a:p>
            <a:pPr>
              <a:lnSpc>
                <a:spcPct val="100000"/>
              </a:lnSpc>
              <a:buNone/>
            </a:pP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fd=open("/dev/my_char",O_RDONLY);</a:t>
            </a:r>
            <a:endParaRPr b="0" lang="en-IN" sz="2000" spc="-1" strike="noStrike">
              <a:latin typeface="Arial"/>
            </a:endParaRPr>
          </a:p>
          <a:p>
            <a:pPr>
              <a:lnSpc>
                <a:spcPct val="100000"/>
              </a:lnSpc>
              <a:buNone/>
            </a:pP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if(fd&lt;0)</a:t>
            </a:r>
            <a:endParaRPr b="0" lang="en-IN" sz="2000" spc="-1" strike="noStrike">
              <a:latin typeface="Arial"/>
            </a:endParaRPr>
          </a:p>
          <a:p>
            <a:pPr>
              <a:lnSpc>
                <a:spcPct val="100000"/>
              </a:lnSpc>
              <a:buNone/>
            </a:pP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a:t>
            </a:r>
            <a:endParaRPr b="0" lang="en-IN" sz="2000" spc="-1" strike="noStrike">
              <a:latin typeface="Arial"/>
            </a:endParaRPr>
          </a:p>
          <a:p>
            <a:pPr>
              <a:lnSpc>
                <a:spcPct val="100000"/>
              </a:lnSpc>
              <a:buNone/>
            </a:pP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printf("failed to establish the </a:t>
            </a: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communication");</a:t>
            </a:r>
            <a:endParaRPr b="0" lang="en-IN" sz="2000" spc="-1" strike="noStrike">
              <a:latin typeface="Arial"/>
            </a:endParaRPr>
          </a:p>
          <a:p>
            <a:pPr>
              <a:lnSpc>
                <a:spcPct val="100000"/>
              </a:lnSpc>
              <a:buNone/>
            </a:pP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exit(1);</a:t>
            </a:r>
            <a:endParaRPr b="0" lang="en-IN" sz="2000" spc="-1" strike="noStrike">
              <a:latin typeface="Arial"/>
            </a:endParaRPr>
          </a:p>
          <a:p>
            <a:pPr>
              <a:lnSpc>
                <a:spcPct val="100000"/>
              </a:lnSpc>
              <a:buNone/>
            </a:pP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a:t>
            </a: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ret=read(fd,buf,sizeof(buf));</a:t>
            </a:r>
            <a:endParaRPr b="0" lang="en-IN" sz="2000" spc="-1" strike="noStrike">
              <a:latin typeface="Arial"/>
            </a:endParaRPr>
          </a:p>
          <a:p>
            <a:pPr>
              <a:lnSpc>
                <a:spcPct val="100000"/>
              </a:lnSpc>
              <a:buNone/>
            </a:pP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if(ret&lt;0)</a:t>
            </a:r>
            <a:endParaRPr b="0" lang="en-IN" sz="2000" spc="-1" strike="noStrike">
              <a:latin typeface="Arial"/>
            </a:endParaRPr>
          </a:p>
          <a:p>
            <a:pPr>
              <a:lnSpc>
                <a:spcPct val="100000"/>
              </a:lnSpc>
              <a:buNone/>
            </a:pP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a:t>
            </a:r>
            <a:endParaRPr b="0" lang="en-IN" sz="2000" spc="-1" strike="noStrike">
              <a:latin typeface="Arial"/>
            </a:endParaRPr>
          </a:p>
          <a:p>
            <a:pPr>
              <a:lnSpc>
                <a:spcPct val="100000"/>
              </a:lnSpc>
              <a:buNone/>
            </a:pP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printf("failed to perform </a:t>
            </a: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write operation");</a:t>
            </a:r>
            <a:endParaRPr b="0" lang="en-IN" sz="2000" spc="-1" strike="noStrike">
              <a:latin typeface="Arial"/>
            </a:endParaRPr>
          </a:p>
          <a:p>
            <a:pPr>
              <a:lnSpc>
                <a:spcPct val="100000"/>
              </a:lnSpc>
              <a:buNone/>
            </a:pP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exit(2);</a:t>
            </a:r>
            <a:endParaRPr b="0" lang="en-IN" sz="2000" spc="-1" strike="noStrike">
              <a:latin typeface="Arial"/>
            </a:endParaRPr>
          </a:p>
          <a:p>
            <a:pPr>
              <a:lnSpc>
                <a:spcPct val="100000"/>
              </a:lnSpc>
              <a:buNone/>
            </a:pP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a:t>
            </a:r>
            <a:endParaRPr b="0" lang="en-IN" sz="2000" spc="-1" strike="noStrike">
              <a:latin typeface="Arial"/>
            </a:endParaRPr>
          </a:p>
          <a:p>
            <a:pPr>
              <a:lnSpc>
                <a:spcPct val="100000"/>
              </a:lnSpc>
              <a:buNone/>
            </a:pP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printf("string -&gt;%s\n",buf);</a:t>
            </a:r>
            <a:endParaRPr b="0" lang="en-IN" sz="2000" spc="-1" strike="noStrike">
              <a:latin typeface="Arial"/>
            </a:endParaRPr>
          </a:p>
          <a:p>
            <a:pPr>
              <a:lnSpc>
                <a:spcPct val="100000"/>
              </a:lnSpc>
              <a:buNone/>
            </a:pP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close(fd);</a:t>
            </a:r>
            <a:endParaRPr b="0" lang="en-IN" sz="2000" spc="-1" strike="noStrike">
              <a:latin typeface="Arial"/>
            </a:endParaRPr>
          </a:p>
          <a:p>
            <a:pPr>
              <a:lnSpc>
                <a:spcPct val="100000"/>
              </a:lnSpc>
              <a:buNone/>
            </a:pPr>
            <a:r>
              <a:rPr b="0" lang="en-US" sz="2000" spc="-1" strike="noStrike">
                <a:solidFill>
                  <a:srgbClr val="000000"/>
                </a:solidFill>
                <a:latin typeface="Bookman Old Style"/>
                <a:ea typeface="DejaVu Sans"/>
              </a:rPr>
              <a:t>	</a:t>
            </a:r>
            <a:r>
              <a:rPr b="0" lang="en-US" sz="2000" spc="-1" strike="noStrike">
                <a:solidFill>
                  <a:srgbClr val="000000"/>
                </a:solidFill>
                <a:latin typeface="Bookman Old Style"/>
                <a:ea typeface="DejaVu Sans"/>
              </a:rPr>
              <a:t>}</a:t>
            </a:r>
            <a:endParaRPr b="0" lang="en-IN" sz="2000" spc="-1" strike="noStrike">
              <a:latin typeface="Arial"/>
            </a:endParaRPr>
          </a:p>
          <a:p>
            <a:pPr>
              <a:lnSpc>
                <a:spcPct val="100000"/>
              </a:lnSpc>
              <a:buNone/>
            </a:pPr>
            <a:endParaRPr b="0" lang="en-IN" sz="2000" spc="-1" strike="noStrike">
              <a:latin typeface="Arial"/>
            </a:endParaRPr>
          </a:p>
        </p:txBody>
      </p:sp>
      <p:sp>
        <p:nvSpPr>
          <p:cNvPr id="357" name=""/>
          <p:cNvSpPr/>
          <p:nvPr/>
        </p:nvSpPr>
        <p:spPr>
          <a:xfrm>
            <a:off x="5940000" y="900360"/>
            <a:ext cx="720" cy="5834520"/>
          </a:xfrm>
          <a:prstGeom prst="line">
            <a:avLst/>
          </a:prstGeom>
          <a:ln w="19080">
            <a:solidFill>
              <a:srgbClr val="00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title"/>
          </p:nvPr>
        </p:nvSpPr>
        <p:spPr>
          <a:xfrm>
            <a:off x="1380960" y="104760"/>
            <a:ext cx="9142560" cy="864000"/>
          </a:xfrm>
          <a:prstGeom prst="rect">
            <a:avLst/>
          </a:prstGeom>
          <a:noFill/>
          <a:ln w="0">
            <a:noFill/>
          </a:ln>
        </p:spPr>
        <p:txBody>
          <a:bodyPr lIns="0" rIns="0" tIns="0" bIns="0" anchor="b">
            <a:normAutofit/>
          </a:bodyPr>
          <a:p>
            <a:pPr algn="ctr">
              <a:lnSpc>
                <a:spcPct val="90000"/>
              </a:lnSpc>
              <a:buNone/>
            </a:pPr>
            <a:r>
              <a:rPr b="1" lang="en-US" sz="4000" spc="-1" strike="noStrike">
                <a:solidFill>
                  <a:srgbClr val="000000"/>
                </a:solidFill>
                <a:latin typeface="Bookman Old Style"/>
              </a:rPr>
              <a:t>Waitqu</a:t>
            </a:r>
            <a:r>
              <a:rPr b="1" lang="en-US" sz="4000" spc="-1" strike="noStrike">
                <a:solidFill>
                  <a:srgbClr val="000000"/>
                </a:solidFill>
                <a:latin typeface="Bookman Old Style"/>
              </a:rPr>
              <a:t>eue </a:t>
            </a:r>
            <a:r>
              <a:rPr b="1" lang="en-US" sz="4000" spc="-1" strike="noStrike">
                <a:solidFill>
                  <a:srgbClr val="000000"/>
                </a:solidFill>
                <a:latin typeface="Bookman Old Style"/>
              </a:rPr>
              <a:t>objects</a:t>
            </a:r>
            <a:endParaRPr b="0" lang="en-IN" sz="4000" spc="-1" strike="noStrike">
              <a:latin typeface="Arial"/>
            </a:endParaRPr>
          </a:p>
        </p:txBody>
      </p:sp>
      <p:sp>
        <p:nvSpPr>
          <p:cNvPr id="359" name="PlaceHolder 2"/>
          <p:cNvSpPr>
            <a:spLocks noGrp="1"/>
          </p:cNvSpPr>
          <p:nvPr>
            <p:ph type="subTitle"/>
          </p:nvPr>
        </p:nvSpPr>
        <p:spPr>
          <a:xfrm>
            <a:off x="808920" y="1332720"/>
            <a:ext cx="10724760" cy="4483080"/>
          </a:xfrm>
          <a:prstGeom prst="rect">
            <a:avLst/>
          </a:prstGeom>
          <a:noFill/>
          <a:ln w="0">
            <a:noFill/>
          </a:ln>
        </p:spPr>
        <p:txBody>
          <a:bodyPr lIns="0" rIns="0" tIns="0" bIns="0" anchor="t">
            <a:noAutofit/>
          </a:bodyPr>
          <a:p>
            <a:pPr marL="285840" indent="-285840" algn="just">
              <a:lnSpc>
                <a:spcPct val="90000"/>
              </a:lnSpc>
              <a:spcBef>
                <a:spcPts val="601"/>
              </a:spcBef>
              <a:buClr>
                <a:srgbClr val="000000"/>
              </a:buClr>
              <a:buFont typeface="Symbol"/>
              <a:buChar char=""/>
            </a:pPr>
            <a:r>
              <a:rPr b="0" lang="en-US" sz="2000" spc="-1" strike="noStrike">
                <a:solidFill>
                  <a:srgbClr val="000000"/>
                </a:solidFill>
                <a:latin typeface="Bookman Old Style"/>
              </a:rPr>
              <a:t>When you </a:t>
            </a:r>
            <a:r>
              <a:rPr b="0" lang="en-US" sz="2000" spc="-1" strike="noStrike">
                <a:solidFill>
                  <a:srgbClr val="000000"/>
                </a:solidFill>
                <a:latin typeface="Bookman Old Style"/>
              </a:rPr>
              <a:t>write a </a:t>
            </a:r>
            <a:r>
              <a:rPr b="0" lang="en-US" sz="2000" spc="-1" strike="noStrike">
                <a:solidFill>
                  <a:srgbClr val="000000"/>
                </a:solidFill>
                <a:latin typeface="Bookman Old Style"/>
              </a:rPr>
              <a:t>Linux  </a:t>
            </a:r>
            <a:r>
              <a:rPr b="0" lang="en-US" sz="2000" spc="-1" strike="noStrike">
                <a:solidFill>
                  <a:srgbClr val="000000"/>
                </a:solidFill>
                <a:latin typeface="Bookman Old Style"/>
              </a:rPr>
              <a:t>Driver or </a:t>
            </a:r>
            <a:r>
              <a:rPr b="0" lang="en-US" sz="2000" spc="-1" strike="noStrike">
                <a:solidFill>
                  <a:srgbClr val="000000"/>
                </a:solidFill>
                <a:latin typeface="Bookman Old Style"/>
              </a:rPr>
              <a:t>Module or </a:t>
            </a:r>
            <a:r>
              <a:rPr b="0" lang="en-US" sz="2000" spc="-1" strike="noStrike">
                <a:solidFill>
                  <a:srgbClr val="000000"/>
                </a:solidFill>
                <a:latin typeface="Bookman Old Style"/>
              </a:rPr>
              <a:t>Kernel </a:t>
            </a:r>
            <a:r>
              <a:rPr b="0" lang="en-US" sz="2000" spc="-1" strike="noStrike">
                <a:solidFill>
                  <a:srgbClr val="000000"/>
                </a:solidFill>
                <a:latin typeface="Bookman Old Style"/>
              </a:rPr>
              <a:t>Program, </a:t>
            </a:r>
            <a:r>
              <a:rPr b="0" lang="en-US" sz="2000" spc="-1" strike="noStrike">
                <a:solidFill>
                  <a:srgbClr val="000000"/>
                </a:solidFill>
                <a:latin typeface="Bookman Old Style"/>
              </a:rPr>
              <a:t>Some </a:t>
            </a:r>
            <a:r>
              <a:rPr b="0" lang="en-US" sz="2000" spc="-1" strike="noStrike">
                <a:solidFill>
                  <a:srgbClr val="000000"/>
                </a:solidFill>
                <a:latin typeface="Bookman Old Style"/>
              </a:rPr>
              <a:t>processes </a:t>
            </a:r>
            <a:r>
              <a:rPr b="0" lang="en-US" sz="2000" spc="-1" strike="noStrike">
                <a:solidFill>
                  <a:srgbClr val="000000"/>
                </a:solidFill>
                <a:latin typeface="Bookman Old Style"/>
              </a:rPr>
              <a:t>should wait </a:t>
            </a:r>
            <a:r>
              <a:rPr b="0" lang="en-US" sz="2000" spc="-1" strike="noStrike">
                <a:solidFill>
                  <a:srgbClr val="000000"/>
                </a:solidFill>
                <a:latin typeface="Bookman Old Style"/>
              </a:rPr>
              <a:t>or sleep for </a:t>
            </a:r>
            <a:r>
              <a:rPr b="0" lang="en-US" sz="2000" spc="-1" strike="noStrike">
                <a:solidFill>
                  <a:srgbClr val="000000"/>
                </a:solidFill>
                <a:latin typeface="Bookman Old Style"/>
              </a:rPr>
              <a:t>some event. </a:t>
            </a:r>
            <a:r>
              <a:rPr b="0" lang="en-US" sz="2000" spc="-1" strike="noStrike">
                <a:solidFill>
                  <a:srgbClr val="000000"/>
                </a:solidFill>
                <a:latin typeface="Bookman Old Style"/>
              </a:rPr>
              <a:t>There are </a:t>
            </a:r>
            <a:r>
              <a:rPr b="0" lang="en-US" sz="2000" spc="-1" strike="noStrike">
                <a:solidFill>
                  <a:srgbClr val="000000"/>
                </a:solidFill>
                <a:latin typeface="Bookman Old Style"/>
              </a:rPr>
              <a:t>several ways </a:t>
            </a:r>
            <a:r>
              <a:rPr b="0" lang="en-US" sz="2000" spc="-1" strike="noStrike">
                <a:solidFill>
                  <a:srgbClr val="000000"/>
                </a:solidFill>
                <a:latin typeface="Bookman Old Style"/>
              </a:rPr>
              <a:t>of handling </a:t>
            </a:r>
            <a:r>
              <a:rPr b="0" lang="en-US" sz="2000" spc="-1" strike="noStrike">
                <a:solidFill>
                  <a:srgbClr val="000000"/>
                </a:solidFill>
                <a:latin typeface="Bookman Old Style"/>
              </a:rPr>
              <a:t>sleeping and </a:t>
            </a:r>
            <a:r>
              <a:rPr b="0" lang="en-US" sz="2000" spc="-1" strike="noStrike">
                <a:solidFill>
                  <a:srgbClr val="000000"/>
                </a:solidFill>
                <a:latin typeface="Bookman Old Style"/>
              </a:rPr>
              <a:t>waking up in </a:t>
            </a:r>
            <a:r>
              <a:rPr b="0" lang="en-US" sz="2000" spc="-1" strike="noStrike">
                <a:solidFill>
                  <a:srgbClr val="000000"/>
                </a:solidFill>
                <a:latin typeface="Bookman Old Style"/>
              </a:rPr>
              <a:t>Linux, each </a:t>
            </a:r>
            <a:r>
              <a:rPr b="0" lang="en-US" sz="2000" spc="-1" strike="noStrike">
                <a:solidFill>
                  <a:srgbClr val="000000"/>
                </a:solidFill>
                <a:latin typeface="Bookman Old Style"/>
              </a:rPr>
              <a:t>suited to </a:t>
            </a:r>
            <a:r>
              <a:rPr b="0" lang="en-US" sz="2000" spc="-1" strike="noStrike">
                <a:solidFill>
                  <a:srgbClr val="000000"/>
                </a:solidFill>
                <a:latin typeface="Bookman Old Style"/>
              </a:rPr>
              <a:t>different </a:t>
            </a:r>
            <a:r>
              <a:rPr b="0" lang="en-US" sz="2000" spc="-1" strike="noStrike">
                <a:solidFill>
                  <a:srgbClr val="000000"/>
                </a:solidFill>
                <a:latin typeface="Bookman Old Style"/>
              </a:rPr>
              <a:t>needs. </a:t>
            </a:r>
            <a:r>
              <a:rPr b="0" lang="en-US" sz="2000" spc="-1" strike="noStrike">
                <a:solidFill>
                  <a:srgbClr val="000000"/>
                </a:solidFill>
                <a:latin typeface="Bookman Old Style"/>
              </a:rPr>
              <a:t>Waitqueue is </a:t>
            </a:r>
            <a:r>
              <a:rPr b="0" lang="en-US" sz="2000" spc="-1" strike="noStrike">
                <a:solidFill>
                  <a:srgbClr val="000000"/>
                </a:solidFill>
                <a:latin typeface="Bookman Old Style"/>
              </a:rPr>
              <a:t>also one of </a:t>
            </a:r>
            <a:r>
              <a:rPr b="0" lang="en-US" sz="2000" spc="-1" strike="noStrike">
                <a:solidFill>
                  <a:srgbClr val="000000"/>
                </a:solidFill>
                <a:latin typeface="Bookman Old Style"/>
              </a:rPr>
              <a:t>the methods </a:t>
            </a:r>
            <a:r>
              <a:rPr b="0" lang="en-US" sz="2000" spc="-1" strike="noStrike">
                <a:solidFill>
                  <a:srgbClr val="000000"/>
                </a:solidFill>
                <a:latin typeface="Bookman Old Style"/>
              </a:rPr>
              <a:t>to handle </a:t>
            </a:r>
            <a:r>
              <a:rPr b="0" lang="en-US" sz="2000" spc="-1" strike="noStrike">
                <a:solidFill>
                  <a:srgbClr val="000000"/>
                </a:solidFill>
                <a:latin typeface="Bookman Old Style"/>
              </a:rPr>
              <a:t>that case.</a:t>
            </a:r>
            <a:endParaRPr b="0" lang="en-IN" sz="2000" spc="-1" strike="noStrike">
              <a:latin typeface="Arial"/>
            </a:endParaRPr>
          </a:p>
          <a:p>
            <a:pPr marL="285840" indent="-285840" algn="just">
              <a:lnSpc>
                <a:spcPct val="90000"/>
              </a:lnSpc>
              <a:spcBef>
                <a:spcPts val="601"/>
              </a:spcBef>
              <a:buClr>
                <a:srgbClr val="000000"/>
              </a:buClr>
              <a:buFont typeface="Symbol"/>
              <a:buChar char=""/>
            </a:pPr>
            <a:r>
              <a:rPr b="0" lang="en-US" sz="2000" spc="-1" strike="noStrike">
                <a:solidFill>
                  <a:srgbClr val="000000"/>
                </a:solidFill>
                <a:latin typeface="Bookman Old Style"/>
              </a:rPr>
              <a:t>Whenever a </a:t>
            </a:r>
            <a:r>
              <a:rPr b="0" lang="en-US" sz="2000" spc="-1" strike="noStrike">
                <a:solidFill>
                  <a:srgbClr val="000000"/>
                </a:solidFill>
                <a:latin typeface="Bookman Old Style"/>
              </a:rPr>
              <a:t>process </a:t>
            </a:r>
            <a:r>
              <a:rPr b="0" lang="en-US" sz="2000" spc="-1" strike="noStrike">
                <a:solidFill>
                  <a:srgbClr val="000000"/>
                </a:solidFill>
                <a:latin typeface="Bookman Old Style"/>
              </a:rPr>
              <a:t>must wait </a:t>
            </a:r>
            <a:r>
              <a:rPr b="0" lang="en-US" sz="2000" spc="-1" strike="noStrike">
                <a:solidFill>
                  <a:srgbClr val="000000"/>
                </a:solidFill>
                <a:latin typeface="Bookman Old Style"/>
              </a:rPr>
              <a:t>for an event </a:t>
            </a:r>
            <a:r>
              <a:rPr b="0" lang="en-US" sz="2000" spc="-1" strike="noStrike">
                <a:solidFill>
                  <a:srgbClr val="000000"/>
                </a:solidFill>
                <a:latin typeface="Bookman Old Style"/>
              </a:rPr>
              <a:t>(such as the </a:t>
            </a:r>
            <a:r>
              <a:rPr b="0" lang="en-US" sz="2000" spc="-1" strike="noStrike">
                <a:solidFill>
                  <a:srgbClr val="000000"/>
                </a:solidFill>
                <a:latin typeface="Bookman Old Style"/>
              </a:rPr>
              <a:t>arrival of </a:t>
            </a:r>
            <a:r>
              <a:rPr b="0" lang="en-US" sz="2000" spc="-1" strike="noStrike">
                <a:solidFill>
                  <a:srgbClr val="000000"/>
                </a:solidFill>
                <a:latin typeface="Bookman Old Style"/>
              </a:rPr>
              <a:t>data or the </a:t>
            </a:r>
            <a:r>
              <a:rPr b="0" lang="en-US" sz="2000" spc="-1" strike="noStrike">
                <a:solidFill>
                  <a:srgbClr val="000000"/>
                </a:solidFill>
                <a:latin typeface="Bookman Old Style"/>
              </a:rPr>
              <a:t>termination </a:t>
            </a:r>
            <a:r>
              <a:rPr b="0" lang="en-US" sz="2000" spc="-1" strike="noStrike">
                <a:solidFill>
                  <a:srgbClr val="000000"/>
                </a:solidFill>
                <a:latin typeface="Bookman Old Style"/>
              </a:rPr>
              <a:t>of a </a:t>
            </a:r>
            <a:r>
              <a:rPr b="0" lang="en-US" sz="2000" spc="-1" strike="noStrike">
                <a:solidFill>
                  <a:srgbClr val="000000"/>
                </a:solidFill>
                <a:latin typeface="Bookman Old Style"/>
              </a:rPr>
              <a:t>process), it </a:t>
            </a:r>
            <a:r>
              <a:rPr b="0" lang="en-US" sz="2000" spc="-1" strike="noStrike">
                <a:solidFill>
                  <a:srgbClr val="000000"/>
                </a:solidFill>
                <a:latin typeface="Bookman Old Style"/>
              </a:rPr>
              <a:t>should go to </a:t>
            </a:r>
            <a:r>
              <a:rPr b="0" lang="en-US" sz="2000" spc="-1" strike="noStrike">
                <a:solidFill>
                  <a:srgbClr val="000000"/>
                </a:solidFill>
                <a:latin typeface="Bookman Old Style"/>
              </a:rPr>
              <a:t>sleep. </a:t>
            </a:r>
            <a:r>
              <a:rPr b="0" lang="en-US" sz="2000" spc="-1" strike="noStrike">
                <a:solidFill>
                  <a:srgbClr val="000000"/>
                </a:solidFill>
                <a:latin typeface="Bookman Old Style"/>
              </a:rPr>
              <a:t>Sleeping </a:t>
            </a:r>
            <a:r>
              <a:rPr b="0" lang="en-US" sz="2000" spc="-1" strike="noStrike">
                <a:solidFill>
                  <a:srgbClr val="000000"/>
                </a:solidFill>
                <a:latin typeface="Bookman Old Style"/>
              </a:rPr>
              <a:t>causes the </a:t>
            </a:r>
            <a:r>
              <a:rPr b="0" lang="en-US" sz="2000" spc="-1" strike="noStrike">
                <a:solidFill>
                  <a:srgbClr val="000000"/>
                </a:solidFill>
                <a:latin typeface="Bookman Old Style"/>
              </a:rPr>
              <a:t>process to </a:t>
            </a:r>
            <a:r>
              <a:rPr b="0" lang="en-US" sz="2000" spc="-1" strike="noStrike">
                <a:solidFill>
                  <a:srgbClr val="000000"/>
                </a:solidFill>
                <a:latin typeface="Bookman Old Style"/>
              </a:rPr>
              <a:t>suspend </a:t>
            </a:r>
            <a:r>
              <a:rPr b="0" lang="en-US" sz="2000" spc="-1" strike="noStrike">
                <a:solidFill>
                  <a:srgbClr val="000000"/>
                </a:solidFill>
                <a:latin typeface="Bookman Old Style"/>
              </a:rPr>
              <a:t>execution, </a:t>
            </a:r>
            <a:r>
              <a:rPr b="0" lang="en-US" sz="2000" spc="-1" strike="noStrike">
                <a:solidFill>
                  <a:srgbClr val="000000"/>
                </a:solidFill>
                <a:latin typeface="Bookman Old Style"/>
              </a:rPr>
              <a:t>freeing the </a:t>
            </a:r>
            <a:r>
              <a:rPr b="0" lang="en-US" sz="2000" spc="-1" strike="noStrike">
                <a:solidFill>
                  <a:srgbClr val="000000"/>
                </a:solidFill>
                <a:latin typeface="Bookman Old Style"/>
              </a:rPr>
              <a:t>processor for </a:t>
            </a:r>
            <a:r>
              <a:rPr b="0" lang="en-US" sz="2000" spc="-1" strike="noStrike">
                <a:solidFill>
                  <a:srgbClr val="000000"/>
                </a:solidFill>
                <a:latin typeface="Bookman Old Style"/>
              </a:rPr>
              <a:t>other uses. </a:t>
            </a:r>
            <a:r>
              <a:rPr b="0" lang="en-US" sz="2000" spc="-1" strike="noStrike">
                <a:solidFill>
                  <a:srgbClr val="000000"/>
                </a:solidFill>
                <a:latin typeface="Bookman Old Style"/>
              </a:rPr>
              <a:t>After some </a:t>
            </a:r>
            <a:r>
              <a:rPr b="0" lang="en-US" sz="2000" spc="-1" strike="noStrike">
                <a:solidFill>
                  <a:srgbClr val="000000"/>
                </a:solidFill>
                <a:latin typeface="Bookman Old Style"/>
              </a:rPr>
              <a:t>time, the </a:t>
            </a:r>
            <a:r>
              <a:rPr b="0" lang="en-US" sz="2000" spc="-1" strike="noStrike">
                <a:solidFill>
                  <a:srgbClr val="000000"/>
                </a:solidFill>
                <a:latin typeface="Bookman Old Style"/>
              </a:rPr>
              <a:t>process will </a:t>
            </a:r>
            <a:r>
              <a:rPr b="0" lang="en-US" sz="2000" spc="-1" strike="noStrike">
                <a:solidFill>
                  <a:srgbClr val="000000"/>
                </a:solidFill>
                <a:latin typeface="Bookman Old Style"/>
              </a:rPr>
              <a:t>be woken up </a:t>
            </a:r>
            <a:r>
              <a:rPr b="0" lang="en-US" sz="2000" spc="-1" strike="noStrike">
                <a:solidFill>
                  <a:srgbClr val="000000"/>
                </a:solidFill>
                <a:latin typeface="Bookman Old Style"/>
              </a:rPr>
              <a:t>and will </a:t>
            </a:r>
            <a:r>
              <a:rPr b="0" lang="en-US" sz="2000" spc="-1" strike="noStrike">
                <a:solidFill>
                  <a:srgbClr val="000000"/>
                </a:solidFill>
                <a:latin typeface="Bookman Old Style"/>
              </a:rPr>
              <a:t>continue </a:t>
            </a:r>
            <a:r>
              <a:rPr b="0" lang="en-US" sz="2000" spc="-1" strike="noStrike">
                <a:solidFill>
                  <a:srgbClr val="000000"/>
                </a:solidFill>
                <a:latin typeface="Bookman Old Style"/>
              </a:rPr>
              <a:t>with its job </a:t>
            </a:r>
            <a:r>
              <a:rPr b="0" lang="en-US" sz="2000" spc="-1" strike="noStrike">
                <a:solidFill>
                  <a:srgbClr val="000000"/>
                </a:solidFill>
                <a:latin typeface="Bookman Old Style"/>
              </a:rPr>
              <a:t>when the </a:t>
            </a:r>
            <a:r>
              <a:rPr b="0" lang="en-US" sz="2000" spc="-1" strike="noStrike">
                <a:solidFill>
                  <a:srgbClr val="000000"/>
                </a:solidFill>
                <a:latin typeface="Bookman Old Style"/>
              </a:rPr>
              <a:t>event which </a:t>
            </a:r>
            <a:r>
              <a:rPr b="0" lang="en-US" sz="2000" spc="-1" strike="noStrike">
                <a:solidFill>
                  <a:srgbClr val="000000"/>
                </a:solidFill>
                <a:latin typeface="Bookman Old Style"/>
              </a:rPr>
              <a:t>we are </a:t>
            </a:r>
            <a:r>
              <a:rPr b="0" lang="en-US" sz="2000" spc="-1" strike="noStrike">
                <a:solidFill>
                  <a:srgbClr val="000000"/>
                </a:solidFill>
                <a:latin typeface="Bookman Old Style"/>
              </a:rPr>
              <a:t>waiting for </a:t>
            </a:r>
            <a:r>
              <a:rPr b="0" lang="en-US" sz="2000" spc="-1" strike="noStrike">
                <a:solidFill>
                  <a:srgbClr val="000000"/>
                </a:solidFill>
                <a:latin typeface="Bookman Old Style"/>
              </a:rPr>
              <a:t>has arrived.</a:t>
            </a:r>
            <a:endParaRPr b="0" lang="en-IN" sz="2000" spc="-1" strike="noStrike">
              <a:latin typeface="Arial"/>
            </a:endParaRPr>
          </a:p>
          <a:p>
            <a:pPr marL="285840" indent="-285840" algn="just">
              <a:lnSpc>
                <a:spcPct val="90000"/>
              </a:lnSpc>
              <a:spcBef>
                <a:spcPts val="601"/>
              </a:spcBef>
              <a:buClr>
                <a:srgbClr val="000000"/>
              </a:buClr>
              <a:buFont typeface="Symbol"/>
              <a:buChar char=""/>
            </a:pPr>
            <a:r>
              <a:rPr b="0" lang="en-US" sz="2000" spc="-1" strike="noStrike">
                <a:solidFill>
                  <a:srgbClr val="000000"/>
                </a:solidFill>
                <a:latin typeface="Bookman Old Style"/>
              </a:rPr>
              <a:t>Wait queue </a:t>
            </a:r>
            <a:r>
              <a:rPr b="0" lang="en-US" sz="2000" spc="-1" strike="noStrike">
                <a:solidFill>
                  <a:srgbClr val="000000"/>
                </a:solidFill>
                <a:latin typeface="Bookman Old Style"/>
              </a:rPr>
              <a:t>is a </a:t>
            </a:r>
            <a:r>
              <a:rPr b="0" lang="en-US" sz="2000" spc="-1" strike="noStrike">
                <a:solidFill>
                  <a:srgbClr val="000000"/>
                </a:solidFill>
                <a:latin typeface="Bookman Old Style"/>
              </a:rPr>
              <a:t>mechanism </a:t>
            </a:r>
            <a:r>
              <a:rPr b="0" lang="en-US" sz="2000" spc="-1" strike="noStrike">
                <a:solidFill>
                  <a:srgbClr val="000000"/>
                </a:solidFill>
                <a:latin typeface="Bookman Old Style"/>
              </a:rPr>
              <a:t>provided in </a:t>
            </a:r>
            <a:r>
              <a:rPr b="0" lang="en-US" sz="2000" spc="-1" strike="noStrike">
                <a:solidFill>
                  <a:srgbClr val="000000"/>
                </a:solidFill>
                <a:latin typeface="Bookman Old Style"/>
              </a:rPr>
              <a:t>the kernel to </a:t>
            </a:r>
            <a:r>
              <a:rPr b="0" lang="en-US" sz="2000" spc="-1" strike="noStrike">
                <a:solidFill>
                  <a:srgbClr val="000000"/>
                </a:solidFill>
                <a:latin typeface="Bookman Old Style"/>
              </a:rPr>
              <a:t>implement </a:t>
            </a:r>
            <a:r>
              <a:rPr b="0" lang="en-US" sz="2000" spc="-1" strike="noStrike">
                <a:solidFill>
                  <a:srgbClr val="000000"/>
                </a:solidFill>
                <a:latin typeface="Bookman Old Style"/>
              </a:rPr>
              <a:t>the wait. As </a:t>
            </a:r>
            <a:r>
              <a:rPr b="0" lang="en-US" sz="2000" spc="-1" strike="noStrike">
                <a:solidFill>
                  <a:srgbClr val="000000"/>
                </a:solidFill>
                <a:latin typeface="Bookman Old Style"/>
              </a:rPr>
              <a:t>the name </a:t>
            </a:r>
            <a:r>
              <a:rPr b="0" lang="en-US" sz="2000" spc="-1" strike="noStrike">
                <a:solidFill>
                  <a:srgbClr val="000000"/>
                </a:solidFill>
                <a:latin typeface="Bookman Old Style"/>
              </a:rPr>
              <a:t>itself </a:t>
            </a:r>
            <a:r>
              <a:rPr b="0" lang="en-US" sz="2000" spc="-1" strike="noStrike">
                <a:solidFill>
                  <a:srgbClr val="000000"/>
                </a:solidFill>
                <a:latin typeface="Bookman Old Style"/>
              </a:rPr>
              <a:t>suggests, </a:t>
            </a:r>
            <a:r>
              <a:rPr b="0" lang="en-US" sz="2000" spc="-1" strike="noStrike">
                <a:solidFill>
                  <a:srgbClr val="000000"/>
                </a:solidFill>
                <a:latin typeface="Bookman Old Style"/>
              </a:rPr>
              <a:t>waitqueue is </a:t>
            </a:r>
            <a:r>
              <a:rPr b="0" lang="en-US" sz="2000" spc="-1" strike="noStrike">
                <a:solidFill>
                  <a:srgbClr val="000000"/>
                </a:solidFill>
                <a:latin typeface="Bookman Old Style"/>
              </a:rPr>
              <a:t>the list of </a:t>
            </a:r>
            <a:r>
              <a:rPr b="0" lang="en-US" sz="2000" spc="-1" strike="noStrike">
                <a:solidFill>
                  <a:srgbClr val="000000"/>
                </a:solidFill>
                <a:latin typeface="Bookman Old Style"/>
              </a:rPr>
              <a:t>processes </a:t>
            </a:r>
            <a:r>
              <a:rPr b="0" lang="en-US" sz="2000" spc="-1" strike="noStrike">
                <a:solidFill>
                  <a:srgbClr val="000000"/>
                </a:solidFill>
                <a:latin typeface="Bookman Old Style"/>
              </a:rPr>
              <a:t>waiting for </a:t>
            </a:r>
            <a:r>
              <a:rPr b="0" lang="en-US" sz="2000" spc="-1" strike="noStrike">
                <a:solidFill>
                  <a:srgbClr val="000000"/>
                </a:solidFill>
                <a:latin typeface="Bookman Old Style"/>
              </a:rPr>
              <a:t>an event. In </a:t>
            </a:r>
            <a:r>
              <a:rPr b="0" lang="en-US" sz="2000" spc="-1" strike="noStrike">
                <a:solidFill>
                  <a:srgbClr val="000000"/>
                </a:solidFill>
                <a:latin typeface="Bookman Old Style"/>
              </a:rPr>
              <a:t>other words, </a:t>
            </a:r>
            <a:r>
              <a:rPr b="0" lang="en-US" sz="2000" spc="-1" strike="noStrike">
                <a:solidFill>
                  <a:srgbClr val="000000"/>
                </a:solidFill>
                <a:latin typeface="Bookman Old Style"/>
              </a:rPr>
              <a:t>A wait queue </a:t>
            </a:r>
            <a:r>
              <a:rPr b="0" lang="en-US" sz="2000" spc="-1" strike="noStrike">
                <a:solidFill>
                  <a:srgbClr val="000000"/>
                </a:solidFill>
                <a:latin typeface="Bookman Old Style"/>
              </a:rPr>
              <a:t>is used to </a:t>
            </a:r>
            <a:r>
              <a:rPr b="0" lang="en-US" sz="2000" spc="-1" strike="noStrike">
                <a:solidFill>
                  <a:srgbClr val="000000"/>
                </a:solidFill>
                <a:latin typeface="Bookman Old Style"/>
              </a:rPr>
              <a:t>wait for </a:t>
            </a:r>
            <a:r>
              <a:rPr b="0" lang="en-US" sz="2000" spc="-1" strike="noStrike">
                <a:solidFill>
                  <a:srgbClr val="000000"/>
                </a:solidFill>
                <a:latin typeface="Bookman Old Style"/>
              </a:rPr>
              <a:t>someone to </a:t>
            </a:r>
            <a:r>
              <a:rPr b="0" lang="en-US" sz="2000" spc="-1" strike="noStrike">
                <a:solidFill>
                  <a:srgbClr val="000000"/>
                </a:solidFill>
                <a:latin typeface="Bookman Old Style"/>
              </a:rPr>
              <a:t>wake you up </a:t>
            </a:r>
            <a:r>
              <a:rPr b="0" lang="en-US" sz="2000" spc="-1" strike="noStrike">
                <a:solidFill>
                  <a:srgbClr val="000000"/>
                </a:solidFill>
                <a:latin typeface="Bookman Old Style"/>
              </a:rPr>
              <a:t>when a </a:t>
            </a:r>
            <a:r>
              <a:rPr b="0" lang="en-US" sz="2000" spc="-1" strike="noStrike">
                <a:solidFill>
                  <a:srgbClr val="000000"/>
                </a:solidFill>
                <a:latin typeface="Bookman Old Style"/>
              </a:rPr>
              <a:t>certain </a:t>
            </a:r>
            <a:r>
              <a:rPr b="0" lang="en-US" sz="2000" spc="-1" strike="noStrike">
                <a:solidFill>
                  <a:srgbClr val="000000"/>
                </a:solidFill>
                <a:latin typeface="Bookman Old Style"/>
              </a:rPr>
              <a:t>condition is </a:t>
            </a:r>
            <a:r>
              <a:rPr b="0" lang="en-US" sz="2000" spc="-1" strike="noStrike">
                <a:solidFill>
                  <a:srgbClr val="000000"/>
                </a:solidFill>
                <a:latin typeface="Bookman Old Style"/>
              </a:rPr>
              <a:t>true. They </a:t>
            </a:r>
            <a:r>
              <a:rPr b="0" lang="en-US" sz="2000" spc="-1" strike="noStrike">
                <a:solidFill>
                  <a:srgbClr val="000000"/>
                </a:solidFill>
                <a:latin typeface="Bookman Old Style"/>
              </a:rPr>
              <a:t>must be </a:t>
            </a:r>
            <a:r>
              <a:rPr b="0" lang="en-US" sz="2000" spc="-1" strike="noStrike">
                <a:solidFill>
                  <a:srgbClr val="000000"/>
                </a:solidFill>
                <a:latin typeface="Bookman Old Style"/>
              </a:rPr>
              <a:t>used </a:t>
            </a:r>
            <a:r>
              <a:rPr b="0" lang="en-US" sz="2000" spc="-1" strike="noStrike">
                <a:solidFill>
                  <a:srgbClr val="000000"/>
                </a:solidFill>
                <a:latin typeface="Bookman Old Style"/>
              </a:rPr>
              <a:t>carefully to </a:t>
            </a:r>
            <a:r>
              <a:rPr b="0" lang="en-US" sz="2000" spc="-1" strike="noStrike">
                <a:solidFill>
                  <a:srgbClr val="000000"/>
                </a:solidFill>
                <a:latin typeface="Bookman Old Style"/>
              </a:rPr>
              <a:t>ensure there </a:t>
            </a:r>
            <a:r>
              <a:rPr b="0" lang="en-US" sz="2000" spc="-1" strike="noStrike">
                <a:solidFill>
                  <a:srgbClr val="000000"/>
                </a:solidFill>
                <a:latin typeface="Bookman Old Style"/>
              </a:rPr>
              <a:t>is no race </a:t>
            </a:r>
            <a:r>
              <a:rPr b="0" lang="en-US" sz="2000" spc="-1" strike="noStrike">
                <a:solidFill>
                  <a:srgbClr val="000000"/>
                </a:solidFill>
                <a:latin typeface="Bookman Old Style"/>
              </a:rPr>
              <a:t>condition.</a:t>
            </a:r>
            <a:endParaRPr b="0" lang="en-IN" sz="2000" spc="-1" strike="noStrike">
              <a:latin typeface="Arial"/>
            </a:endParaRPr>
          </a:p>
          <a:p>
            <a:pPr algn="just">
              <a:lnSpc>
                <a:spcPct val="90000"/>
              </a:lnSpc>
              <a:spcBef>
                <a:spcPts val="601"/>
              </a:spcBef>
              <a:buNone/>
              <a:tabLst>
                <a:tab algn="l" pos="0"/>
              </a:tabLst>
            </a:pPr>
            <a:r>
              <a:rPr b="0" lang="en-US" sz="2000" spc="-1" strike="noStrike">
                <a:solidFill>
                  <a:srgbClr val="000000"/>
                </a:solidFill>
                <a:latin typeface="Bookman Old Style"/>
              </a:rPr>
              <a:t>There are 3 </a:t>
            </a:r>
            <a:r>
              <a:rPr b="0" lang="en-US" sz="2000" spc="-1" strike="noStrike">
                <a:solidFill>
                  <a:srgbClr val="000000"/>
                </a:solidFill>
                <a:latin typeface="Bookman Old Style"/>
              </a:rPr>
              <a:t>important </a:t>
            </a:r>
            <a:r>
              <a:rPr b="0" lang="en-US" sz="2000" spc="-1" strike="noStrike">
                <a:solidFill>
                  <a:srgbClr val="000000"/>
                </a:solidFill>
                <a:latin typeface="Bookman Old Style"/>
              </a:rPr>
              <a:t>steps in </a:t>
            </a:r>
            <a:r>
              <a:rPr b="0" lang="en-US" sz="2000" spc="-1" strike="noStrike">
                <a:solidFill>
                  <a:srgbClr val="000000"/>
                </a:solidFill>
                <a:latin typeface="Bookman Old Style"/>
              </a:rPr>
              <a:t>Waitqueue.</a:t>
            </a:r>
            <a:endParaRPr b="0" lang="en-IN" sz="2000" spc="-1" strike="noStrike">
              <a:latin typeface="Arial"/>
            </a:endParaRPr>
          </a:p>
          <a:p>
            <a:pPr algn="just">
              <a:lnSpc>
                <a:spcPct val="90000"/>
              </a:lnSpc>
              <a:spcBef>
                <a:spcPts val="601"/>
              </a:spcBef>
              <a:buNone/>
              <a:tabLst>
                <a:tab algn="l" pos="0"/>
              </a:tabLst>
            </a:pPr>
            <a:r>
              <a:rPr b="0" lang="en-US" sz="2000" spc="-1" strike="noStrike">
                <a:solidFill>
                  <a:srgbClr val="000000"/>
                </a:solidFill>
                <a:latin typeface="Bookman Old Style"/>
              </a:rPr>
              <a:t>1.Initilizing </a:t>
            </a:r>
            <a:r>
              <a:rPr b="0" lang="en-US" sz="2000" spc="-1" strike="noStrike">
                <a:solidFill>
                  <a:srgbClr val="000000"/>
                </a:solidFill>
                <a:latin typeface="Bookman Old Style"/>
              </a:rPr>
              <a:t>Waitqueue</a:t>
            </a:r>
            <a:endParaRPr b="0" lang="en-IN" sz="2000" spc="-1" strike="noStrike">
              <a:latin typeface="Arial"/>
            </a:endParaRPr>
          </a:p>
          <a:p>
            <a:pPr algn="just">
              <a:lnSpc>
                <a:spcPct val="90000"/>
              </a:lnSpc>
              <a:spcBef>
                <a:spcPts val="601"/>
              </a:spcBef>
              <a:buNone/>
              <a:tabLst>
                <a:tab algn="l" pos="0"/>
              </a:tabLst>
            </a:pPr>
            <a:r>
              <a:rPr b="0" lang="en-US" sz="2000" spc="-1" strike="noStrike">
                <a:solidFill>
                  <a:srgbClr val="000000"/>
                </a:solidFill>
                <a:latin typeface="Bookman Old Style"/>
              </a:rPr>
              <a:t>2.Queuing (Put </a:t>
            </a:r>
            <a:r>
              <a:rPr b="0" lang="en-US" sz="2000" spc="-1" strike="noStrike">
                <a:solidFill>
                  <a:srgbClr val="000000"/>
                </a:solidFill>
                <a:latin typeface="Bookman Old Style"/>
              </a:rPr>
              <a:t>the Task to </a:t>
            </a:r>
            <a:r>
              <a:rPr b="0" lang="en-US" sz="2000" spc="-1" strike="noStrike">
                <a:solidFill>
                  <a:srgbClr val="000000"/>
                </a:solidFill>
                <a:latin typeface="Bookman Old Style"/>
              </a:rPr>
              <a:t>sleep until the </a:t>
            </a:r>
            <a:r>
              <a:rPr b="0" lang="en-US" sz="2000" spc="-1" strike="noStrike">
                <a:solidFill>
                  <a:srgbClr val="000000"/>
                </a:solidFill>
                <a:latin typeface="Bookman Old Style"/>
              </a:rPr>
              <a:t>event comes)</a:t>
            </a:r>
            <a:endParaRPr b="0" lang="en-IN" sz="2000" spc="-1" strike="noStrike">
              <a:latin typeface="Arial"/>
            </a:endParaRPr>
          </a:p>
          <a:p>
            <a:pPr algn="just">
              <a:lnSpc>
                <a:spcPct val="90000"/>
              </a:lnSpc>
              <a:spcBef>
                <a:spcPts val="601"/>
              </a:spcBef>
              <a:buNone/>
              <a:tabLst>
                <a:tab algn="l" pos="0"/>
              </a:tabLst>
            </a:pPr>
            <a:r>
              <a:rPr b="0" lang="en-US" sz="2000" spc="-1" strike="noStrike">
                <a:solidFill>
                  <a:srgbClr val="000000"/>
                </a:solidFill>
                <a:latin typeface="Bookman Old Style"/>
              </a:rPr>
              <a:t>3.Wait up </a:t>
            </a:r>
            <a:r>
              <a:rPr b="0" lang="en-US" sz="2000" spc="-1" strike="noStrike">
                <a:solidFill>
                  <a:srgbClr val="000000"/>
                </a:solidFill>
                <a:latin typeface="Bookman Old Style"/>
              </a:rPr>
              <a:t>Queued task</a:t>
            </a:r>
            <a:endParaRPr b="0" lang="en-IN" sz="2000" spc="-1" strike="noStrike">
              <a:latin typeface="Arial"/>
            </a:endParaRPr>
          </a:p>
          <a:p>
            <a:pPr algn="just">
              <a:lnSpc>
                <a:spcPct val="90000"/>
              </a:lnSpc>
              <a:spcBef>
                <a:spcPts val="601"/>
              </a:spcBef>
              <a:buNone/>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title"/>
          </p:nvPr>
        </p:nvSpPr>
        <p:spPr>
          <a:xfrm>
            <a:off x="838080" y="185040"/>
            <a:ext cx="10514160" cy="1324080"/>
          </a:xfrm>
          <a:prstGeom prst="rect">
            <a:avLst/>
          </a:prstGeom>
          <a:noFill/>
          <a:ln w="0">
            <a:noFill/>
          </a:ln>
        </p:spPr>
        <p:txBody>
          <a:bodyPr lIns="90000" rIns="90000" tIns="45000" bIns="45000" anchor="ctr">
            <a:noAutofit/>
          </a:bodyPr>
          <a:p>
            <a:pPr algn="ctr">
              <a:lnSpc>
                <a:spcPct val="90000"/>
              </a:lnSpc>
              <a:buNone/>
            </a:pPr>
            <a:r>
              <a:rPr b="1" lang="en-US" sz="4000" spc="-1" strike="noStrike">
                <a:solidFill>
                  <a:srgbClr val="000000"/>
                </a:solidFill>
                <a:latin typeface="Bookman Old Style"/>
              </a:rPr>
              <a:t>Initializing Waitqueue</a:t>
            </a:r>
            <a:endParaRPr b="0" lang="en-IN" sz="4000" spc="-1" strike="noStrike">
              <a:latin typeface="Arial"/>
            </a:endParaRPr>
          </a:p>
        </p:txBody>
      </p:sp>
      <p:sp>
        <p:nvSpPr>
          <p:cNvPr id="361" name="PlaceHolder 2"/>
          <p:cNvSpPr>
            <a:spLocks noGrp="1"/>
          </p:cNvSpPr>
          <p:nvPr>
            <p:ph/>
          </p:nvPr>
        </p:nvSpPr>
        <p:spPr>
          <a:xfrm>
            <a:off x="838080" y="1333800"/>
            <a:ext cx="10514160" cy="434988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US" sz="2000" spc="-1" strike="noStrike">
                <a:solidFill>
                  <a:srgbClr val="000000"/>
                </a:solidFill>
                <a:latin typeface="Bookman Old Style"/>
              </a:rPr>
              <a:t>#include &lt;linux/wait.h&gt; header file for this waitqueues</a:t>
            </a:r>
            <a:endParaRPr b="0" lang="en-IN" sz="2000" spc="-1" strike="noStrike">
              <a:latin typeface="Arial"/>
            </a:endParaRPr>
          </a:p>
          <a:p>
            <a:pPr>
              <a:lnSpc>
                <a:spcPct val="90000"/>
              </a:lnSpc>
              <a:spcBef>
                <a:spcPts val="1001"/>
              </a:spcBef>
              <a:buNone/>
              <a:tabLst>
                <a:tab algn="l" pos="0"/>
              </a:tabLst>
            </a:pPr>
            <a:r>
              <a:rPr b="0" lang="en-US" sz="2000" spc="-1" strike="noStrike">
                <a:solidFill>
                  <a:srgbClr val="000000"/>
                </a:solidFill>
                <a:latin typeface="Bookman Old Style"/>
              </a:rPr>
              <a:t>There are two ways for initializing the waitqueue:</a:t>
            </a:r>
            <a:endParaRPr b="0" lang="en-IN" sz="2000" spc="-1" strike="noStrike">
              <a:latin typeface="Arial"/>
            </a:endParaRPr>
          </a:p>
          <a:p>
            <a:pPr marL="514440" indent="-514440">
              <a:lnSpc>
                <a:spcPct val="90000"/>
              </a:lnSpc>
              <a:spcBef>
                <a:spcPts val="1001"/>
              </a:spcBef>
              <a:buClr>
                <a:srgbClr val="000000"/>
              </a:buClr>
              <a:buFont typeface="StarSymbol"/>
              <a:buAutoNum type="arabicPeriod"/>
              <a:tabLst>
                <a:tab algn="l" pos="0"/>
              </a:tabLst>
            </a:pPr>
            <a:r>
              <a:rPr b="0" lang="en-US" sz="2000" spc="-1" strike="noStrike">
                <a:solidFill>
                  <a:srgbClr val="000000"/>
                </a:solidFill>
                <a:latin typeface="Bookman Old Style"/>
              </a:rPr>
              <a:t>Static method </a:t>
            </a:r>
            <a:endParaRPr b="0" lang="en-IN" sz="2000" spc="-1" strike="noStrike">
              <a:latin typeface="Arial"/>
            </a:endParaRPr>
          </a:p>
          <a:p>
            <a:pPr marL="514440" indent="-514440">
              <a:lnSpc>
                <a:spcPct val="90000"/>
              </a:lnSpc>
              <a:spcBef>
                <a:spcPts val="1001"/>
              </a:spcBef>
              <a:buClr>
                <a:srgbClr val="000000"/>
              </a:buClr>
              <a:buFont typeface="StarSymbol"/>
              <a:buAutoNum type="arabicPeriod"/>
              <a:tabLst>
                <a:tab algn="l" pos="0"/>
              </a:tabLst>
            </a:pPr>
            <a:r>
              <a:rPr b="0" lang="en-US" sz="2000" spc="-1" strike="noStrike">
                <a:solidFill>
                  <a:srgbClr val="000000"/>
                </a:solidFill>
                <a:latin typeface="Bookman Old Style"/>
              </a:rPr>
              <a:t>Dynamic method </a:t>
            </a:r>
            <a:endParaRPr b="0" lang="en-IN" sz="2000" spc="-1" strike="noStrike">
              <a:latin typeface="Arial"/>
            </a:endParaRPr>
          </a:p>
          <a:p>
            <a:pPr>
              <a:lnSpc>
                <a:spcPct val="90000"/>
              </a:lnSpc>
              <a:spcBef>
                <a:spcPts val="1001"/>
              </a:spcBef>
              <a:buNone/>
              <a:tabLst>
                <a:tab algn="l" pos="0"/>
              </a:tabLst>
            </a:pPr>
            <a:r>
              <a:rPr b="1" lang="en-US" sz="2000" spc="-1" strike="noStrike">
                <a:solidFill>
                  <a:srgbClr val="000000"/>
                </a:solidFill>
                <a:latin typeface="Bookman Old Style"/>
              </a:rPr>
              <a:t>Static method</a:t>
            </a:r>
            <a:r>
              <a:rPr b="0" lang="en-US" sz="2000" spc="-1" strike="noStrike">
                <a:solidFill>
                  <a:srgbClr val="000000"/>
                </a:solidFill>
                <a:latin typeface="Bookman Old Style"/>
              </a:rPr>
              <a:t>:</a:t>
            </a:r>
            <a:endParaRPr b="0" lang="en-IN" sz="2000" spc="-1" strike="noStrike">
              <a:latin typeface="Arial"/>
            </a:endParaRPr>
          </a:p>
          <a:p>
            <a:pPr>
              <a:lnSpc>
                <a:spcPct val="90000"/>
              </a:lnSpc>
              <a:spcBef>
                <a:spcPts val="1001"/>
              </a:spcBef>
              <a:buNone/>
              <a:tabLst>
                <a:tab algn="l" pos="0"/>
              </a:tabLst>
            </a:pPr>
            <a:r>
              <a:rPr b="0" lang="en-US" sz="2000" spc="-1" strike="noStrike">
                <a:solidFill>
                  <a:srgbClr val="000000"/>
                </a:solidFill>
                <a:latin typeface="Bookman Old Style"/>
              </a:rPr>
              <a:t>	</a:t>
            </a:r>
            <a:r>
              <a:rPr b="0" lang="en-US" sz="2000" spc="-1" strike="noStrike">
                <a:solidFill>
                  <a:srgbClr val="000000"/>
                </a:solidFill>
                <a:latin typeface="Bookman Old Style"/>
              </a:rPr>
              <a:t>	</a:t>
            </a:r>
            <a:r>
              <a:rPr b="1" lang="en-US" sz="2000" spc="-1" strike="noStrike">
                <a:solidFill>
                  <a:srgbClr val="000000"/>
                </a:solidFill>
                <a:latin typeface="Bookman Old Style"/>
              </a:rPr>
              <a:t>DECLARE_WAIT_QUEUE_HEAD(wq);</a:t>
            </a:r>
            <a:endParaRPr b="0" lang="en-IN" sz="2000" spc="-1" strike="noStrike">
              <a:latin typeface="Arial"/>
            </a:endParaRPr>
          </a:p>
          <a:p>
            <a:pPr>
              <a:lnSpc>
                <a:spcPct val="90000"/>
              </a:lnSpc>
              <a:spcBef>
                <a:spcPts val="1001"/>
              </a:spcBef>
              <a:buNone/>
              <a:tabLst>
                <a:tab algn="l" pos="0"/>
              </a:tabLst>
            </a:pPr>
            <a:r>
              <a:rPr b="0" lang="en-US" sz="2000" spc="-1" strike="noStrike">
                <a:solidFill>
                  <a:srgbClr val="000000"/>
                </a:solidFill>
                <a:latin typeface="Bookman Old Style"/>
              </a:rPr>
              <a:t>Where “wq” is the name of the queue on which task will be put to sleep.</a:t>
            </a:r>
            <a:endParaRPr b="0" lang="en-IN" sz="2000" spc="-1" strike="noStrike">
              <a:latin typeface="Arial"/>
            </a:endParaRPr>
          </a:p>
          <a:p>
            <a:pPr>
              <a:lnSpc>
                <a:spcPct val="90000"/>
              </a:lnSpc>
              <a:spcBef>
                <a:spcPts val="1001"/>
              </a:spcBef>
              <a:buNone/>
              <a:tabLst>
                <a:tab algn="l" pos="0"/>
              </a:tabLst>
            </a:pPr>
            <a:endParaRPr b="0" lang="en-IN" sz="2000" spc="-1" strike="noStrike">
              <a:latin typeface="Arial"/>
            </a:endParaRPr>
          </a:p>
          <a:p>
            <a:pPr>
              <a:lnSpc>
                <a:spcPct val="90000"/>
              </a:lnSpc>
              <a:spcBef>
                <a:spcPts val="1001"/>
              </a:spcBef>
              <a:buNone/>
              <a:tabLst>
                <a:tab algn="l" pos="0"/>
              </a:tabLst>
            </a:pPr>
            <a:r>
              <a:rPr b="1" lang="en-US" sz="2000" spc="-1" strike="noStrike">
                <a:solidFill>
                  <a:srgbClr val="000000"/>
                </a:solidFill>
                <a:latin typeface="Bookman Old Style"/>
              </a:rPr>
              <a:t>Dynamic method:</a:t>
            </a:r>
            <a:endParaRPr b="0" lang="en-IN" sz="2000" spc="-1" strike="noStrike">
              <a:latin typeface="Arial"/>
            </a:endParaRPr>
          </a:p>
          <a:p>
            <a:pPr>
              <a:lnSpc>
                <a:spcPct val="90000"/>
              </a:lnSpc>
              <a:spcBef>
                <a:spcPts val="1001"/>
              </a:spcBef>
              <a:buNone/>
              <a:tabLst>
                <a:tab algn="l" pos="0"/>
              </a:tabLst>
            </a:pPr>
            <a:r>
              <a:rPr b="0" lang="en-US" sz="2000" spc="-1" strike="noStrike">
                <a:solidFill>
                  <a:srgbClr val="000000"/>
                </a:solidFill>
                <a:latin typeface="Bookman Old Style"/>
              </a:rPr>
              <a:t>	</a:t>
            </a:r>
            <a:r>
              <a:rPr b="0" lang="en-US" sz="2000" spc="-1" strike="noStrike">
                <a:solidFill>
                  <a:srgbClr val="000000"/>
                </a:solidFill>
                <a:latin typeface="Bookman Old Style"/>
              </a:rPr>
              <a:t>	</a:t>
            </a:r>
            <a:r>
              <a:rPr b="1" lang="en-US" sz="2000" spc="-1" strike="noStrike">
                <a:solidFill>
                  <a:srgbClr val="000000"/>
                </a:solidFill>
                <a:latin typeface="Bookman Old Style"/>
              </a:rPr>
              <a:t>wait_queue_head_t wq;</a:t>
            </a:r>
            <a:endParaRPr b="0" lang="en-IN" sz="2000" spc="-1" strike="noStrike">
              <a:latin typeface="Arial"/>
            </a:endParaRPr>
          </a:p>
          <a:p>
            <a:pPr>
              <a:lnSpc>
                <a:spcPct val="90000"/>
              </a:lnSpc>
              <a:spcBef>
                <a:spcPts val="1001"/>
              </a:spcBef>
              <a:buNone/>
              <a:tabLst>
                <a:tab algn="l" pos="0"/>
              </a:tabLst>
            </a:pPr>
            <a:r>
              <a:rPr b="1" lang="en-US" sz="2000" spc="-1" strike="noStrike">
                <a:solidFill>
                  <a:srgbClr val="000000"/>
                </a:solidFill>
                <a:latin typeface="Bookman Old Style"/>
              </a:rPr>
              <a:t>	</a:t>
            </a:r>
            <a:r>
              <a:rPr b="1" lang="en-US" sz="2000" spc="-1" strike="noStrike">
                <a:solidFill>
                  <a:srgbClr val="000000"/>
                </a:solidFill>
                <a:latin typeface="Bookman Old Style"/>
              </a:rPr>
              <a:t>	</a:t>
            </a:r>
            <a:r>
              <a:rPr b="1" lang="en-US" sz="2000" spc="-1" strike="noStrike">
                <a:solidFill>
                  <a:srgbClr val="000000"/>
                </a:solidFill>
                <a:latin typeface="Bookman Old Style"/>
              </a:rPr>
              <a:t>init_waitqueue_head(&amp;wq);</a:t>
            </a:r>
            <a:endParaRPr b="0" lang="en-IN" sz="2000" spc="-1" strike="noStrike">
              <a:latin typeface="Arial"/>
            </a:endParaRPr>
          </a:p>
          <a:p>
            <a:pPr>
              <a:lnSpc>
                <a:spcPct val="90000"/>
              </a:lnSpc>
              <a:spcBef>
                <a:spcPts val="1001"/>
              </a:spcBef>
              <a:buNone/>
              <a:tabLst>
                <a:tab algn="l" pos="0"/>
              </a:tabLst>
            </a:pPr>
            <a:endParaRPr b="0" lang="en-IN" sz="2000" spc="-1" strike="noStrike">
              <a:latin typeface="Arial"/>
            </a:endParaRPr>
          </a:p>
          <a:p>
            <a:pPr>
              <a:lnSpc>
                <a:spcPct val="90000"/>
              </a:lnSpc>
              <a:spcBef>
                <a:spcPts val="1001"/>
              </a:spcBef>
              <a:buNone/>
              <a:tabLst>
                <a:tab algn="l" pos="0"/>
              </a:tabLst>
            </a:pPr>
            <a:endParaRPr b="0" lang="en-IN" sz="2000" spc="-1" strike="noStrike">
              <a:latin typeface="Arial"/>
            </a:endParaRPr>
          </a:p>
          <a:p>
            <a:pPr>
              <a:lnSpc>
                <a:spcPct val="90000"/>
              </a:lnSpc>
              <a:spcBef>
                <a:spcPts val="1001"/>
              </a:spcBef>
              <a:buNone/>
              <a:tabLst>
                <a:tab algn="l" pos="0"/>
              </a:tabLst>
            </a:pPr>
            <a:endParaRPr b="0" lang="en-IN" sz="2000" spc="-1" strike="noStrike">
              <a:latin typeface="Arial"/>
            </a:endParaRPr>
          </a:p>
          <a:p>
            <a:pPr>
              <a:lnSpc>
                <a:spcPct val="90000"/>
              </a:lnSpc>
              <a:spcBef>
                <a:spcPts val="1001"/>
              </a:spcBef>
              <a:buNone/>
              <a:tabLst>
                <a:tab algn="l" pos="0"/>
              </a:tabLst>
            </a:pPr>
            <a:r>
              <a:rPr b="0" lang="en-US" sz="2000" spc="-1" strike="noStrike">
                <a:solidFill>
                  <a:srgbClr val="000000"/>
                </a:solidFill>
                <a:latin typeface="Bookman Old Style"/>
              </a:rPr>
              <a: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title"/>
          </p:nvPr>
        </p:nvSpPr>
        <p:spPr>
          <a:xfrm>
            <a:off x="838080" y="365040"/>
            <a:ext cx="10514160" cy="1005120"/>
          </a:xfrm>
          <a:prstGeom prst="rect">
            <a:avLst/>
          </a:prstGeom>
          <a:noFill/>
          <a:ln w="0">
            <a:noFill/>
          </a:ln>
        </p:spPr>
        <p:txBody>
          <a:bodyPr lIns="90000" rIns="90000" tIns="45000" bIns="45000" anchor="ctr">
            <a:noAutofit/>
          </a:bodyPr>
          <a:p>
            <a:pPr algn="ctr">
              <a:lnSpc>
                <a:spcPct val="90000"/>
              </a:lnSpc>
              <a:buNone/>
            </a:pPr>
            <a:r>
              <a:rPr b="1" lang="en-US" sz="4000" spc="-1" strike="noStrike">
                <a:solidFill>
                  <a:srgbClr val="000000"/>
                </a:solidFill>
                <a:latin typeface="Bookman Old Style"/>
              </a:rPr>
              <a:t>Wait event system calls</a:t>
            </a:r>
            <a:endParaRPr b="0" lang="en-IN" sz="4000" spc="-1" strike="noStrike">
              <a:latin typeface="Arial"/>
            </a:endParaRPr>
          </a:p>
        </p:txBody>
      </p:sp>
      <p:sp>
        <p:nvSpPr>
          <p:cNvPr id="363" name="PlaceHolder 2"/>
          <p:cNvSpPr>
            <a:spLocks noGrp="1"/>
          </p:cNvSpPr>
          <p:nvPr>
            <p:ph/>
          </p:nvPr>
        </p:nvSpPr>
        <p:spPr>
          <a:xfrm>
            <a:off x="838080" y="1259280"/>
            <a:ext cx="10514160" cy="4916160"/>
          </a:xfrm>
          <a:prstGeom prst="rect">
            <a:avLst/>
          </a:prstGeom>
          <a:noFill/>
          <a:ln w="0">
            <a:noFill/>
          </a:ln>
        </p:spPr>
        <p:txBody>
          <a:bodyPr lIns="90000" rIns="90000" tIns="45000" bIns="45000" anchor="t">
            <a:noAutofit/>
          </a:bodyPr>
          <a:p>
            <a:pPr>
              <a:lnSpc>
                <a:spcPct val="100000"/>
              </a:lnSpc>
              <a:spcBef>
                <a:spcPts val="1001"/>
              </a:spcBef>
              <a:buNone/>
              <a:tabLst>
                <a:tab algn="l" pos="0"/>
              </a:tabLst>
            </a:pPr>
            <a:r>
              <a:rPr b="0" lang="en-US" sz="1800" spc="-1" strike="noStrike">
                <a:solidFill>
                  <a:srgbClr val="000000"/>
                </a:solidFill>
                <a:latin typeface="Bookman Old Style"/>
              </a:rPr>
              <a:t>Once the wait queue is declared and initialized, a process may use it to go to sleep. There are several macros are available for different uses. We will see each one by one</a:t>
            </a:r>
            <a:endParaRPr b="0" lang="en-IN" sz="1800" spc="-1" strike="noStrike">
              <a:latin typeface="Arial"/>
            </a:endParaRPr>
          </a:p>
          <a:p>
            <a:pPr marL="144000" indent="-228600">
              <a:lnSpc>
                <a:spcPct val="100000"/>
              </a:lnSpc>
              <a:spcBef>
                <a:spcPts val="601"/>
              </a:spcBef>
              <a:buClr>
                <a:srgbClr val="000000"/>
              </a:buClr>
              <a:buFont typeface="StarSymbol"/>
              <a:buAutoNum type="arabicPeriod"/>
              <a:tabLst>
                <a:tab algn="l" pos="0"/>
              </a:tabLst>
            </a:pPr>
            <a:r>
              <a:rPr b="1" lang="en-IN" sz="1800" spc="-1" strike="noStrike">
                <a:solidFill>
                  <a:srgbClr val="000000"/>
                </a:solidFill>
                <a:latin typeface="Bookman Old Style"/>
              </a:rPr>
              <a:t>wait_event</a:t>
            </a:r>
            <a:endParaRPr b="0" lang="en-IN" sz="1800" spc="-1" strike="noStrike">
              <a:latin typeface="Arial"/>
            </a:endParaRPr>
          </a:p>
          <a:p>
            <a:pPr marL="144000" indent="-228600">
              <a:lnSpc>
                <a:spcPct val="100000"/>
              </a:lnSpc>
              <a:spcBef>
                <a:spcPts val="601"/>
              </a:spcBef>
              <a:buClr>
                <a:srgbClr val="000000"/>
              </a:buClr>
              <a:buFont typeface="StarSymbol"/>
              <a:buAutoNum type="arabicPeriod"/>
              <a:tabLst>
                <a:tab algn="l" pos="0"/>
              </a:tabLst>
            </a:pPr>
            <a:r>
              <a:rPr b="1" lang="en-IN" sz="1800" spc="-1" strike="noStrike">
                <a:solidFill>
                  <a:srgbClr val="000000"/>
                </a:solidFill>
                <a:latin typeface="Bookman Old Style"/>
              </a:rPr>
              <a:t>wait_event_timeout</a:t>
            </a:r>
            <a:endParaRPr b="0" lang="en-IN" sz="1800" spc="-1" strike="noStrike">
              <a:latin typeface="Arial"/>
            </a:endParaRPr>
          </a:p>
          <a:p>
            <a:pPr marL="144000" indent="-228600">
              <a:lnSpc>
                <a:spcPct val="100000"/>
              </a:lnSpc>
              <a:spcBef>
                <a:spcPts val="601"/>
              </a:spcBef>
              <a:buClr>
                <a:srgbClr val="000000"/>
              </a:buClr>
              <a:buFont typeface="StarSymbol"/>
              <a:buAutoNum type="arabicPeriod"/>
              <a:tabLst>
                <a:tab algn="l" pos="0"/>
              </a:tabLst>
            </a:pPr>
            <a:r>
              <a:rPr b="1" lang="en-IN" sz="1800" spc="-1" strike="noStrike">
                <a:solidFill>
                  <a:srgbClr val="000000"/>
                </a:solidFill>
                <a:latin typeface="Bookman Old Style"/>
              </a:rPr>
              <a:t>wait_event_cmd</a:t>
            </a:r>
            <a:endParaRPr b="0" lang="en-IN" sz="1800" spc="-1" strike="noStrike">
              <a:latin typeface="Arial"/>
            </a:endParaRPr>
          </a:p>
          <a:p>
            <a:pPr marL="144000" indent="-228600">
              <a:lnSpc>
                <a:spcPct val="100000"/>
              </a:lnSpc>
              <a:spcBef>
                <a:spcPts val="601"/>
              </a:spcBef>
              <a:buClr>
                <a:srgbClr val="000000"/>
              </a:buClr>
              <a:buFont typeface="StarSymbol"/>
              <a:buAutoNum type="arabicPeriod"/>
              <a:tabLst>
                <a:tab algn="l" pos="0"/>
              </a:tabLst>
            </a:pPr>
            <a:r>
              <a:rPr b="1" lang="en-IN" sz="1800" spc="-1" strike="noStrike">
                <a:solidFill>
                  <a:srgbClr val="000000"/>
                </a:solidFill>
                <a:latin typeface="Bookman Old Style"/>
              </a:rPr>
              <a:t>wait_event_interruptible</a:t>
            </a:r>
            <a:endParaRPr b="0" lang="en-IN" sz="1800" spc="-1" strike="noStrike">
              <a:latin typeface="Arial"/>
            </a:endParaRPr>
          </a:p>
          <a:p>
            <a:pPr marL="144000" indent="-228600">
              <a:lnSpc>
                <a:spcPct val="100000"/>
              </a:lnSpc>
              <a:spcBef>
                <a:spcPts val="601"/>
              </a:spcBef>
              <a:buClr>
                <a:srgbClr val="000000"/>
              </a:buClr>
              <a:buFont typeface="StarSymbol"/>
              <a:buAutoNum type="arabicPeriod"/>
              <a:tabLst>
                <a:tab algn="l" pos="0"/>
              </a:tabLst>
            </a:pPr>
            <a:r>
              <a:rPr b="1" lang="en-IN" sz="1800" spc="-1" strike="noStrike">
                <a:solidFill>
                  <a:srgbClr val="000000"/>
                </a:solidFill>
                <a:latin typeface="Bookman Old Style"/>
              </a:rPr>
              <a:t>wait_event_interruptible_timeout</a:t>
            </a:r>
            <a:endParaRPr b="0" lang="en-IN" sz="1800" spc="-1" strike="noStrike">
              <a:latin typeface="Arial"/>
            </a:endParaRPr>
          </a:p>
          <a:p>
            <a:pPr marL="144000" indent="-228600">
              <a:lnSpc>
                <a:spcPct val="100000"/>
              </a:lnSpc>
              <a:spcBef>
                <a:spcPts val="601"/>
              </a:spcBef>
              <a:buClr>
                <a:srgbClr val="000000"/>
              </a:buClr>
              <a:buFont typeface="StarSymbol"/>
              <a:buAutoNum type="arabicPeriod"/>
              <a:tabLst>
                <a:tab algn="l" pos="0"/>
              </a:tabLst>
            </a:pPr>
            <a:r>
              <a:rPr b="1" lang="en-IN" sz="1800" spc="-1" strike="noStrike">
                <a:solidFill>
                  <a:srgbClr val="000000"/>
                </a:solidFill>
                <a:latin typeface="Bookman Old Style"/>
              </a:rPr>
              <a:t>wait_event_killable</a:t>
            </a:r>
            <a:endParaRPr b="0" lang="en-IN" sz="1800" spc="-1" strike="noStrike">
              <a:latin typeface="Arial"/>
            </a:endParaRPr>
          </a:p>
          <a:p>
            <a:pPr>
              <a:lnSpc>
                <a:spcPct val="100000"/>
              </a:lnSpc>
              <a:spcBef>
                <a:spcPts val="1001"/>
              </a:spcBef>
              <a:buNone/>
              <a:tabLst>
                <a:tab algn="l" pos="0"/>
              </a:tabLst>
            </a:pPr>
            <a:r>
              <a:rPr b="1" lang="en-IN" sz="1800" spc="-1" strike="noStrike">
                <a:solidFill>
                  <a:srgbClr val="000000"/>
                </a:solidFill>
                <a:latin typeface="Bookman Old Style"/>
              </a:rPr>
              <a:t>Wait_event:</a:t>
            </a:r>
            <a:endParaRPr b="0" lang="en-IN" sz="1800" spc="-1" strike="noStrike">
              <a:latin typeface="Arial"/>
            </a:endParaRPr>
          </a:p>
          <a:p>
            <a:pPr algn="just">
              <a:lnSpc>
                <a:spcPct val="100000"/>
              </a:lnSpc>
              <a:buNone/>
              <a:tabLst>
                <a:tab algn="l" pos="0"/>
              </a:tabLst>
            </a:pPr>
            <a:r>
              <a:rPr b="0" lang="en-US" sz="1800" spc="-1" strike="noStrike">
                <a:solidFill>
                  <a:srgbClr val="000000"/>
                </a:solidFill>
                <a:latin typeface="Bookman Old Style"/>
              </a:rPr>
              <a:t>sleep until a condition gets true.</a:t>
            </a:r>
            <a:r>
              <a:rPr b="1" lang="en-US" sz="1800" spc="-1" strike="noStrike">
                <a:solidFill>
                  <a:srgbClr val="196619"/>
                </a:solidFill>
                <a:latin typeface="Bookman Old Style"/>
              </a:rPr>
              <a:t>	</a:t>
            </a:r>
            <a:r>
              <a:rPr b="1" lang="en-US" sz="1800" spc="-1" strike="noStrike">
                <a:solidFill>
                  <a:srgbClr val="196619"/>
                </a:solidFill>
                <a:latin typeface="Bookman Old Style"/>
              </a:rPr>
              <a:t>	</a:t>
            </a:r>
            <a:r>
              <a:rPr b="1" lang="en-US" sz="1800" spc="-1" strike="noStrike">
                <a:solidFill>
                  <a:srgbClr val="196619"/>
                </a:solidFill>
                <a:latin typeface="Bookman Old Style"/>
              </a:rPr>
              <a:t>	</a:t>
            </a:r>
            <a:r>
              <a:rPr b="1" lang="en-US" sz="1800" spc="-1" strike="noStrike">
                <a:solidFill>
                  <a:srgbClr val="196619"/>
                </a:solidFill>
                <a:latin typeface="Bookman Old Style"/>
              </a:rPr>
              <a:t>	</a:t>
            </a:r>
            <a:endParaRPr b="0" lang="en-IN" sz="1800" spc="-1" strike="noStrike">
              <a:latin typeface="Arial"/>
            </a:endParaRPr>
          </a:p>
          <a:p>
            <a:pPr algn="just">
              <a:lnSpc>
                <a:spcPct val="100000"/>
              </a:lnSpc>
              <a:buNone/>
              <a:tabLst>
                <a:tab algn="l" pos="0"/>
              </a:tabLst>
            </a:pPr>
            <a:r>
              <a:rPr b="1" lang="en-US" sz="1800" spc="-1" strike="noStrike">
                <a:solidFill>
                  <a:srgbClr val="000000"/>
                </a:solidFill>
                <a:latin typeface="Bookman Old Style"/>
              </a:rPr>
              <a:t>SYNTAX: wait_event(wq, condition);</a:t>
            </a:r>
            <a:endParaRPr b="0" lang="en-IN" sz="1800" spc="-1" strike="noStrike">
              <a:latin typeface="Arial"/>
            </a:endParaRPr>
          </a:p>
          <a:p>
            <a:pPr algn="just">
              <a:lnSpc>
                <a:spcPct val="100000"/>
              </a:lnSpc>
              <a:buNone/>
              <a:tabLst>
                <a:tab algn="l" pos="0"/>
              </a:tabLst>
            </a:pPr>
            <a:r>
              <a:rPr b="1" lang="en-US" sz="1800" spc="-1" strike="noStrike">
                <a:solidFill>
                  <a:srgbClr val="000000"/>
                </a:solidFill>
                <a:latin typeface="Bookman Old Style"/>
              </a:rPr>
              <a:t>wq </a:t>
            </a:r>
            <a:r>
              <a:rPr b="0" lang="en-US" sz="1800" spc="-1" strike="noStrike">
                <a:solidFill>
                  <a:srgbClr val="000000"/>
                </a:solidFill>
                <a:latin typeface="Bookman Old Style"/>
              </a:rPr>
              <a:t>– the waitqueue to wait on</a:t>
            </a:r>
            <a:endParaRPr b="0" lang="en-IN" sz="1800" spc="-1" strike="noStrike">
              <a:latin typeface="Arial"/>
            </a:endParaRPr>
          </a:p>
          <a:p>
            <a:pPr algn="just">
              <a:lnSpc>
                <a:spcPct val="100000"/>
              </a:lnSpc>
              <a:buNone/>
              <a:tabLst>
                <a:tab algn="l" pos="0"/>
              </a:tabLst>
            </a:pPr>
            <a:r>
              <a:rPr b="0" lang="en-US" sz="1800" spc="-1" strike="noStrike">
                <a:solidFill>
                  <a:srgbClr val="000000"/>
                </a:solidFill>
                <a:latin typeface="Bookman Old Style"/>
              </a:rPr>
              <a:t>Condition – a C expression for the event to wait for </a:t>
            </a:r>
            <a:endParaRPr b="0" lang="en-IN" sz="1800" spc="-1" strike="noStrike">
              <a:latin typeface="Arial"/>
            </a:endParaRPr>
          </a:p>
          <a:p>
            <a:pPr algn="just">
              <a:lnSpc>
                <a:spcPct val="100000"/>
              </a:lnSpc>
              <a:buNone/>
              <a:tabLst>
                <a:tab algn="l" pos="0"/>
              </a:tabLst>
            </a:pPr>
            <a:r>
              <a:rPr b="0" lang="en-US" sz="1800" spc="-1" strike="noStrike">
                <a:solidFill>
                  <a:srgbClr val="000000"/>
                </a:solidFill>
                <a:latin typeface="Bookman Old Style"/>
              </a:rPr>
              <a:t>This process is put to sleep(TASK_UNINTREPUTIABLE) until the condition evaluates to true.The condition is checked each time the waitqueue wq is woken up</a:t>
            </a:r>
            <a:endParaRPr b="0" lang="en-IN" sz="1800" spc="-1" strike="noStrike">
              <a:latin typeface="Arial"/>
            </a:endParaRPr>
          </a:p>
          <a:p>
            <a:pPr algn="just">
              <a:lnSpc>
                <a:spcPct val="100000"/>
              </a:lnSpc>
              <a:buNone/>
              <a:tabLst>
                <a:tab algn="l" pos="0"/>
              </a:tabLst>
            </a:pPr>
            <a:r>
              <a:rPr b="0" lang="en-US" sz="1800" spc="-1" strike="noStrike">
                <a:solidFill>
                  <a:srgbClr val="000000"/>
                </a:solidFill>
                <a:latin typeface="Bookman Old Style"/>
              </a:rPr>
              <a:t> </a:t>
            </a:r>
            <a:endParaRPr b="0" lang="en-IN" sz="1800" spc="-1" strike="noStrike">
              <a:latin typeface="Arial"/>
            </a:endParaRPr>
          </a:p>
          <a:p>
            <a:pPr algn="just">
              <a:lnSpc>
                <a:spcPct val="100000"/>
              </a:lnSpc>
              <a:buNone/>
              <a:tabLst>
                <a:tab algn="l" pos="0"/>
              </a:tabLst>
            </a:pPr>
            <a:endParaRPr b="0" lang="en-IN" sz="1800" spc="-1" strike="noStrike">
              <a:latin typeface="Arial"/>
            </a:endParaRPr>
          </a:p>
          <a:p>
            <a:pPr algn="just">
              <a:lnSpc>
                <a:spcPct val="100000"/>
              </a:lnSpc>
              <a:buNone/>
              <a:tabLst>
                <a:tab algn="l" pos="0"/>
              </a:tabLst>
            </a:pPr>
            <a:endParaRPr b="0" lang="en-IN" sz="1800" spc="-1" strike="noStrike">
              <a:latin typeface="Arial"/>
            </a:endParaRPr>
          </a:p>
          <a:p>
            <a:pPr algn="just">
              <a:lnSpc>
                <a:spcPct val="100000"/>
              </a:lnSpc>
              <a:buNone/>
              <a:tabLst>
                <a:tab algn="l" pos="0"/>
              </a:tabLst>
            </a:pPr>
            <a:endParaRPr b="0" lang="en-IN" sz="1800" spc="-1" strike="noStrike">
              <a:latin typeface="Arial"/>
            </a:endParaRPr>
          </a:p>
          <a:p>
            <a:pPr algn="just">
              <a:lnSpc>
                <a:spcPct val="100000"/>
              </a:lnSpc>
              <a:buNone/>
              <a:tabLst>
                <a:tab algn="l" pos="0"/>
              </a:tabLst>
            </a:pPr>
            <a:endParaRPr b="0" lang="en-IN" sz="1800" spc="-1" strike="noStrike">
              <a:latin typeface="Arial"/>
            </a:endParaRPr>
          </a:p>
          <a:p>
            <a:pPr algn="just">
              <a:lnSpc>
                <a:spcPct val="100000"/>
              </a:lnSpc>
              <a:buNone/>
              <a:tabLst>
                <a:tab algn="l" pos="0"/>
              </a:tabLst>
            </a:pPr>
            <a:endParaRPr b="0" lang="en-IN" sz="1800" spc="-1" strike="noStrike">
              <a:latin typeface="Arial"/>
            </a:endParaRPr>
          </a:p>
          <a:p>
            <a:pPr algn="just">
              <a:lnSpc>
                <a:spcPct val="100000"/>
              </a:lnSpc>
              <a:buNone/>
              <a:tabLst>
                <a:tab algn="l" pos="0"/>
              </a:tabLst>
            </a:pPr>
            <a:br>
              <a:rPr sz="1800"/>
            </a:br>
            <a:endParaRPr b="0" lang="en-IN" sz="1800" spc="-1" strike="noStrike">
              <a:latin typeface="Arial"/>
            </a:endParaRPr>
          </a:p>
          <a:p>
            <a:pPr>
              <a:lnSpc>
                <a:spcPct val="100000"/>
              </a:lnSpc>
              <a:spcBef>
                <a:spcPts val="1001"/>
              </a:spcBef>
              <a:buNone/>
              <a:tabLst>
                <a:tab algn="l" pos="0"/>
              </a:tabLst>
            </a:pPr>
            <a:endParaRPr b="0" lang="en-IN" sz="1800" spc="-1" strike="noStrike">
              <a:latin typeface="Arial"/>
            </a:endParaRPr>
          </a:p>
          <a:p>
            <a:pPr>
              <a:lnSpc>
                <a:spcPct val="100000"/>
              </a:lnSpc>
              <a:spcBef>
                <a:spcPts val="1001"/>
              </a:spcBef>
              <a:buNone/>
              <a:tabLst>
                <a:tab algn="l" pos="0"/>
              </a:tabLst>
            </a:pPr>
            <a:endParaRPr b="0" lang="en-IN" sz="1800" spc="-1" strike="noStrike">
              <a:latin typeface="Arial"/>
            </a:endParaRPr>
          </a:p>
          <a:p>
            <a:pPr>
              <a:lnSpc>
                <a:spcPct val="100000"/>
              </a:lnSpc>
              <a:spcBef>
                <a:spcPts val="1001"/>
              </a:spcBef>
              <a:buNone/>
              <a:tabLst>
                <a:tab algn="l" pos="0"/>
              </a:tabLst>
            </a:pPr>
            <a:endParaRPr b="0" lang="en-IN" sz="1800" spc="-1" strike="noStrike">
              <a:latin typeface="Arial"/>
            </a:endParaRPr>
          </a:p>
          <a:p>
            <a:pPr>
              <a:lnSpc>
                <a:spcPct val="100000"/>
              </a:lnSpc>
              <a:spcBef>
                <a:spcPts val="1001"/>
              </a:spcBef>
              <a:buNone/>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p:nvPr>
        </p:nvSpPr>
        <p:spPr>
          <a:xfrm>
            <a:off x="317880" y="326160"/>
            <a:ext cx="11034360" cy="5849640"/>
          </a:xfrm>
          <a:prstGeom prst="rect">
            <a:avLst/>
          </a:prstGeom>
          <a:noFill/>
          <a:ln w="0">
            <a:noFill/>
          </a:ln>
        </p:spPr>
        <p:txBody>
          <a:bodyPr lIns="90000" rIns="90000" tIns="45000" bIns="45000" anchor="t">
            <a:normAutofit/>
          </a:bodyPr>
          <a:p>
            <a:pPr>
              <a:lnSpc>
                <a:spcPct val="90000"/>
              </a:lnSpc>
              <a:spcBef>
                <a:spcPts val="601"/>
              </a:spcBef>
              <a:buNone/>
              <a:tabLst>
                <a:tab algn="l" pos="0"/>
              </a:tabLst>
            </a:pPr>
            <a:r>
              <a:rPr b="1" lang="en-IN" sz="2000" spc="-1" strike="noStrike">
                <a:solidFill>
                  <a:srgbClr val="000000"/>
                </a:solidFill>
                <a:latin typeface="Bookman Old Style"/>
              </a:rPr>
              <a:t>wait_event_timeout:</a:t>
            </a:r>
            <a:endParaRPr b="0" lang="en-IN" sz="2000" spc="-1" strike="noStrike">
              <a:latin typeface="Arial"/>
            </a:endParaRPr>
          </a:p>
          <a:p>
            <a:pPr>
              <a:lnSpc>
                <a:spcPct val="90000"/>
              </a:lnSpc>
              <a:spcBef>
                <a:spcPts val="601"/>
              </a:spcBef>
              <a:buNone/>
              <a:tabLst>
                <a:tab algn="l" pos="0"/>
              </a:tabLst>
            </a:pPr>
            <a:r>
              <a:rPr b="0" lang="en-IN" sz="2000" spc="-1" strike="noStrike">
                <a:solidFill>
                  <a:srgbClr val="000000"/>
                </a:solidFill>
                <a:latin typeface="Bookman Old Style"/>
              </a:rPr>
              <a:t>Sleep until a </a:t>
            </a:r>
            <a:r>
              <a:rPr b="0" lang="en-US" sz="2000" spc="-1" strike="noStrike">
                <a:solidFill>
                  <a:srgbClr val="000000"/>
                </a:solidFill>
                <a:latin typeface="Bookman Old Style"/>
              </a:rPr>
              <a:t>condition gets true or a timeout elapses.</a:t>
            </a:r>
            <a:endParaRPr b="0" lang="en-IN" sz="2000" spc="-1" strike="noStrike">
              <a:latin typeface="Arial"/>
            </a:endParaRPr>
          </a:p>
          <a:p>
            <a:pPr>
              <a:lnSpc>
                <a:spcPct val="90000"/>
              </a:lnSpc>
              <a:spcBef>
                <a:spcPts val="601"/>
              </a:spcBef>
              <a:buNone/>
              <a:tabLst>
                <a:tab algn="l" pos="0"/>
              </a:tabLst>
            </a:pPr>
            <a:r>
              <a:rPr b="0" lang="en-US" sz="2000" spc="-1" strike="noStrike">
                <a:solidFill>
                  <a:srgbClr val="000000"/>
                </a:solidFill>
                <a:latin typeface="Bookman Old Style"/>
              </a:rPr>
              <a:t>	</a:t>
            </a:r>
            <a:r>
              <a:rPr b="0" lang="en-US" sz="2000" spc="-1" strike="noStrike">
                <a:solidFill>
                  <a:srgbClr val="000000"/>
                </a:solidFill>
                <a:latin typeface="Bookman Old Style"/>
              </a:rPr>
              <a:t>	</a:t>
            </a:r>
            <a:r>
              <a:rPr b="0" lang="en-US" sz="2000" spc="-1" strike="noStrike">
                <a:solidFill>
                  <a:srgbClr val="000000"/>
                </a:solidFill>
                <a:latin typeface="Bookman Old Style"/>
              </a:rPr>
              <a:t>	</a:t>
            </a:r>
            <a:r>
              <a:rPr b="0" lang="en-US" sz="2000" spc="-1" strike="noStrike">
                <a:solidFill>
                  <a:srgbClr val="000000"/>
                </a:solidFill>
                <a:latin typeface="Bookman Old Style"/>
              </a:rPr>
              <a:t>	</a:t>
            </a:r>
            <a:r>
              <a:rPr b="0" lang="en-US" sz="2000" spc="-1" strike="noStrike">
                <a:solidFill>
                  <a:srgbClr val="000000"/>
                </a:solidFill>
                <a:latin typeface="Bookman Old Style"/>
              </a:rPr>
              <a:t>Wait_event_timeout(wq,condition,timeout);</a:t>
            </a:r>
            <a:endParaRPr b="0" lang="en-IN" sz="2000" spc="-1" strike="noStrike">
              <a:latin typeface="Arial"/>
            </a:endParaRPr>
          </a:p>
          <a:p>
            <a:pPr>
              <a:lnSpc>
                <a:spcPct val="90000"/>
              </a:lnSpc>
              <a:spcBef>
                <a:spcPts val="601"/>
              </a:spcBef>
              <a:buNone/>
              <a:tabLst>
                <a:tab algn="l" pos="0"/>
              </a:tabLst>
            </a:pPr>
            <a:endParaRPr b="0" lang="en-IN" sz="2000" spc="-1" strike="noStrike">
              <a:latin typeface="Arial"/>
            </a:endParaRPr>
          </a:p>
          <a:p>
            <a:pPr>
              <a:lnSpc>
                <a:spcPct val="90000"/>
              </a:lnSpc>
              <a:spcBef>
                <a:spcPts val="601"/>
              </a:spcBef>
              <a:buNone/>
              <a:tabLst>
                <a:tab algn="l" pos="0"/>
              </a:tabLst>
            </a:pPr>
            <a:r>
              <a:rPr b="1" lang="en-US" sz="2000" spc="-1" strike="noStrike">
                <a:solidFill>
                  <a:srgbClr val="000000"/>
                </a:solidFill>
                <a:latin typeface="Bookman Old Style"/>
              </a:rPr>
              <a:t>Wait_event_cmd:</a:t>
            </a:r>
            <a:endParaRPr b="0" lang="en-IN" sz="2000" spc="-1" strike="noStrike">
              <a:latin typeface="Arial"/>
            </a:endParaRPr>
          </a:p>
          <a:p>
            <a:pPr>
              <a:lnSpc>
                <a:spcPct val="90000"/>
              </a:lnSpc>
              <a:spcBef>
                <a:spcPts val="601"/>
              </a:spcBef>
              <a:buNone/>
              <a:tabLst>
                <a:tab algn="l" pos="0"/>
              </a:tabLst>
            </a:pPr>
            <a:r>
              <a:rPr b="0" lang="en-US" sz="2000" spc="-1" strike="noStrike">
                <a:solidFill>
                  <a:srgbClr val="000000"/>
                </a:solidFill>
                <a:latin typeface="Bookman Old Style"/>
              </a:rPr>
              <a:t>sleep until a condition gets true.</a:t>
            </a:r>
            <a:endParaRPr b="0" lang="en-IN" sz="2000" spc="-1" strike="noStrike">
              <a:latin typeface="Arial"/>
            </a:endParaRPr>
          </a:p>
          <a:p>
            <a:pPr>
              <a:lnSpc>
                <a:spcPct val="90000"/>
              </a:lnSpc>
              <a:spcBef>
                <a:spcPts val="601"/>
              </a:spcBef>
              <a:buNone/>
              <a:tabLst>
                <a:tab algn="l" pos="0"/>
              </a:tabLst>
            </a:pPr>
            <a:r>
              <a:rPr b="0" lang="en-US" sz="2000" spc="-1" strike="noStrike">
                <a:solidFill>
                  <a:srgbClr val="000000"/>
                </a:solidFill>
                <a:latin typeface="Bookman Old Style"/>
              </a:rPr>
              <a:t>	</a:t>
            </a:r>
            <a:r>
              <a:rPr b="0" lang="en-US" sz="2000" spc="-1" strike="noStrike">
                <a:solidFill>
                  <a:srgbClr val="000000"/>
                </a:solidFill>
                <a:latin typeface="Bookman Old Style"/>
              </a:rPr>
              <a:t>	</a:t>
            </a:r>
            <a:r>
              <a:rPr b="0" lang="en-US" sz="2000" spc="-1" strike="noStrike">
                <a:solidFill>
                  <a:srgbClr val="000000"/>
                </a:solidFill>
                <a:latin typeface="Bookman Old Style"/>
              </a:rPr>
              <a:t>	</a:t>
            </a:r>
            <a:r>
              <a:rPr b="0" lang="en-US" sz="2000" spc="-1" strike="noStrike">
                <a:solidFill>
                  <a:srgbClr val="000000"/>
                </a:solidFill>
                <a:latin typeface="Bookman Old Style"/>
              </a:rPr>
              <a:t>	</a:t>
            </a:r>
            <a:r>
              <a:rPr b="0" lang="en-US" sz="2000" spc="-1" strike="noStrike">
                <a:solidFill>
                  <a:srgbClr val="000000"/>
                </a:solidFill>
                <a:latin typeface="Bookman Old Style"/>
              </a:rPr>
              <a:t>wait_event_timeout(wq,condition,cmd1,cmd2);</a:t>
            </a:r>
            <a:endParaRPr b="0" lang="en-IN" sz="2000" spc="-1" strike="noStrike">
              <a:latin typeface="Arial"/>
            </a:endParaRPr>
          </a:p>
          <a:p>
            <a:pPr>
              <a:lnSpc>
                <a:spcPct val="90000"/>
              </a:lnSpc>
              <a:spcBef>
                <a:spcPts val="601"/>
              </a:spcBef>
              <a:buNone/>
              <a:tabLst>
                <a:tab algn="l" pos="0"/>
              </a:tabLst>
            </a:pPr>
            <a:r>
              <a:rPr b="1" lang="en-US" sz="2000" spc="-1" strike="noStrike">
                <a:solidFill>
                  <a:srgbClr val="000000"/>
                </a:solidFill>
                <a:latin typeface="Bookman Old Style"/>
              </a:rPr>
              <a:t>Wait_event_intrepuitible:</a:t>
            </a:r>
            <a:endParaRPr b="0" lang="en-IN" sz="2000" spc="-1" strike="noStrike">
              <a:latin typeface="Arial"/>
            </a:endParaRPr>
          </a:p>
          <a:p>
            <a:pPr>
              <a:lnSpc>
                <a:spcPct val="90000"/>
              </a:lnSpc>
              <a:spcBef>
                <a:spcPts val="601"/>
              </a:spcBef>
              <a:buNone/>
              <a:tabLst>
                <a:tab algn="l" pos="0"/>
              </a:tabLst>
            </a:pPr>
            <a:r>
              <a:rPr b="0" lang="en-US" sz="2000" spc="-1" strike="noStrike">
                <a:solidFill>
                  <a:srgbClr val="000000"/>
                </a:solidFill>
                <a:latin typeface="Bookman Old Style"/>
              </a:rPr>
              <a:t>sleep until a condition gets true</a:t>
            </a:r>
            <a:endParaRPr b="0" lang="en-IN" sz="2000" spc="-1" strike="noStrike">
              <a:latin typeface="Arial"/>
            </a:endParaRPr>
          </a:p>
          <a:p>
            <a:pPr>
              <a:lnSpc>
                <a:spcPct val="90000"/>
              </a:lnSpc>
              <a:spcBef>
                <a:spcPts val="601"/>
              </a:spcBef>
              <a:buNone/>
              <a:tabLst>
                <a:tab algn="l" pos="0"/>
              </a:tabLst>
            </a:pPr>
            <a:r>
              <a:rPr b="0" lang="en-US" sz="2000" spc="-1" strike="noStrike">
                <a:solidFill>
                  <a:srgbClr val="000000"/>
                </a:solidFill>
                <a:latin typeface="Bookman Old Style"/>
              </a:rPr>
              <a:t>	</a:t>
            </a:r>
            <a:r>
              <a:rPr b="0" lang="en-US" sz="2000" spc="-1" strike="noStrike">
                <a:solidFill>
                  <a:srgbClr val="000000"/>
                </a:solidFill>
                <a:latin typeface="Bookman Old Style"/>
              </a:rPr>
              <a:t>	</a:t>
            </a:r>
            <a:r>
              <a:rPr b="0" lang="en-US" sz="2000" spc="-1" strike="noStrike">
                <a:solidFill>
                  <a:srgbClr val="000000"/>
                </a:solidFill>
                <a:latin typeface="Bookman Old Style"/>
              </a:rPr>
              <a:t>	</a:t>
            </a:r>
            <a:r>
              <a:rPr b="0" lang="en-US" sz="2000" spc="-1" strike="noStrike">
                <a:solidFill>
                  <a:srgbClr val="000000"/>
                </a:solidFill>
                <a:latin typeface="Bookman Old Style"/>
              </a:rPr>
              <a:t>	</a:t>
            </a:r>
            <a:r>
              <a:rPr b="0" lang="en-US" sz="2000" spc="-1" strike="noStrike">
                <a:solidFill>
                  <a:srgbClr val="000000"/>
                </a:solidFill>
                <a:latin typeface="Bookman Old Style"/>
              </a:rPr>
              <a:t>wait_event_intrepuitable(wq,condition);</a:t>
            </a:r>
            <a:endParaRPr b="0" lang="en-IN" sz="2000" spc="-1" strike="noStrike">
              <a:latin typeface="Arial"/>
            </a:endParaRPr>
          </a:p>
          <a:p>
            <a:pPr>
              <a:lnSpc>
                <a:spcPct val="90000"/>
              </a:lnSpc>
              <a:spcBef>
                <a:spcPts val="601"/>
              </a:spcBef>
              <a:buNone/>
              <a:tabLst>
                <a:tab algn="l" pos="0"/>
              </a:tabLst>
            </a:pPr>
            <a:r>
              <a:rPr b="1" lang="en-US" sz="2000" spc="-1" strike="noStrike">
                <a:solidFill>
                  <a:srgbClr val="000000"/>
                </a:solidFill>
                <a:latin typeface="Bookman Old Style"/>
              </a:rPr>
              <a:t>Wait_event_intrepuitible_timeout</a:t>
            </a:r>
            <a:endParaRPr b="0" lang="en-IN" sz="2000" spc="-1" strike="noStrike">
              <a:latin typeface="Arial"/>
            </a:endParaRPr>
          </a:p>
          <a:p>
            <a:pPr>
              <a:lnSpc>
                <a:spcPct val="90000"/>
              </a:lnSpc>
              <a:spcBef>
                <a:spcPts val="601"/>
              </a:spcBef>
              <a:buNone/>
              <a:tabLst>
                <a:tab algn="l" pos="0"/>
              </a:tabLst>
            </a:pPr>
            <a:r>
              <a:rPr b="0" lang="en-US" sz="2000" spc="-1" strike="noStrike">
                <a:solidFill>
                  <a:srgbClr val="000000"/>
                </a:solidFill>
                <a:latin typeface="Bookman Old Style"/>
              </a:rPr>
              <a:t>sleep until a condition gets true or a timeout elapses</a:t>
            </a:r>
            <a:endParaRPr b="0" lang="en-IN" sz="2000" spc="-1" strike="noStrike">
              <a:latin typeface="Arial"/>
            </a:endParaRPr>
          </a:p>
          <a:p>
            <a:pPr>
              <a:lnSpc>
                <a:spcPct val="90000"/>
              </a:lnSpc>
              <a:spcBef>
                <a:spcPts val="601"/>
              </a:spcBef>
              <a:buNone/>
              <a:tabLst>
                <a:tab algn="l" pos="0"/>
              </a:tabLst>
            </a:pPr>
            <a:r>
              <a:rPr b="0" lang="en-IN" sz="2000" spc="-1" strike="noStrike">
                <a:solidFill>
                  <a:srgbClr val="000000"/>
                </a:solidFill>
                <a:latin typeface="Bookman Old Style"/>
              </a:rPr>
              <a:t>	</a:t>
            </a:r>
            <a:r>
              <a:rPr b="0" lang="en-IN" sz="2000" spc="-1" strike="noStrike">
                <a:solidFill>
                  <a:srgbClr val="000000"/>
                </a:solidFill>
                <a:latin typeface="Bookman Old Style"/>
              </a:rPr>
              <a:t>	</a:t>
            </a:r>
            <a:r>
              <a:rPr b="0" lang="en-IN" sz="2000" spc="-1" strike="noStrike">
                <a:solidFill>
                  <a:srgbClr val="000000"/>
                </a:solidFill>
                <a:latin typeface="Bookman Old Style"/>
              </a:rPr>
              <a:t>	</a:t>
            </a:r>
            <a:r>
              <a:rPr b="0" lang="en-IN" sz="2000" spc="-1" strike="noStrike">
                <a:solidFill>
                  <a:srgbClr val="000000"/>
                </a:solidFill>
                <a:latin typeface="Bookman Old Style"/>
              </a:rPr>
              <a:t>	</a:t>
            </a:r>
            <a:r>
              <a:rPr b="0" lang="en-US" sz="2000" spc="-1" strike="noStrike">
                <a:solidFill>
                  <a:srgbClr val="000000"/>
                </a:solidFill>
                <a:latin typeface="Bookman Old Style"/>
              </a:rPr>
              <a:t> </a:t>
            </a:r>
            <a:r>
              <a:rPr b="0" lang="en-US" sz="2000" spc="-1" strike="noStrike">
                <a:solidFill>
                  <a:srgbClr val="000000"/>
                </a:solidFill>
                <a:latin typeface="Bookman Old Style"/>
              </a:rPr>
              <a:t>wait_event_intrepuitable_timeout(wq,condition,timeout);</a:t>
            </a:r>
            <a:endParaRPr b="0" lang="en-IN" sz="2000" spc="-1" strike="noStrike">
              <a:latin typeface="Arial"/>
            </a:endParaRPr>
          </a:p>
          <a:p>
            <a:pPr>
              <a:lnSpc>
                <a:spcPct val="90000"/>
              </a:lnSpc>
              <a:spcBef>
                <a:spcPts val="601"/>
              </a:spcBef>
              <a:buNone/>
              <a:tabLst>
                <a:tab algn="l" pos="0"/>
              </a:tabLst>
            </a:pPr>
            <a:r>
              <a:rPr b="1" lang="en-US" sz="2000" spc="-1" strike="noStrike">
                <a:solidFill>
                  <a:srgbClr val="000000"/>
                </a:solidFill>
                <a:latin typeface="Bookman Old Style"/>
              </a:rPr>
              <a:t>Wait_event_killable:</a:t>
            </a:r>
            <a:endParaRPr b="0" lang="en-IN" sz="2000" spc="-1" strike="noStrike">
              <a:latin typeface="Arial"/>
            </a:endParaRPr>
          </a:p>
          <a:p>
            <a:pPr>
              <a:lnSpc>
                <a:spcPct val="90000"/>
              </a:lnSpc>
              <a:spcBef>
                <a:spcPts val="601"/>
              </a:spcBef>
              <a:buNone/>
              <a:tabLst>
                <a:tab algn="l" pos="0"/>
              </a:tabLst>
            </a:pPr>
            <a:r>
              <a:rPr b="0" lang="en-US" sz="2000" spc="-1" strike="noStrike">
                <a:solidFill>
                  <a:srgbClr val="000000"/>
                </a:solidFill>
                <a:latin typeface="Bookman Old Style"/>
              </a:rPr>
              <a:t>sleep until a condition gets true</a:t>
            </a:r>
            <a:endParaRPr b="0" lang="en-IN" sz="2000" spc="-1" strike="noStrike">
              <a:latin typeface="Arial"/>
            </a:endParaRPr>
          </a:p>
          <a:p>
            <a:pPr>
              <a:lnSpc>
                <a:spcPct val="90000"/>
              </a:lnSpc>
              <a:spcBef>
                <a:spcPts val="601"/>
              </a:spcBef>
              <a:buNone/>
              <a:tabLst>
                <a:tab algn="l" pos="0"/>
              </a:tabLst>
            </a:pPr>
            <a:r>
              <a:rPr b="0" lang="en-US" sz="2000" spc="-1" strike="noStrike">
                <a:solidFill>
                  <a:srgbClr val="000000"/>
                </a:solidFill>
                <a:latin typeface="Bookman Old Style"/>
              </a:rPr>
              <a:t>                                               </a:t>
            </a:r>
            <a:r>
              <a:rPr b="0" lang="en-US" sz="2000" spc="-1" strike="noStrike">
                <a:solidFill>
                  <a:srgbClr val="000000"/>
                </a:solidFill>
                <a:latin typeface="Bookman Old Style"/>
              </a:rPr>
              <a:t>wait_event_killable(wq,condition);</a:t>
            </a:r>
            <a:endParaRPr b="0" lang="en-IN" sz="2000" spc="-1" strike="noStrike">
              <a:latin typeface="Arial"/>
            </a:endParaRPr>
          </a:p>
          <a:p>
            <a:pPr>
              <a:lnSpc>
                <a:spcPct val="90000"/>
              </a:lnSpc>
              <a:spcBef>
                <a:spcPts val="601"/>
              </a:spcBef>
              <a:buNone/>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title"/>
          </p:nvPr>
        </p:nvSpPr>
        <p:spPr>
          <a:xfrm>
            <a:off x="838080" y="-282960"/>
            <a:ext cx="10514160" cy="1324080"/>
          </a:xfrm>
          <a:prstGeom prst="rect">
            <a:avLst/>
          </a:prstGeom>
          <a:noFill/>
          <a:ln w="0">
            <a:noFill/>
          </a:ln>
        </p:spPr>
        <p:txBody>
          <a:bodyPr lIns="90000" rIns="90000" tIns="45000" bIns="45000" anchor="ctr">
            <a:noAutofit/>
          </a:bodyPr>
          <a:p>
            <a:pPr algn="ctr">
              <a:lnSpc>
                <a:spcPct val="90000"/>
              </a:lnSpc>
              <a:buNone/>
            </a:pPr>
            <a:r>
              <a:rPr b="1" lang="en-US" sz="4000" spc="-1" strike="noStrike">
                <a:solidFill>
                  <a:srgbClr val="000000"/>
                </a:solidFill>
                <a:latin typeface="Bookman Old Style"/>
              </a:rPr>
              <a:t>Wake Up  system calls</a:t>
            </a:r>
            <a:endParaRPr b="0" lang="en-IN" sz="4000" spc="-1" strike="noStrike">
              <a:latin typeface="Arial"/>
            </a:endParaRPr>
          </a:p>
        </p:txBody>
      </p:sp>
      <p:sp>
        <p:nvSpPr>
          <p:cNvPr id="366" name=""/>
          <p:cNvSpPr/>
          <p:nvPr/>
        </p:nvSpPr>
        <p:spPr>
          <a:xfrm>
            <a:off x="431640" y="645120"/>
            <a:ext cx="11370960" cy="67413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000" spc="-1" strike="noStrike">
                <a:solidFill>
                  <a:srgbClr val="000000"/>
                </a:solidFill>
                <a:latin typeface="bookman old style"/>
              </a:rPr>
              <a:t>When some Tasks are in sleep mode because of the waitqueue, then we can use the below function to wake up those tasks.</a:t>
            </a:r>
            <a:endParaRPr b="0" lang="en-IN" sz="2000" spc="-1" strike="noStrike">
              <a:latin typeface="Arial"/>
            </a:endParaRPr>
          </a:p>
          <a:p>
            <a:pPr>
              <a:lnSpc>
                <a:spcPct val="100000"/>
              </a:lnSpc>
              <a:buNone/>
            </a:pPr>
            <a:r>
              <a:rPr b="1" lang="en-US" sz="2000" spc="-1" strike="noStrike">
                <a:solidFill>
                  <a:srgbClr val="000000"/>
                </a:solidFill>
                <a:latin typeface="bookman old style"/>
              </a:rPr>
              <a:t>wake_up:</a:t>
            </a: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r>
              <a:rPr b="0" lang="en-US" sz="2000" spc="-1" strike="noStrike">
                <a:solidFill>
                  <a:srgbClr val="000000"/>
                </a:solidFill>
                <a:latin typeface="bookman old style"/>
              </a:rPr>
              <a:t>wakes up only one process from the wait queue which is in non-interruptible sleep.</a:t>
            </a:r>
            <a:endParaRPr b="0" lang="en-IN" sz="2000" spc="-1" strike="noStrike">
              <a:latin typeface="Arial"/>
            </a:endParaRPr>
          </a:p>
          <a:p>
            <a:pPr>
              <a:lnSpc>
                <a:spcPct val="100000"/>
              </a:lnSpc>
              <a:buNone/>
            </a:pPr>
            <a:r>
              <a:rPr b="0" lang="en-US" sz="2000" spc="-1" strike="noStrike">
                <a:solidFill>
                  <a:srgbClr val="000000"/>
                </a:solidFill>
                <a:latin typeface="bookman old style"/>
              </a:rPr>
              <a:t>Wake_up(&amp;wq);</a:t>
            </a:r>
            <a:endParaRPr b="0" lang="en-IN" sz="2000" spc="-1" strike="noStrike">
              <a:latin typeface="Arial"/>
            </a:endParaRPr>
          </a:p>
          <a:p>
            <a:pPr>
              <a:lnSpc>
                <a:spcPct val="100000"/>
              </a:lnSpc>
              <a:buNone/>
            </a:pPr>
            <a:r>
              <a:rPr b="0" lang="en-US" sz="2000" spc="-1" strike="noStrike">
                <a:solidFill>
                  <a:srgbClr val="000000"/>
                </a:solidFill>
                <a:latin typeface="bookman old style"/>
              </a:rPr>
              <a:t>Where wq –the waitqueue to wake up.</a:t>
            </a: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r>
              <a:rPr b="1" lang="en-US" sz="2000" spc="-1" strike="noStrike">
                <a:solidFill>
                  <a:srgbClr val="000000"/>
                </a:solidFill>
                <a:latin typeface="bookman old style"/>
              </a:rPr>
              <a:t>Wake_up_all:</a:t>
            </a: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r>
              <a:rPr b="0" lang="en-US" sz="2000" spc="-1" strike="noStrike">
                <a:solidFill>
                  <a:srgbClr val="000000"/>
                </a:solidFill>
                <a:latin typeface="bookman old style"/>
              </a:rPr>
              <a:t>Wakes up all the process on the wait queue</a:t>
            </a:r>
            <a:endParaRPr b="0" lang="en-IN" sz="2000" spc="-1" strike="noStrike">
              <a:latin typeface="Arial"/>
            </a:endParaRPr>
          </a:p>
          <a:p>
            <a:pPr>
              <a:lnSpc>
                <a:spcPct val="100000"/>
              </a:lnSpc>
              <a:buNone/>
            </a:pPr>
            <a:r>
              <a:rPr b="0" lang="en-US" sz="2000" spc="-1" strike="noStrike">
                <a:solidFill>
                  <a:srgbClr val="000000"/>
                </a:solidFill>
                <a:latin typeface="bookman old style"/>
              </a:rPr>
              <a:t>wake_up_all(&amp;wq);</a:t>
            </a:r>
            <a:endParaRPr b="0" lang="en-IN" sz="2000" spc="-1" strike="noStrike">
              <a:latin typeface="Arial"/>
            </a:endParaRPr>
          </a:p>
          <a:p>
            <a:pPr>
              <a:lnSpc>
                <a:spcPct val="100000"/>
              </a:lnSpc>
              <a:buNone/>
            </a:pPr>
            <a:r>
              <a:rPr b="1" lang="en-US" sz="2000" spc="-1" strike="noStrike">
                <a:solidFill>
                  <a:srgbClr val="000000"/>
                </a:solidFill>
                <a:latin typeface="bookman old style"/>
              </a:rPr>
              <a:t>Wake_up_intreputable:</a:t>
            </a: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r>
              <a:rPr b="0" lang="en-US" sz="2000" spc="-1" strike="noStrike">
                <a:solidFill>
                  <a:srgbClr val="000000"/>
                </a:solidFill>
                <a:latin typeface="bookman old style"/>
              </a:rPr>
              <a:t>Wakes up only one process from the wait queue that is in intreputable sleep.</a:t>
            </a:r>
            <a:endParaRPr b="0" lang="en-IN" sz="2000" spc="-1" strike="noStrike">
              <a:latin typeface="Arial"/>
            </a:endParaRPr>
          </a:p>
          <a:p>
            <a:pPr>
              <a:lnSpc>
                <a:spcPct val="100000"/>
              </a:lnSpc>
              <a:buNone/>
            </a:pPr>
            <a:r>
              <a:rPr b="0" lang="en-US" sz="2000" spc="-1" strike="noStrike">
                <a:solidFill>
                  <a:srgbClr val="000000"/>
                </a:solidFill>
                <a:latin typeface="bookman old style"/>
              </a:rPr>
              <a:t>wake_up_intreputable(&amp;wq);</a:t>
            </a: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r>
              <a:rPr b="1" lang="en-US" sz="2000" spc="-1" strike="noStrike">
                <a:solidFill>
                  <a:srgbClr val="000000"/>
                </a:solidFill>
                <a:latin typeface="bookman old style"/>
              </a:rPr>
              <a:t>wake_up_sync and wake_up_interruptible_sync:</a:t>
            </a:r>
            <a:endParaRPr b="0" lang="en-IN" sz="2000" spc="-1" strike="noStrike">
              <a:latin typeface="Arial"/>
            </a:endParaRPr>
          </a:p>
          <a:p>
            <a:pPr>
              <a:lnSpc>
                <a:spcPct val="100000"/>
              </a:lnSpc>
              <a:buNone/>
            </a:pPr>
            <a:r>
              <a:rPr b="0" lang="en-US" sz="2000" spc="-1" strike="noStrike">
                <a:solidFill>
                  <a:srgbClr val="000000"/>
                </a:solidFill>
                <a:latin typeface="bookman old style"/>
              </a:rPr>
              <a:t>wake_up_sync(&amp;wq);</a:t>
            </a:r>
            <a:endParaRPr b="0" lang="en-IN" sz="2000" spc="-1" strike="noStrike">
              <a:latin typeface="Arial"/>
            </a:endParaRPr>
          </a:p>
          <a:p>
            <a:pPr>
              <a:lnSpc>
                <a:spcPct val="100000"/>
              </a:lnSpc>
              <a:buNone/>
            </a:pPr>
            <a:r>
              <a:rPr b="0" lang="en-US" sz="2000" spc="-1" strike="noStrike">
                <a:solidFill>
                  <a:srgbClr val="000000"/>
                </a:solidFill>
                <a:latin typeface="bookman old style"/>
              </a:rPr>
              <a:t> </a:t>
            </a:r>
            <a:r>
              <a:rPr b="0" lang="en-US" sz="2000" spc="-1" strike="noStrike">
                <a:solidFill>
                  <a:srgbClr val="000000"/>
                </a:solidFill>
                <a:latin typeface="bookman old style"/>
              </a:rPr>
              <a:t>wake_up_interruptible_sync:</a:t>
            </a: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title"/>
          </p:nvPr>
        </p:nvSpPr>
        <p:spPr>
          <a:xfrm>
            <a:off x="1981080" y="274680"/>
            <a:ext cx="8228160" cy="848520"/>
          </a:xfrm>
          <a:prstGeom prst="rect">
            <a:avLst/>
          </a:prstGeom>
          <a:noFill/>
          <a:ln w="0">
            <a:noFill/>
          </a:ln>
        </p:spPr>
        <p:txBody>
          <a:bodyPr lIns="90000" rIns="90000" tIns="45000" bIns="45000" anchor="ctr">
            <a:noAutofit/>
          </a:bodyPr>
          <a:p>
            <a:pPr>
              <a:lnSpc>
                <a:spcPct val="90000"/>
              </a:lnSpc>
              <a:buNone/>
            </a:pPr>
            <a:r>
              <a:rPr b="1" lang="en-US" sz="4000" spc="-1" strike="noStrike">
                <a:solidFill>
                  <a:srgbClr val="000000"/>
                </a:solidFill>
                <a:latin typeface="Bookman Old Style"/>
              </a:rPr>
              <a:t>Introduction to IOCTL</a:t>
            </a:r>
            <a:endParaRPr b="0" lang="en-IN" sz="4000" spc="-1" strike="noStrike">
              <a:latin typeface="Arial"/>
            </a:endParaRPr>
          </a:p>
        </p:txBody>
      </p:sp>
      <p:sp>
        <p:nvSpPr>
          <p:cNvPr id="368" name="PlaceHolder 2"/>
          <p:cNvSpPr>
            <a:spLocks noGrp="1"/>
          </p:cNvSpPr>
          <p:nvPr>
            <p:ph/>
          </p:nvPr>
        </p:nvSpPr>
        <p:spPr>
          <a:xfrm>
            <a:off x="759240" y="1376640"/>
            <a:ext cx="10566000" cy="547128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000" spc="-1" strike="noStrike">
                <a:solidFill>
                  <a:srgbClr val="000000"/>
                </a:solidFill>
                <a:latin typeface="Bookman Old Style"/>
              </a:rPr>
              <a:t>The operating system segregates virtual </a:t>
            </a:r>
            <a:r>
              <a:rPr b="0" lang="en-US" sz="2000" spc="-1" strike="noStrike">
                <a:solidFill>
                  <a:srgbClr val="000000"/>
                </a:solidFill>
                <a:latin typeface="Bookman Old Style"/>
              </a:rPr>
              <a:t>memory into kernel space and user space.</a:t>
            </a:r>
            <a:endParaRPr b="0" lang="en-IN"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Bookman Old Style"/>
              </a:rPr>
              <a:t>User space is the area where application </a:t>
            </a:r>
            <a:r>
              <a:rPr b="0" lang="en-US" sz="2000" spc="-1" strike="noStrike">
                <a:solidFill>
                  <a:srgbClr val="000000"/>
                </a:solidFill>
                <a:latin typeface="Bookman Old Style"/>
              </a:rPr>
              <a:t>software is executed by user in OS</a:t>
            </a:r>
            <a:endParaRPr b="0" lang="en-IN"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Bookman Old Style"/>
              </a:rPr>
              <a:t>User mode process which to kernel mode </a:t>
            </a:r>
            <a:r>
              <a:rPr b="0" lang="en-US" sz="2000" spc="-1" strike="noStrike">
                <a:solidFill>
                  <a:srgbClr val="000000"/>
                </a:solidFill>
                <a:latin typeface="Bookman Old Style"/>
              </a:rPr>
              <a:t>process when they want to consume </a:t>
            </a:r>
            <a:r>
              <a:rPr b="0" lang="en-US" sz="2000" spc="-1" strike="noStrike">
                <a:solidFill>
                  <a:srgbClr val="000000"/>
                </a:solidFill>
                <a:latin typeface="Bookman Old Style"/>
              </a:rPr>
              <a:t>services provided by kernel.</a:t>
            </a:r>
            <a:endParaRPr b="0" lang="en-IN"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Bookman Old Style"/>
              </a:rPr>
              <a:t>User space refers to various programs and </a:t>
            </a:r>
            <a:r>
              <a:rPr b="0" lang="en-US" sz="2000" spc="-1" strike="noStrike">
                <a:solidFill>
                  <a:srgbClr val="000000"/>
                </a:solidFill>
                <a:latin typeface="Bookman Old Style"/>
              </a:rPr>
              <a:t>libraries that OS uses to interactive with </a:t>
            </a:r>
            <a:r>
              <a:rPr b="0" lang="en-US" sz="2000" spc="-1" strike="noStrike">
                <a:solidFill>
                  <a:srgbClr val="000000"/>
                </a:solidFill>
                <a:latin typeface="Bookman Old Style"/>
              </a:rPr>
              <a:t>kernel.</a:t>
            </a:r>
            <a:endParaRPr b="0" lang="en-IN"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Bookman Old Style"/>
              </a:rPr>
              <a:t>Kernel space is strictly reserved fir running </a:t>
            </a:r>
            <a:r>
              <a:rPr b="0" lang="en-US" sz="2000" spc="-1" strike="noStrike">
                <a:solidFill>
                  <a:srgbClr val="000000"/>
                </a:solidFill>
                <a:latin typeface="Bookman Old Style"/>
              </a:rPr>
              <a:t>the kernel, Kernel extensions, and most </a:t>
            </a:r>
            <a:r>
              <a:rPr b="0" lang="en-US" sz="2000" spc="-1" strike="noStrike">
                <a:solidFill>
                  <a:srgbClr val="000000"/>
                </a:solidFill>
                <a:latin typeface="Bookman Old Style"/>
              </a:rPr>
              <a:t>device drivers.</a:t>
            </a:r>
            <a:endParaRPr b="0" lang="en-IN"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Bookman Old Style"/>
              </a:rPr>
              <a:t>There are many ways to communicate </a:t>
            </a:r>
            <a:r>
              <a:rPr b="0" lang="en-US" sz="2000" spc="-1" strike="noStrike">
                <a:solidFill>
                  <a:srgbClr val="000000"/>
                </a:solidFill>
                <a:latin typeface="Bookman Old Style"/>
              </a:rPr>
              <a:t>between the Userspace and kernel space, </a:t>
            </a:r>
            <a:r>
              <a:rPr b="0" lang="en-US" sz="2000" spc="-1" strike="noStrike">
                <a:solidFill>
                  <a:srgbClr val="000000"/>
                </a:solidFill>
                <a:latin typeface="Bookman Old Style"/>
              </a:rPr>
              <a:t>they are: IOCTL, PROCFS, SYSFS, etc….</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title"/>
          </p:nvPr>
        </p:nvSpPr>
        <p:spPr>
          <a:xfrm>
            <a:off x="838080" y="365040"/>
            <a:ext cx="10514160" cy="1324080"/>
          </a:xfrm>
          <a:prstGeom prst="rect">
            <a:avLst/>
          </a:prstGeom>
          <a:noFill/>
          <a:ln w="0">
            <a:noFill/>
          </a:ln>
        </p:spPr>
        <p:txBody>
          <a:bodyPr lIns="90000" rIns="90000" tIns="45000" bIns="45000" anchor="ctr">
            <a:noAutofit/>
          </a:bodyPr>
          <a:p>
            <a:pPr algn="ctr">
              <a:lnSpc>
                <a:spcPct val="90000"/>
              </a:lnSpc>
              <a:buNone/>
            </a:pPr>
            <a:r>
              <a:rPr b="1" lang="en-US" sz="4000" spc="-1" strike="noStrike">
                <a:solidFill>
                  <a:srgbClr val="000000"/>
                </a:solidFill>
                <a:latin typeface="Bookman Old Style"/>
              </a:rPr>
              <a:t>IOCTL</a:t>
            </a:r>
            <a:endParaRPr b="0" lang="en-IN" sz="4000" spc="-1" strike="noStrike">
              <a:latin typeface="Arial"/>
            </a:endParaRPr>
          </a:p>
        </p:txBody>
      </p:sp>
      <p:sp>
        <p:nvSpPr>
          <p:cNvPr id="370" name="PlaceHolder 2"/>
          <p:cNvSpPr>
            <a:spLocks noGrp="1"/>
          </p:cNvSpPr>
          <p:nvPr>
            <p:ph/>
          </p:nvPr>
        </p:nvSpPr>
        <p:spPr>
          <a:xfrm>
            <a:off x="838080" y="1825560"/>
            <a:ext cx="10514160" cy="434988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000" spc="-1" strike="noStrike">
                <a:solidFill>
                  <a:srgbClr val="0000ff"/>
                </a:solidFill>
                <a:latin typeface="Bookman Old Style"/>
                <a:hlinkClick r:id="rId1"/>
              </a:rPr>
              <a:t>IOCTL</a:t>
            </a:r>
            <a:r>
              <a:rPr b="0" lang="en-US" sz="2000" spc="-1" strike="noStrike">
                <a:solidFill>
                  <a:srgbClr val="000000"/>
                </a:solidFill>
                <a:latin typeface="Bookman Old Style"/>
              </a:rPr>
              <a:t> is referred to as Input and Output Control, which is used to talk to device drivers. This system call is available in most driver categories.  </a:t>
            </a:r>
            <a:endParaRPr b="0" lang="en-IN"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Bookman Old Style"/>
              </a:rPr>
              <a:t>The major use of this is in case of handling some specific operations of a device for which the kernel does not have a system call by default.</a:t>
            </a:r>
            <a:endParaRPr b="0" lang="en-IN"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Bookman Old Style"/>
              </a:rPr>
              <a:t>Some real-time applications of ioctl are changing the Baud Rate of Serial port, Adjusting the Volume, etc...</a:t>
            </a:r>
            <a:endParaRPr b="0" lang="en-IN"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Bookman Old Style"/>
              </a:rPr>
              <a:t> </a:t>
            </a:r>
            <a:r>
              <a:rPr b="0" lang="en-US" sz="2000" spc="-1" strike="noStrike">
                <a:solidFill>
                  <a:srgbClr val="000000"/>
                </a:solidFill>
                <a:latin typeface="Bookman Old Style"/>
              </a:rPr>
              <a:t>We already have the write and read function in our device driver. But it is not enough for all cases.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1879200" y="534960"/>
            <a:ext cx="8228160" cy="1294560"/>
          </a:xfrm>
          <a:prstGeom prst="rect">
            <a:avLst/>
          </a:prstGeom>
          <a:noFill/>
          <a:ln w="0">
            <a:noFill/>
          </a:ln>
        </p:spPr>
        <p:txBody>
          <a:bodyPr lIns="90000" rIns="90000" tIns="45000" bIns="45000" anchor="ctr">
            <a:noAutofit/>
          </a:bodyPr>
          <a:p>
            <a:pPr>
              <a:lnSpc>
                <a:spcPct val="90000"/>
              </a:lnSpc>
              <a:buNone/>
            </a:pPr>
            <a:br>
              <a:rPr sz="4000"/>
            </a:br>
            <a:r>
              <a:rPr b="1" lang="en-IN" sz="4000" spc="-1" strike="noStrike">
                <a:solidFill>
                  <a:srgbClr val="000000"/>
                </a:solidFill>
                <a:latin typeface="Bookman Old Style"/>
              </a:rPr>
              <a:t>Steps involved in IOCTL</a:t>
            </a:r>
            <a:endParaRPr b="0" lang="en-IN" sz="4000" spc="-1" strike="noStrike">
              <a:latin typeface="Arial"/>
            </a:endParaRPr>
          </a:p>
        </p:txBody>
      </p:sp>
      <p:sp>
        <p:nvSpPr>
          <p:cNvPr id="372" name="PlaceHolder 2"/>
          <p:cNvSpPr>
            <a:spLocks noGrp="1"/>
          </p:cNvSpPr>
          <p:nvPr>
            <p:ph/>
          </p:nvPr>
        </p:nvSpPr>
        <p:spPr>
          <a:xfrm>
            <a:off x="1273680" y="2133000"/>
            <a:ext cx="9438840" cy="3940560"/>
          </a:xfrm>
          <a:prstGeom prst="rect">
            <a:avLst/>
          </a:prstGeom>
          <a:noFill/>
          <a:ln w="0">
            <a:noFill/>
          </a:ln>
        </p:spPr>
        <p:txBody>
          <a:bodyPr lIns="90000" rIns="90000" tIns="45000" bIns="45000" anchor="t">
            <a:normAutofit/>
          </a:bodyPr>
          <a:p>
            <a:pPr>
              <a:lnSpc>
                <a:spcPct val="90000"/>
              </a:lnSpc>
              <a:spcBef>
                <a:spcPts val="1001"/>
              </a:spcBef>
              <a:buNone/>
              <a:tabLst>
                <a:tab algn="l" pos="0"/>
              </a:tabLst>
            </a:pPr>
            <a:r>
              <a:rPr b="0" lang="en-US" sz="2000" spc="-1" strike="noStrike">
                <a:solidFill>
                  <a:srgbClr val="000000"/>
                </a:solidFill>
                <a:latin typeface="bookman old style"/>
              </a:rPr>
              <a:t>There are some steps involved to use IOCTL.</a:t>
            </a:r>
            <a:endParaRPr b="0" lang="en-IN" sz="20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000" spc="-1" strike="noStrike">
                <a:solidFill>
                  <a:srgbClr val="000000"/>
                </a:solidFill>
                <a:latin typeface="bookman old style"/>
              </a:rPr>
              <a:t>Create IOCTL command in the driver</a:t>
            </a:r>
            <a:endParaRPr b="0" lang="en-IN" sz="20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000" spc="-1" strike="noStrike">
                <a:solidFill>
                  <a:srgbClr val="000000"/>
                </a:solidFill>
                <a:latin typeface="bookman old style"/>
              </a:rPr>
              <a:t>Write IOCTL function in the driver</a:t>
            </a:r>
            <a:endParaRPr b="0" lang="en-IN" sz="20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000" spc="-1" strike="noStrike">
                <a:solidFill>
                  <a:srgbClr val="000000"/>
                </a:solidFill>
                <a:latin typeface="bookman old style"/>
              </a:rPr>
              <a:t>Create IOCTL command in a User space application</a:t>
            </a:r>
            <a:endParaRPr b="0" lang="en-IN" sz="20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000" spc="-1" strike="noStrike">
                <a:solidFill>
                  <a:srgbClr val="000000"/>
                </a:solidFill>
                <a:latin typeface="bookman old style"/>
              </a:rPr>
              <a:t>Use the IOCTL system call in a User space</a:t>
            </a:r>
            <a:endParaRPr b="0" lang="en-IN" sz="2000" spc="-1" strike="noStrike">
              <a:latin typeface="Arial"/>
            </a:endParaRPr>
          </a:p>
          <a:p>
            <a:pPr>
              <a:lnSpc>
                <a:spcPct val="90000"/>
              </a:lnSpc>
              <a:spcBef>
                <a:spcPts val="1001"/>
              </a:spcBef>
              <a:buNone/>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title"/>
          </p:nvPr>
        </p:nvSpPr>
        <p:spPr>
          <a:xfrm>
            <a:off x="900000" y="0"/>
            <a:ext cx="11594160" cy="1324080"/>
          </a:xfrm>
          <a:prstGeom prst="rect">
            <a:avLst/>
          </a:prstGeom>
          <a:noFill/>
          <a:ln w="0">
            <a:noFill/>
          </a:ln>
        </p:spPr>
        <p:txBody>
          <a:bodyPr lIns="90000" rIns="90000" tIns="45000" bIns="45000" anchor="ctr">
            <a:noAutofit/>
          </a:bodyPr>
          <a:p>
            <a:pPr>
              <a:lnSpc>
                <a:spcPct val="90000"/>
              </a:lnSpc>
              <a:buNone/>
            </a:pPr>
            <a:r>
              <a:rPr b="1" lang="en-US" sz="4000" spc="-1" strike="noStrike">
                <a:solidFill>
                  <a:srgbClr val="000000"/>
                </a:solidFill>
                <a:latin typeface="Bookman Old Style"/>
              </a:rPr>
              <a:t>	</a:t>
            </a:r>
            <a:br>
              <a:rPr sz="4000"/>
            </a:br>
            <a:r>
              <a:rPr b="1" lang="en-US" sz="4000" spc="-1" strike="noStrike">
                <a:solidFill>
                  <a:srgbClr val="000000"/>
                </a:solidFill>
                <a:latin typeface="Bookman Old Style"/>
              </a:rPr>
              <a:t>Create IOCTL Command in the Driver</a:t>
            </a:r>
            <a:br>
              <a:rPr sz="4000"/>
            </a:br>
            <a:endParaRPr b="0" lang="en-IN" sz="4000" spc="-1" strike="noStrike">
              <a:latin typeface="Arial"/>
            </a:endParaRPr>
          </a:p>
        </p:txBody>
      </p:sp>
      <p:sp>
        <p:nvSpPr>
          <p:cNvPr id="374" name="PlaceHolder 2"/>
          <p:cNvSpPr>
            <a:spLocks noGrp="1"/>
          </p:cNvSpPr>
          <p:nvPr>
            <p:ph/>
          </p:nvPr>
        </p:nvSpPr>
        <p:spPr>
          <a:xfrm>
            <a:off x="570960" y="1121400"/>
            <a:ext cx="10514160" cy="434664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1800" spc="-1" strike="noStrike">
                <a:solidFill>
                  <a:srgbClr val="000000"/>
                </a:solidFill>
                <a:latin typeface="Bookman Old Style"/>
              </a:rPr>
              <a:t>Syntax: #define "ioctl name" __IOX("magic number","command               number","argument type")</a:t>
            </a:r>
            <a:endParaRPr b="0" lang="en-IN" sz="1800" spc="-1" strike="noStrike">
              <a:latin typeface="Arial"/>
            </a:endParaRPr>
          </a:p>
          <a:p>
            <a:pPr>
              <a:lnSpc>
                <a:spcPct val="90000"/>
              </a:lnSpc>
              <a:spcBef>
                <a:spcPts val="1001"/>
              </a:spcBef>
              <a:buNone/>
              <a:tabLst>
                <a:tab algn="l" pos="0"/>
              </a:tabLst>
            </a:pPr>
            <a:r>
              <a:rPr b="0" lang="en-US" sz="1800" spc="-1" strike="noStrike">
                <a:solidFill>
                  <a:srgbClr val="000000"/>
                </a:solidFill>
                <a:latin typeface="Bookman Old Style"/>
              </a:rPr>
              <a:t>where </a:t>
            </a:r>
            <a:r>
              <a:rPr b="1" i="1" lang="en-US" sz="1800" spc="-1" strike="noStrike">
                <a:solidFill>
                  <a:srgbClr val="000000"/>
                </a:solidFill>
                <a:latin typeface="Bookman Old Style"/>
              </a:rPr>
              <a:t>IOX</a:t>
            </a:r>
            <a:r>
              <a:rPr b="0" i="1" lang="en-US" sz="1800" spc="-1" strike="noStrike">
                <a:solidFill>
                  <a:srgbClr val="000000"/>
                </a:solidFill>
                <a:latin typeface="Bookman Old Style"/>
              </a:rPr>
              <a:t> </a:t>
            </a:r>
            <a:r>
              <a:rPr b="0" lang="en-US" sz="1800" spc="-1" strike="noStrike">
                <a:solidFill>
                  <a:srgbClr val="000000"/>
                </a:solidFill>
                <a:latin typeface="Bookman Old Style"/>
              </a:rPr>
              <a:t>can be :</a:t>
            </a:r>
            <a:br>
              <a:rPr sz="1800"/>
            </a:br>
            <a:r>
              <a:rPr b="0" lang="en-US" sz="1800" spc="-1" strike="noStrike">
                <a:solidFill>
                  <a:srgbClr val="000000"/>
                </a:solidFill>
                <a:latin typeface="Bookman Old Style"/>
              </a:rPr>
              <a:t>“</a:t>
            </a:r>
            <a:r>
              <a:rPr b="1" lang="en-US" sz="1800" spc="-1" strike="noStrike">
                <a:solidFill>
                  <a:srgbClr val="000000"/>
                </a:solidFill>
                <a:latin typeface="Bookman Old Style"/>
              </a:rPr>
              <a:t>IO</a:t>
            </a:r>
            <a:r>
              <a:rPr b="0" lang="en-US" sz="1800" spc="-1" strike="noStrike">
                <a:solidFill>
                  <a:srgbClr val="000000"/>
                </a:solidFill>
                <a:latin typeface="Bookman Old Style"/>
              </a:rPr>
              <a:t>“: an ioctl with no parameters</a:t>
            </a:r>
            <a:br>
              <a:rPr sz="1800"/>
            </a:br>
            <a:r>
              <a:rPr b="0" lang="en-US" sz="1800" spc="-1" strike="noStrike">
                <a:solidFill>
                  <a:srgbClr val="000000"/>
                </a:solidFill>
                <a:latin typeface="Bookman Old Style"/>
              </a:rPr>
              <a:t>“</a:t>
            </a:r>
            <a:r>
              <a:rPr b="1" lang="en-US" sz="1800" spc="-1" strike="noStrike">
                <a:solidFill>
                  <a:srgbClr val="000000"/>
                </a:solidFill>
                <a:latin typeface="Bookman Old Style"/>
              </a:rPr>
              <a:t>IOW</a:t>
            </a:r>
            <a:r>
              <a:rPr b="0" lang="en-US" sz="1800" spc="-1" strike="noStrike">
                <a:solidFill>
                  <a:srgbClr val="000000"/>
                </a:solidFill>
                <a:latin typeface="Bookman Old Style"/>
              </a:rPr>
              <a:t>“: an ioctl with write parameters (copy_from_user)</a:t>
            </a:r>
            <a:br>
              <a:rPr sz="1800"/>
            </a:br>
            <a:r>
              <a:rPr b="0" lang="en-US" sz="1800" spc="-1" strike="noStrike">
                <a:solidFill>
                  <a:srgbClr val="000000"/>
                </a:solidFill>
                <a:latin typeface="Bookman Old Style"/>
              </a:rPr>
              <a:t>“</a:t>
            </a:r>
            <a:r>
              <a:rPr b="1" lang="en-US" sz="1800" spc="-1" strike="noStrike">
                <a:solidFill>
                  <a:srgbClr val="000000"/>
                </a:solidFill>
                <a:latin typeface="Bookman Old Style"/>
              </a:rPr>
              <a:t>IOR</a:t>
            </a:r>
            <a:r>
              <a:rPr b="0" lang="en-US" sz="1800" spc="-1" strike="noStrike">
                <a:solidFill>
                  <a:srgbClr val="000000"/>
                </a:solidFill>
                <a:latin typeface="Bookman Old Style"/>
              </a:rPr>
              <a:t>“: an ioctl with read parameters (copy_to_user)</a:t>
            </a:r>
            <a:br>
              <a:rPr sz="1800"/>
            </a:br>
            <a:r>
              <a:rPr b="0" lang="en-US" sz="1800" spc="-1" strike="noStrike">
                <a:solidFill>
                  <a:srgbClr val="000000"/>
                </a:solidFill>
                <a:latin typeface="Bookman Old Style"/>
              </a:rPr>
              <a:t>“</a:t>
            </a:r>
            <a:r>
              <a:rPr b="1" lang="en-US" sz="1800" spc="-1" strike="noStrike">
                <a:solidFill>
                  <a:srgbClr val="000000"/>
                </a:solidFill>
                <a:latin typeface="Bookman Old Style"/>
              </a:rPr>
              <a:t>IOWR</a:t>
            </a:r>
            <a:r>
              <a:rPr b="0" lang="en-US" sz="1800" spc="-1" strike="noStrike">
                <a:solidFill>
                  <a:srgbClr val="000000"/>
                </a:solidFill>
                <a:latin typeface="Bookman Old Style"/>
              </a:rPr>
              <a:t>“: an ioctl with both write and read parameters</a:t>
            </a:r>
            <a:endParaRPr b="0" lang="en-IN" sz="1800" spc="-1" strike="noStrike">
              <a:latin typeface="Arial"/>
            </a:endParaRPr>
          </a:p>
          <a:p>
            <a:pPr>
              <a:lnSpc>
                <a:spcPct val="90000"/>
              </a:lnSpc>
              <a:spcBef>
                <a:spcPts val="1001"/>
              </a:spcBef>
              <a:buNone/>
              <a:tabLst>
                <a:tab algn="l" pos="0"/>
              </a:tabLst>
            </a:pPr>
            <a:r>
              <a:rPr b="1" lang="en-US" sz="1800" spc="-1" strike="noStrike">
                <a:solidFill>
                  <a:srgbClr val="000000"/>
                </a:solidFill>
                <a:latin typeface="Bookman Old Style"/>
              </a:rPr>
              <a:t>Magic Number</a:t>
            </a:r>
            <a:r>
              <a:rPr b="0" lang="en-US" sz="1800" spc="-1" strike="noStrike">
                <a:solidFill>
                  <a:srgbClr val="000000"/>
                </a:solidFill>
                <a:latin typeface="Bookman Old Style"/>
              </a:rPr>
              <a:t> -&gt; Unique number or character that will differentiate our set of ioctl calls from the other ioctl calls. some times the major number for the device is used here.</a:t>
            </a:r>
            <a:br>
              <a:rPr sz="1800"/>
            </a:br>
            <a:r>
              <a:rPr b="1" lang="en-US" sz="1800" spc="-1" strike="noStrike">
                <a:solidFill>
                  <a:srgbClr val="000000"/>
                </a:solidFill>
                <a:latin typeface="Bookman Old Style"/>
              </a:rPr>
              <a:t>Command Number</a:t>
            </a:r>
            <a:r>
              <a:rPr b="1" lang="en-US" sz="1800" spc="-1" strike="noStrike">
                <a:solidFill>
                  <a:srgbClr val="000000"/>
                </a:solidFill>
                <a:latin typeface="Wingdings"/>
              </a:rPr>
              <a:t> </a:t>
            </a:r>
            <a:r>
              <a:rPr b="0" lang="en-US" sz="1800" spc="-1" strike="noStrike">
                <a:solidFill>
                  <a:srgbClr val="000000"/>
                </a:solidFill>
                <a:latin typeface="Wingdings"/>
              </a:rPr>
              <a:t>-&gt;</a:t>
            </a:r>
            <a:r>
              <a:rPr b="0" lang="en-US" sz="1800" spc="-1" strike="noStrike">
                <a:solidFill>
                  <a:srgbClr val="000000"/>
                </a:solidFill>
                <a:latin typeface="Bookman Old Style"/>
              </a:rPr>
              <a:t> The number which is assigned to the ioctl. This is used to differentiate the commands from one another.</a:t>
            </a:r>
            <a:br>
              <a:rPr sz="1800"/>
            </a:br>
            <a:r>
              <a:rPr b="1" lang="en-US" sz="1800" spc="-1" strike="noStrike">
                <a:solidFill>
                  <a:srgbClr val="000000"/>
                </a:solidFill>
                <a:latin typeface="Bookman Old Style"/>
              </a:rPr>
              <a:t>type of data </a:t>
            </a:r>
            <a:r>
              <a:rPr b="0" lang="en-US" sz="1800" spc="-1" strike="noStrike">
                <a:solidFill>
                  <a:srgbClr val="000000"/>
                </a:solidFill>
                <a:latin typeface="Wingdings"/>
              </a:rPr>
              <a:t>-&gt;</a:t>
            </a:r>
            <a:r>
              <a:rPr b="0" lang="en-US" sz="1800" spc="-1" strike="noStrike">
                <a:solidFill>
                  <a:srgbClr val="000000"/>
                </a:solidFill>
                <a:latin typeface="Bookman Old Style"/>
              </a:rPr>
              <a:t> The type of data generated as combination of command number and magic number</a:t>
            </a:r>
            <a:br>
              <a:rPr sz="1800"/>
            </a:br>
            <a:r>
              <a:rPr b="0" lang="en-US" sz="1800" spc="-1" strike="noStrike">
                <a:solidFill>
                  <a:srgbClr val="000000"/>
                </a:solidFill>
                <a:latin typeface="Bookman Old Style"/>
              </a:rPr>
              <a:t> header file </a:t>
            </a:r>
            <a:r>
              <a:rPr b="1" lang="en-US" sz="1800" spc="-1" strike="noStrike">
                <a:solidFill>
                  <a:srgbClr val="000000"/>
                </a:solidFill>
                <a:latin typeface="Bookman Old Style"/>
              </a:rPr>
              <a:t>linux/ioctl.h</a:t>
            </a:r>
            <a:endParaRPr b="0" lang="en-IN" sz="1800" spc="-1" strike="noStrike">
              <a:latin typeface="Arial"/>
            </a:endParaRPr>
          </a:p>
          <a:p>
            <a:pPr>
              <a:lnSpc>
                <a:spcPct val="90000"/>
              </a:lnSpc>
              <a:spcBef>
                <a:spcPts val="1001"/>
              </a:spcBef>
              <a:buNone/>
              <a:tabLst>
                <a:tab algn="l" pos="0"/>
              </a:tabLst>
            </a:pPr>
            <a:r>
              <a:rPr b="1" lang="en-IN" sz="1800" spc="-1" strike="noStrike">
                <a:solidFill>
                  <a:srgbClr val="000000"/>
                </a:solidFill>
                <a:latin typeface="Bookman Old Style"/>
              </a:rPr>
              <a:t>Example</a:t>
            </a:r>
            <a:endParaRPr b="0" lang="en-IN" sz="1800" spc="-1" strike="noStrike">
              <a:latin typeface="Arial"/>
            </a:endParaRPr>
          </a:p>
          <a:p>
            <a:pPr>
              <a:lnSpc>
                <a:spcPct val="90000"/>
              </a:lnSpc>
              <a:spcBef>
                <a:spcPts val="1001"/>
              </a:spcBef>
              <a:buNone/>
              <a:tabLst>
                <a:tab algn="l" pos="0"/>
              </a:tabLst>
            </a:pPr>
            <a:r>
              <a:rPr b="0" lang="en-IN" sz="1800" spc="-1" strike="noStrike">
                <a:solidFill>
                  <a:srgbClr val="000000"/>
                </a:solidFill>
                <a:latin typeface="Bookman Old Style"/>
              </a:rPr>
              <a:t>#include &lt;linux/ioctl.h&gt;</a:t>
            </a:r>
            <a:endParaRPr b="0" lang="en-IN" sz="1800" spc="-1" strike="noStrike">
              <a:latin typeface="Arial"/>
            </a:endParaRPr>
          </a:p>
          <a:p>
            <a:pPr>
              <a:lnSpc>
                <a:spcPct val="90000"/>
              </a:lnSpc>
              <a:spcBef>
                <a:spcPts val="1001"/>
              </a:spcBef>
              <a:buNone/>
              <a:tabLst>
                <a:tab algn="l" pos="0"/>
              </a:tabLst>
            </a:pPr>
            <a:r>
              <a:rPr b="0" lang="en-IN" sz="1800" spc="-1" strike="noStrike">
                <a:solidFill>
                  <a:srgbClr val="000000"/>
                </a:solidFill>
                <a:latin typeface="Bookman Old Style"/>
              </a:rPr>
              <a:t>#define WR_VALUE _IOW('a','a',int32_t*)</a:t>
            </a:r>
            <a:endParaRPr b="0" lang="en-IN" sz="1800" spc="-1" strike="noStrike">
              <a:latin typeface="Arial"/>
            </a:endParaRPr>
          </a:p>
          <a:p>
            <a:pPr>
              <a:lnSpc>
                <a:spcPct val="90000"/>
              </a:lnSpc>
              <a:spcBef>
                <a:spcPts val="1001"/>
              </a:spcBef>
              <a:buNone/>
              <a:tabLst>
                <a:tab algn="l" pos="0"/>
              </a:tabLst>
            </a:pPr>
            <a:r>
              <a:rPr b="0" lang="en-IN" sz="1800" spc="-1" strike="noStrike">
                <a:solidFill>
                  <a:srgbClr val="000000"/>
                </a:solidFill>
                <a:latin typeface="Bookman Old Style"/>
              </a:rPr>
              <a:t>#define RD_VALUE _IOR('a','b',int32_t*)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838080" y="365040"/>
            <a:ext cx="10514160" cy="1324080"/>
          </a:xfrm>
          <a:prstGeom prst="rect">
            <a:avLst/>
          </a:prstGeom>
          <a:noFill/>
          <a:ln w="0">
            <a:noFill/>
          </a:ln>
        </p:spPr>
        <p:txBody>
          <a:bodyPr lIns="90000" rIns="90000" tIns="45000" bIns="45000" anchor="ctr">
            <a:normAutofit/>
          </a:bodyPr>
          <a:p>
            <a:pPr algn="ctr">
              <a:lnSpc>
                <a:spcPct val="90000"/>
              </a:lnSpc>
              <a:buNone/>
            </a:pPr>
            <a:r>
              <a:rPr b="1" lang="en-US" sz="4000" spc="-1" strike="noStrike">
                <a:solidFill>
                  <a:srgbClr val="000000"/>
                </a:solidFill>
                <a:latin typeface="Bookman Old Style"/>
              </a:rPr>
              <a:t>Kernel </a:t>
            </a:r>
            <a:r>
              <a:rPr b="1" lang="en-US" sz="4000" spc="-1" strike="noStrike">
                <a:solidFill>
                  <a:srgbClr val="000000"/>
                </a:solidFill>
                <a:latin typeface="Bookman Old Style"/>
              </a:rPr>
              <a:t>logs</a:t>
            </a:r>
            <a:endParaRPr b="0" lang="en-IN" sz="4000" spc="-1" strike="noStrike">
              <a:latin typeface="Arial"/>
            </a:endParaRPr>
          </a:p>
        </p:txBody>
      </p:sp>
      <p:sp>
        <p:nvSpPr>
          <p:cNvPr id="209" name="PlaceHolder 2"/>
          <p:cNvSpPr>
            <a:spLocks noGrp="1"/>
          </p:cNvSpPr>
          <p:nvPr>
            <p:ph/>
          </p:nvPr>
        </p:nvSpPr>
        <p:spPr>
          <a:xfrm>
            <a:off x="293400" y="1406880"/>
            <a:ext cx="11721960" cy="4293720"/>
          </a:xfrm>
          <a:prstGeom prst="rect">
            <a:avLst/>
          </a:prstGeom>
          <a:noFill/>
          <a:ln w="0">
            <a:noFill/>
          </a:ln>
        </p:spPr>
        <p:txBody>
          <a:bodyPr lIns="90000" rIns="90000" tIns="45000" bIns="45000" anchor="t">
            <a:noAutofit/>
          </a:bodyPr>
          <a:p>
            <a:pPr algn="just">
              <a:lnSpc>
                <a:spcPct val="100000"/>
              </a:lnSpc>
              <a:buNone/>
              <a:tabLst>
                <a:tab algn="l" pos="0"/>
              </a:tabLst>
            </a:pPr>
            <a:r>
              <a:rPr b="1" lang="en-US" sz="1800" spc="-1" strike="noStrike">
                <a:solidFill>
                  <a:srgbClr val="000000"/>
                </a:solidFill>
                <a:latin typeface="Bookman Old Style"/>
              </a:rPr>
              <a:t>KERN_EMERG:0</a:t>
            </a:r>
            <a:endParaRPr b="0" lang="en-IN" sz="1800" spc="-1" strike="noStrike">
              <a:latin typeface="Arial"/>
            </a:endParaRPr>
          </a:p>
          <a:p>
            <a:pPr algn="just">
              <a:lnSpc>
                <a:spcPct val="100000"/>
              </a:lnSpc>
              <a:buNone/>
              <a:tabLst>
                <a:tab algn="l" pos="0"/>
              </a:tabLst>
            </a:pPr>
            <a:r>
              <a:rPr b="0" lang="en-US" sz="1800" spc="-1" strike="noStrike">
                <a:solidFill>
                  <a:srgbClr val="000000"/>
                </a:solidFill>
                <a:latin typeface="Bookman Old Style"/>
              </a:rPr>
              <a:t>Used for emergency messages, usually those that precede a crash.</a:t>
            </a:r>
            <a:endParaRPr b="0" lang="en-IN" sz="1800" spc="-1" strike="noStrike">
              <a:latin typeface="Arial"/>
            </a:endParaRPr>
          </a:p>
          <a:p>
            <a:pPr algn="just">
              <a:lnSpc>
                <a:spcPct val="100000"/>
              </a:lnSpc>
              <a:buNone/>
              <a:tabLst>
                <a:tab algn="l" pos="0"/>
              </a:tabLst>
            </a:pPr>
            <a:r>
              <a:rPr b="1" lang="en-US" sz="1800" spc="-1" strike="noStrike">
                <a:solidFill>
                  <a:srgbClr val="000000"/>
                </a:solidFill>
                <a:latin typeface="Bookman Old Style"/>
              </a:rPr>
              <a:t>KERN_ALERT:1</a:t>
            </a:r>
            <a:endParaRPr b="0" lang="en-IN" sz="1800" spc="-1" strike="noStrike">
              <a:latin typeface="Arial"/>
            </a:endParaRPr>
          </a:p>
          <a:p>
            <a:pPr algn="just">
              <a:lnSpc>
                <a:spcPct val="100000"/>
              </a:lnSpc>
              <a:buNone/>
              <a:tabLst>
                <a:tab algn="l" pos="0"/>
              </a:tabLst>
            </a:pPr>
            <a:r>
              <a:rPr b="0" lang="en-US" sz="1800" spc="-1" strike="noStrike">
                <a:solidFill>
                  <a:srgbClr val="000000"/>
                </a:solidFill>
                <a:latin typeface="Bookman Old Style"/>
              </a:rPr>
              <a:t>A situation requiring immediate action.</a:t>
            </a:r>
            <a:endParaRPr b="0" lang="en-IN" sz="1800" spc="-1" strike="noStrike">
              <a:latin typeface="Arial"/>
            </a:endParaRPr>
          </a:p>
          <a:p>
            <a:pPr algn="just">
              <a:lnSpc>
                <a:spcPct val="100000"/>
              </a:lnSpc>
              <a:buNone/>
              <a:tabLst>
                <a:tab algn="l" pos="0"/>
              </a:tabLst>
            </a:pPr>
            <a:r>
              <a:rPr b="1" lang="en-US" sz="1800" spc="-1" strike="noStrike">
                <a:solidFill>
                  <a:srgbClr val="000000"/>
                </a:solidFill>
                <a:latin typeface="Bookman Old Style"/>
              </a:rPr>
              <a:t>KERN_CRIT:2</a:t>
            </a:r>
            <a:endParaRPr b="0" lang="en-IN" sz="1800" spc="-1" strike="noStrike">
              <a:latin typeface="Arial"/>
            </a:endParaRPr>
          </a:p>
          <a:p>
            <a:pPr algn="just">
              <a:lnSpc>
                <a:spcPct val="100000"/>
              </a:lnSpc>
              <a:buNone/>
              <a:tabLst>
                <a:tab algn="l" pos="0"/>
              </a:tabLst>
            </a:pPr>
            <a:r>
              <a:rPr b="0" lang="en-US" sz="1800" spc="-1" strike="noStrike">
                <a:solidFill>
                  <a:srgbClr val="000000"/>
                </a:solidFill>
                <a:latin typeface="Bookman Old Style"/>
              </a:rPr>
              <a:t>Critical conditions are often related to serious hardware or software failures.</a:t>
            </a:r>
            <a:endParaRPr b="0" lang="en-IN" sz="1800" spc="-1" strike="noStrike">
              <a:latin typeface="Arial"/>
            </a:endParaRPr>
          </a:p>
          <a:p>
            <a:pPr algn="just">
              <a:lnSpc>
                <a:spcPct val="100000"/>
              </a:lnSpc>
              <a:buNone/>
              <a:tabLst>
                <a:tab algn="l" pos="0"/>
              </a:tabLst>
            </a:pPr>
            <a:r>
              <a:rPr b="1" lang="en-US" sz="1800" spc="-1" strike="noStrike">
                <a:solidFill>
                  <a:srgbClr val="000000"/>
                </a:solidFill>
                <a:latin typeface="Bookman Old Style"/>
              </a:rPr>
              <a:t>KERN_ERR:3</a:t>
            </a:r>
            <a:endParaRPr b="0" lang="en-IN" sz="1800" spc="-1" strike="noStrike">
              <a:latin typeface="Arial"/>
            </a:endParaRPr>
          </a:p>
          <a:p>
            <a:pPr algn="just">
              <a:lnSpc>
                <a:spcPct val="100000"/>
              </a:lnSpc>
              <a:buNone/>
              <a:tabLst>
                <a:tab algn="l" pos="0"/>
              </a:tabLst>
            </a:pPr>
            <a:r>
              <a:rPr b="0" lang="en-US" sz="1800" spc="-1" strike="noStrike">
                <a:solidFill>
                  <a:srgbClr val="000000"/>
                </a:solidFill>
                <a:latin typeface="Bookman Old Style"/>
              </a:rPr>
              <a:t>Used to report error conditions; device drivers often use KERN_ERR to report hardware difficulties.</a:t>
            </a:r>
            <a:endParaRPr b="0" lang="en-IN" sz="1800" spc="-1" strike="noStrike">
              <a:latin typeface="Arial"/>
            </a:endParaRPr>
          </a:p>
          <a:p>
            <a:pPr algn="just">
              <a:lnSpc>
                <a:spcPct val="100000"/>
              </a:lnSpc>
              <a:buNone/>
              <a:tabLst>
                <a:tab algn="l" pos="0"/>
              </a:tabLst>
            </a:pPr>
            <a:r>
              <a:rPr b="1" lang="en-US" sz="1800" spc="-1" strike="noStrike">
                <a:solidFill>
                  <a:srgbClr val="000000"/>
                </a:solidFill>
                <a:latin typeface="Bookman Old Style"/>
              </a:rPr>
              <a:t>KERN_WARNING:4</a:t>
            </a:r>
            <a:endParaRPr b="0" lang="en-IN" sz="1800" spc="-1" strike="noStrike">
              <a:latin typeface="Arial"/>
            </a:endParaRPr>
          </a:p>
          <a:p>
            <a:pPr algn="just">
              <a:lnSpc>
                <a:spcPct val="100000"/>
              </a:lnSpc>
              <a:buNone/>
              <a:tabLst>
                <a:tab algn="l" pos="0"/>
              </a:tabLst>
            </a:pPr>
            <a:r>
              <a:rPr b="0" lang="en-US" sz="1800" spc="-1" strike="noStrike">
                <a:solidFill>
                  <a:srgbClr val="000000"/>
                </a:solidFill>
                <a:latin typeface="Bookman Old Style"/>
              </a:rPr>
              <a:t>Warnings about problematic situations that do not, in themselves, create serious problems with the system.</a:t>
            </a:r>
            <a:endParaRPr b="0" lang="en-IN" sz="1800" spc="-1" strike="noStrike">
              <a:latin typeface="Arial"/>
            </a:endParaRPr>
          </a:p>
          <a:p>
            <a:pPr algn="just">
              <a:lnSpc>
                <a:spcPct val="100000"/>
              </a:lnSpc>
              <a:buNone/>
              <a:tabLst>
                <a:tab algn="l" pos="0"/>
              </a:tabLst>
            </a:pPr>
            <a:r>
              <a:rPr b="1" lang="en-US" sz="1800" spc="-1" strike="noStrike">
                <a:solidFill>
                  <a:srgbClr val="000000"/>
                </a:solidFill>
                <a:latin typeface="Bookman Old Style"/>
              </a:rPr>
              <a:t>KERN_NOTICE:5</a:t>
            </a:r>
            <a:endParaRPr b="0" lang="en-IN" sz="1800" spc="-1" strike="noStrike">
              <a:latin typeface="Arial"/>
            </a:endParaRPr>
          </a:p>
          <a:p>
            <a:pPr algn="just">
              <a:lnSpc>
                <a:spcPct val="100000"/>
              </a:lnSpc>
              <a:buNone/>
              <a:tabLst>
                <a:tab algn="l" pos="0"/>
              </a:tabLst>
            </a:pPr>
            <a:r>
              <a:rPr b="0" lang="en-US" sz="1800" spc="-1" strike="noStrike">
                <a:solidFill>
                  <a:srgbClr val="000000"/>
                </a:solidFill>
                <a:latin typeface="Bookman Old Style"/>
              </a:rPr>
              <a:t>Situations that are normal, but still worthy of note. A number of security-related conditions are reported at this level.</a:t>
            </a:r>
            <a:endParaRPr b="0" lang="en-IN" sz="1800" spc="-1" strike="noStrike">
              <a:latin typeface="Arial"/>
            </a:endParaRPr>
          </a:p>
          <a:p>
            <a:pPr algn="just">
              <a:lnSpc>
                <a:spcPct val="100000"/>
              </a:lnSpc>
              <a:buNone/>
              <a:tabLst>
                <a:tab algn="l" pos="0"/>
              </a:tabLst>
            </a:pPr>
            <a:r>
              <a:rPr b="1" lang="en-US" sz="1800" spc="-1" strike="noStrike">
                <a:solidFill>
                  <a:srgbClr val="000000"/>
                </a:solidFill>
                <a:latin typeface="Bookman Old Style"/>
              </a:rPr>
              <a:t>KERN_INFO:6</a:t>
            </a:r>
            <a:endParaRPr b="0" lang="en-IN" sz="1800" spc="-1" strike="noStrike">
              <a:latin typeface="Arial"/>
            </a:endParaRPr>
          </a:p>
          <a:p>
            <a:pPr algn="just">
              <a:lnSpc>
                <a:spcPct val="100000"/>
              </a:lnSpc>
              <a:buNone/>
              <a:tabLst>
                <a:tab algn="l" pos="0"/>
              </a:tabLst>
            </a:pPr>
            <a:r>
              <a:rPr b="0" lang="en-US" sz="1800" spc="-1" strike="noStrike">
                <a:solidFill>
                  <a:srgbClr val="000000"/>
                </a:solidFill>
                <a:latin typeface="Bookman Old Style"/>
              </a:rPr>
              <a:t>Informational messages. Many drivers print information about the hardware they find at startup time at this level.</a:t>
            </a:r>
            <a:endParaRPr b="0" lang="en-IN" sz="1800" spc="-1" strike="noStrike">
              <a:latin typeface="Arial"/>
            </a:endParaRPr>
          </a:p>
          <a:p>
            <a:pPr algn="just">
              <a:lnSpc>
                <a:spcPct val="100000"/>
              </a:lnSpc>
              <a:buNone/>
              <a:tabLst>
                <a:tab algn="l" pos="0"/>
              </a:tabLst>
            </a:pPr>
            <a:r>
              <a:rPr b="1" lang="en-US" sz="1800" spc="-1" strike="noStrike">
                <a:solidFill>
                  <a:srgbClr val="000000"/>
                </a:solidFill>
                <a:latin typeface="Bookman Old Style"/>
              </a:rPr>
              <a:t>KERN_DEBUG:7</a:t>
            </a:r>
            <a:endParaRPr b="0" lang="en-IN" sz="1800" spc="-1" strike="noStrike">
              <a:latin typeface="Arial"/>
            </a:endParaRPr>
          </a:p>
          <a:p>
            <a:pPr algn="just">
              <a:lnSpc>
                <a:spcPct val="100000"/>
              </a:lnSpc>
              <a:buNone/>
              <a:tabLst>
                <a:tab algn="l" pos="0"/>
              </a:tabLst>
            </a:pPr>
            <a:r>
              <a:rPr b="0" lang="en-US" sz="1800" spc="-1" strike="noStrike">
                <a:solidFill>
                  <a:srgbClr val="000000"/>
                </a:solidFill>
                <a:latin typeface="Bookman Old Style"/>
              </a:rPr>
              <a:t>Used for debugging messages.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title"/>
          </p:nvPr>
        </p:nvSpPr>
        <p:spPr>
          <a:xfrm>
            <a:off x="838080" y="221040"/>
            <a:ext cx="10514160" cy="1324080"/>
          </a:xfrm>
          <a:prstGeom prst="rect">
            <a:avLst/>
          </a:prstGeom>
          <a:noFill/>
          <a:ln w="0">
            <a:noFill/>
          </a:ln>
        </p:spPr>
        <p:txBody>
          <a:bodyPr lIns="90000" rIns="90000" tIns="45000" bIns="45000" anchor="ctr">
            <a:noAutofit/>
          </a:bodyPr>
          <a:p>
            <a:pPr algn="ctr">
              <a:lnSpc>
                <a:spcPct val="90000"/>
              </a:lnSpc>
              <a:buNone/>
            </a:pPr>
            <a:br>
              <a:rPr sz="4000"/>
            </a:br>
            <a:r>
              <a:rPr b="1" lang="en-US" sz="4000" spc="-1" strike="noStrike">
                <a:solidFill>
                  <a:srgbClr val="000000"/>
                </a:solidFill>
                <a:latin typeface="Bookman Old Style"/>
              </a:rPr>
              <a:t>Write IOCTL function in the driver</a:t>
            </a:r>
            <a:br>
              <a:rPr sz="4000"/>
            </a:br>
            <a:endParaRPr b="0" lang="en-IN" sz="4000" spc="-1" strike="noStrike">
              <a:latin typeface="Arial"/>
            </a:endParaRPr>
          </a:p>
        </p:txBody>
      </p:sp>
      <p:sp>
        <p:nvSpPr>
          <p:cNvPr id="376" name="PlaceHolder 2"/>
          <p:cNvSpPr>
            <a:spLocks noGrp="1"/>
          </p:cNvSpPr>
          <p:nvPr>
            <p:ph/>
          </p:nvPr>
        </p:nvSpPr>
        <p:spPr>
          <a:xfrm>
            <a:off x="708840" y="1333800"/>
            <a:ext cx="10514160" cy="5065560"/>
          </a:xfrm>
          <a:prstGeom prst="rect">
            <a:avLst/>
          </a:prstGeom>
          <a:noFill/>
          <a:ln w="0">
            <a:noFill/>
          </a:ln>
        </p:spPr>
        <p:txBody>
          <a:bodyPr lIns="90000" rIns="90000" tIns="45000" bIns="45000" anchor="t">
            <a:normAutofit fontScale="86000"/>
          </a:bodyPr>
          <a:p>
            <a:pPr>
              <a:lnSpc>
                <a:spcPct val="90000"/>
              </a:lnSpc>
              <a:spcBef>
                <a:spcPts val="1001"/>
              </a:spcBef>
              <a:buNone/>
              <a:tabLst>
                <a:tab algn="l" pos="0"/>
              </a:tabLst>
            </a:pPr>
            <a:r>
              <a:rPr b="0" lang="en-US" sz="2400" spc="-1" strike="noStrike">
                <a:solidFill>
                  <a:srgbClr val="000000"/>
                </a:solidFill>
                <a:latin typeface="Bookman Old Style"/>
              </a:rPr>
              <a:t>We need to add the ioctl function </a:t>
            </a:r>
            <a:r>
              <a:rPr b="0" lang="en-US" sz="2400" spc="-1" strike="noStrike">
                <a:solidFill>
                  <a:srgbClr val="000000"/>
                </a:solidFill>
                <a:latin typeface="Bookman Old Style"/>
              </a:rPr>
              <a:t>to our driver.</a:t>
            </a:r>
            <a:endParaRPr b="0" lang="en-IN" sz="2400" spc="-1" strike="noStrike">
              <a:latin typeface="Arial"/>
            </a:endParaRPr>
          </a:p>
          <a:p>
            <a:pPr>
              <a:lnSpc>
                <a:spcPct val="90000"/>
              </a:lnSpc>
              <a:spcBef>
                <a:spcPts val="1001"/>
              </a:spcBef>
              <a:buNone/>
              <a:tabLst>
                <a:tab algn="l" pos="0"/>
              </a:tabLst>
            </a:pPr>
            <a:r>
              <a:rPr b="1" lang="en-US" sz="2400" spc="-1" strike="noStrike">
                <a:solidFill>
                  <a:srgbClr val="000000"/>
                </a:solidFill>
                <a:latin typeface="Bookman Old Style"/>
              </a:rPr>
              <a:t>    </a:t>
            </a:r>
            <a:r>
              <a:rPr b="1" lang="en-US" sz="2400" spc="-1" strike="noStrike">
                <a:solidFill>
                  <a:srgbClr val="000000"/>
                </a:solidFill>
                <a:latin typeface="Bookman Old Style"/>
              </a:rPr>
              <a:t>int  ioctl(struct inode </a:t>
            </a:r>
            <a:r>
              <a:rPr b="1" lang="en-US" sz="2400" spc="-1" strike="noStrike">
                <a:solidFill>
                  <a:srgbClr val="000000"/>
                </a:solidFill>
                <a:latin typeface="Bookman Old Style"/>
              </a:rPr>
              <a:t>*inode,struct file   </a:t>
            </a:r>
            <a:r>
              <a:rPr b="1" lang="en-US" sz="2400" spc="-1" strike="noStrike">
                <a:solidFill>
                  <a:srgbClr val="000000"/>
                </a:solidFill>
                <a:latin typeface="Bookman Old Style"/>
              </a:rPr>
              <a:t>*file,unsigned int </a:t>
            </a:r>
            <a:r>
              <a:rPr b="1" lang="en-US" sz="2400" spc="-1" strike="noStrike">
                <a:solidFill>
                  <a:srgbClr val="000000"/>
                </a:solidFill>
                <a:latin typeface="Bookman Old Style"/>
              </a:rPr>
              <a:t>cmd,unsigned long arg) </a:t>
            </a:r>
            <a:endParaRPr b="0" lang="en-IN"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Bookman Old Style"/>
              </a:rPr>
              <a:t>&lt;</a:t>
            </a:r>
            <a:r>
              <a:rPr b="1" lang="en-US" sz="2400" spc="-1" strike="noStrike">
                <a:solidFill>
                  <a:srgbClr val="000000"/>
                </a:solidFill>
                <a:latin typeface="Bookman Old Style"/>
              </a:rPr>
              <a:t>inode</a:t>
            </a:r>
            <a:r>
              <a:rPr b="0" lang="en-US" sz="2400" spc="-1" strike="noStrike">
                <a:solidFill>
                  <a:srgbClr val="000000"/>
                </a:solidFill>
                <a:latin typeface="Bookman Old Style"/>
              </a:rPr>
              <a:t>&gt;: is the inode number of </a:t>
            </a:r>
            <a:r>
              <a:rPr b="0" lang="en-US" sz="2400" spc="-1" strike="noStrike">
                <a:solidFill>
                  <a:srgbClr val="000000"/>
                </a:solidFill>
                <a:latin typeface="Bookman Old Style"/>
              </a:rPr>
              <a:t>the file being worked on.</a:t>
            </a:r>
            <a:br>
              <a:rPr sz="2400"/>
            </a:br>
            <a:r>
              <a:rPr b="0" lang="en-US" sz="2400" spc="-1" strike="noStrike">
                <a:solidFill>
                  <a:srgbClr val="000000"/>
                </a:solidFill>
                <a:latin typeface="Bookman Old Style"/>
              </a:rPr>
              <a:t>&lt;</a:t>
            </a:r>
            <a:r>
              <a:rPr b="1" lang="en-US" sz="2400" spc="-1" strike="noStrike">
                <a:solidFill>
                  <a:srgbClr val="000000"/>
                </a:solidFill>
                <a:latin typeface="Bookman Old Style"/>
              </a:rPr>
              <a:t>file</a:t>
            </a:r>
            <a:r>
              <a:rPr b="0" lang="en-US" sz="2400" spc="-1" strike="noStrike">
                <a:solidFill>
                  <a:srgbClr val="000000"/>
                </a:solidFill>
                <a:latin typeface="Bookman Old Style"/>
              </a:rPr>
              <a:t>&gt;: is the file pointer to the </a:t>
            </a:r>
            <a:r>
              <a:rPr b="0" lang="en-US" sz="2400" spc="-1" strike="noStrike">
                <a:solidFill>
                  <a:srgbClr val="000000"/>
                </a:solidFill>
                <a:latin typeface="Bookman Old Style"/>
              </a:rPr>
              <a:t>file that was passed by the </a:t>
            </a:r>
            <a:r>
              <a:rPr b="0" lang="en-US" sz="2400" spc="-1" strike="noStrike">
                <a:solidFill>
                  <a:srgbClr val="000000"/>
                </a:solidFill>
                <a:latin typeface="Bookman Old Style"/>
              </a:rPr>
              <a:t>application.</a:t>
            </a:r>
            <a:br>
              <a:rPr sz="2400"/>
            </a:br>
            <a:r>
              <a:rPr b="0" lang="en-US" sz="2400" spc="-1" strike="noStrike">
                <a:solidFill>
                  <a:srgbClr val="000000"/>
                </a:solidFill>
                <a:latin typeface="Bookman Old Style"/>
              </a:rPr>
              <a:t>&lt;</a:t>
            </a:r>
            <a:r>
              <a:rPr b="1" lang="en-US" sz="2400" spc="-1" strike="noStrike">
                <a:solidFill>
                  <a:srgbClr val="000000"/>
                </a:solidFill>
                <a:latin typeface="Bookman Old Style"/>
              </a:rPr>
              <a:t>cmd</a:t>
            </a:r>
            <a:r>
              <a:rPr b="0" lang="en-US" sz="2400" spc="-1" strike="noStrike">
                <a:solidFill>
                  <a:srgbClr val="000000"/>
                </a:solidFill>
                <a:latin typeface="Bookman Old Style"/>
              </a:rPr>
              <a:t>&gt;: is the ioctl command </a:t>
            </a:r>
            <a:r>
              <a:rPr b="0" lang="en-US" sz="2400" spc="-1" strike="noStrike">
                <a:solidFill>
                  <a:srgbClr val="000000"/>
                </a:solidFill>
                <a:latin typeface="Bookman Old Style"/>
              </a:rPr>
              <a:t>that was called from the </a:t>
            </a:r>
            <a:r>
              <a:rPr b="0" lang="en-US" sz="2400" spc="-1" strike="noStrike">
                <a:solidFill>
                  <a:srgbClr val="000000"/>
                </a:solidFill>
                <a:latin typeface="Bookman Old Style"/>
              </a:rPr>
              <a:t>userspace.</a:t>
            </a:r>
            <a:br>
              <a:rPr sz="2400"/>
            </a:br>
            <a:r>
              <a:rPr b="0" lang="en-US" sz="2400" spc="-1" strike="noStrike">
                <a:solidFill>
                  <a:srgbClr val="000000"/>
                </a:solidFill>
                <a:latin typeface="Bookman Old Style"/>
              </a:rPr>
              <a:t>&lt;</a:t>
            </a:r>
            <a:r>
              <a:rPr b="1" lang="en-US" sz="2400" spc="-1" strike="noStrike">
                <a:solidFill>
                  <a:srgbClr val="000000"/>
                </a:solidFill>
                <a:latin typeface="Bookman Old Style"/>
              </a:rPr>
              <a:t>arg</a:t>
            </a:r>
            <a:r>
              <a:rPr b="0" lang="en-US" sz="2400" spc="-1" strike="noStrike">
                <a:solidFill>
                  <a:srgbClr val="000000"/>
                </a:solidFill>
                <a:latin typeface="Bookman Old Style"/>
              </a:rPr>
              <a:t>&gt;: are the arguments passed </a:t>
            </a:r>
            <a:r>
              <a:rPr b="0" lang="en-US" sz="2400" spc="-1" strike="noStrike">
                <a:solidFill>
                  <a:srgbClr val="000000"/>
                </a:solidFill>
                <a:latin typeface="Bookman Old Style"/>
              </a:rPr>
              <a:t>from the user space.</a:t>
            </a:r>
            <a:endParaRPr b="0" lang="en-IN"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Bookman Old Style"/>
              </a:rPr>
              <a:t>Within the function “ioctl” we </a:t>
            </a:r>
            <a:r>
              <a:rPr b="0" lang="en-US" sz="2400" spc="-1" strike="noStrike">
                <a:solidFill>
                  <a:srgbClr val="000000"/>
                </a:solidFill>
                <a:latin typeface="Bookman Old Style"/>
              </a:rPr>
              <a:t>need to implement all the </a:t>
            </a:r>
            <a:r>
              <a:rPr b="0" lang="en-US" sz="2400" spc="-1" strike="noStrike">
                <a:solidFill>
                  <a:srgbClr val="000000"/>
                </a:solidFill>
                <a:latin typeface="Bookman Old Style"/>
              </a:rPr>
              <a:t>commands that we defined above </a:t>
            </a:r>
            <a:r>
              <a:rPr b="0" lang="en-US" sz="2400" spc="-1" strike="noStrike">
                <a:solidFill>
                  <a:srgbClr val="000000"/>
                </a:solidFill>
                <a:latin typeface="Bookman Old Style"/>
              </a:rPr>
              <a:t>(</a:t>
            </a:r>
            <a:r>
              <a:rPr b="1" lang="en-US" sz="2400" spc="-1" strike="noStrike">
                <a:solidFill>
                  <a:srgbClr val="000000"/>
                </a:solidFill>
                <a:latin typeface="Bookman Old Style"/>
              </a:rPr>
              <a:t>WR_VALUE</a:t>
            </a:r>
            <a:r>
              <a:rPr b="0" lang="en-US" sz="2400" spc="-1" strike="noStrike">
                <a:solidFill>
                  <a:srgbClr val="000000"/>
                </a:solidFill>
                <a:latin typeface="Bookman Old Style"/>
              </a:rPr>
              <a:t>, </a:t>
            </a:r>
            <a:r>
              <a:rPr b="1" lang="en-US" sz="2400" spc="-1" strike="noStrike">
                <a:solidFill>
                  <a:srgbClr val="000000"/>
                </a:solidFill>
                <a:latin typeface="Bookman Old Style"/>
              </a:rPr>
              <a:t>RD_VALUE</a:t>
            </a:r>
            <a:r>
              <a:rPr b="0" lang="en-US" sz="2400" spc="-1" strike="noStrike">
                <a:solidFill>
                  <a:srgbClr val="000000"/>
                </a:solidFill>
                <a:latin typeface="Bookman Old Style"/>
              </a:rPr>
              <a:t>). </a:t>
            </a:r>
            <a:endParaRPr b="0" lang="en-IN"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Bookman Old Style"/>
              </a:rPr>
              <a:t>Then we need to inform the </a:t>
            </a:r>
            <a:r>
              <a:rPr b="0" lang="en-US" sz="2400" spc="-1" strike="noStrike">
                <a:solidFill>
                  <a:srgbClr val="000000"/>
                </a:solidFill>
                <a:latin typeface="Bookman Old Style"/>
              </a:rPr>
              <a:t>kernel that the ioctl calls are </a:t>
            </a:r>
            <a:r>
              <a:rPr b="0" lang="en-US" sz="2400" spc="-1" strike="noStrike">
                <a:solidFill>
                  <a:srgbClr val="000000"/>
                </a:solidFill>
                <a:latin typeface="Bookman Old Style"/>
              </a:rPr>
              <a:t>implemented in the function </a:t>
            </a:r>
            <a:r>
              <a:rPr b="0" lang="en-US" sz="2400" spc="-1" strike="noStrike">
                <a:solidFill>
                  <a:srgbClr val="000000"/>
                </a:solidFill>
                <a:latin typeface="Bookman Old Style"/>
              </a:rPr>
              <a:t>“</a:t>
            </a:r>
            <a:r>
              <a:rPr b="1" lang="en-US" sz="2400" spc="-1" strike="noStrike">
                <a:solidFill>
                  <a:srgbClr val="000000"/>
                </a:solidFill>
                <a:latin typeface="Bookman Old Style"/>
              </a:rPr>
              <a:t>my_ioctl</a:t>
            </a:r>
            <a:r>
              <a:rPr b="0" lang="en-US" sz="2400" spc="-1" strike="noStrike">
                <a:solidFill>
                  <a:srgbClr val="000000"/>
                </a:solidFill>
                <a:latin typeface="Bookman Old Style"/>
              </a:rPr>
              <a:t>“. </a:t>
            </a:r>
            <a:br>
              <a:rPr sz="2400"/>
            </a:br>
            <a:br>
              <a:rPr sz="2400"/>
            </a:br>
            <a:r>
              <a:rPr b="0" lang="en-US" sz="2400" spc="-1" strike="noStrike">
                <a:solidFill>
                  <a:srgbClr val="000000"/>
                </a:solidFill>
                <a:latin typeface="Bookman Old Style"/>
              </a:rPr>
              <a:t>This is done by making the </a:t>
            </a:r>
            <a:r>
              <a:rPr b="1" lang="en-US" sz="2400" spc="-1" strike="noStrike">
                <a:solidFill>
                  <a:srgbClr val="000000"/>
                </a:solidFill>
                <a:latin typeface="Bookman Old Style"/>
              </a:rPr>
              <a:t>fops </a:t>
            </a:r>
            <a:r>
              <a:rPr b="0" lang="en-US" sz="2400" spc="-1" strike="noStrike">
                <a:solidFill>
                  <a:srgbClr val="000000"/>
                </a:solidFill>
                <a:latin typeface="Bookman Old Style"/>
              </a:rPr>
              <a:t>pointer “</a:t>
            </a:r>
            <a:r>
              <a:rPr b="1" lang="en-US" sz="2400" spc="-1" strike="noStrike">
                <a:solidFill>
                  <a:srgbClr val="000000"/>
                </a:solidFill>
                <a:latin typeface="Bookman Old Style"/>
              </a:rPr>
              <a:t>unlocked_ioctl</a:t>
            </a:r>
            <a:r>
              <a:rPr b="0" lang="en-US" sz="2400" spc="-1" strike="noStrike">
                <a:solidFill>
                  <a:srgbClr val="000000"/>
                </a:solidFill>
                <a:latin typeface="Bookman Old Style"/>
              </a:rPr>
              <a:t>” to </a:t>
            </a:r>
            <a:r>
              <a:rPr b="0" lang="en-US" sz="2400" spc="-1" strike="noStrike">
                <a:solidFill>
                  <a:srgbClr val="000000"/>
                </a:solidFill>
                <a:latin typeface="Bookman Old Style"/>
              </a:rPr>
              <a:t>point to “</a:t>
            </a:r>
            <a:r>
              <a:rPr b="1" lang="en-US" sz="2400" spc="-1" strike="noStrike">
                <a:solidFill>
                  <a:srgbClr val="000000"/>
                </a:solidFill>
                <a:latin typeface="Bookman Old Style"/>
              </a:rPr>
              <a:t>my_ioctl</a:t>
            </a:r>
            <a:r>
              <a:rPr b="0" lang="en-US" sz="2400" spc="-1" strike="noStrike">
                <a:solidFill>
                  <a:srgbClr val="000000"/>
                </a:solidFill>
                <a:latin typeface="Bookman Old Style"/>
              </a:rPr>
              <a:t>” as shown </a:t>
            </a:r>
            <a:r>
              <a:rPr b="0" lang="en-US" sz="2400" spc="-1" strike="noStrike">
                <a:solidFill>
                  <a:srgbClr val="000000"/>
                </a:solidFill>
                <a:latin typeface="Bookman Old Style"/>
              </a:rPr>
              <a:t>below.</a:t>
            </a:r>
            <a:br>
              <a:rPr sz="2400"/>
            </a:br>
            <a:br>
              <a:rPr sz="2400"/>
            </a:br>
            <a:r>
              <a:rPr b="0" lang="en-US" sz="2400" spc="-1" strike="noStrike">
                <a:solidFill>
                  <a:srgbClr val="000000"/>
                </a:solidFill>
                <a:latin typeface="Bookman Old Style"/>
              </a:rPr>
              <a:t>Now we need to call the ioctl </a:t>
            </a:r>
            <a:r>
              <a:rPr b="0" lang="en-US" sz="2400" spc="-1" strike="noStrike">
                <a:solidFill>
                  <a:srgbClr val="000000"/>
                </a:solidFill>
                <a:latin typeface="Bookman Old Style"/>
              </a:rPr>
              <a:t>command from a user </a:t>
            </a:r>
            <a:r>
              <a:rPr b="0" lang="en-US" sz="2400" spc="-1" strike="noStrike">
                <a:solidFill>
                  <a:srgbClr val="000000"/>
                </a:solidFill>
                <a:latin typeface="Bookman Old Style"/>
              </a:rPr>
              <a:t>application.</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title"/>
          </p:nvPr>
        </p:nvSpPr>
        <p:spPr>
          <a:xfrm>
            <a:off x="838080" y="365040"/>
            <a:ext cx="10514160" cy="1324080"/>
          </a:xfrm>
          <a:prstGeom prst="rect">
            <a:avLst/>
          </a:prstGeom>
          <a:noFill/>
          <a:ln w="0">
            <a:noFill/>
          </a:ln>
        </p:spPr>
        <p:txBody>
          <a:bodyPr lIns="90000" rIns="90000" tIns="45000" bIns="45000" anchor="ctr">
            <a:noAutofit/>
          </a:bodyPr>
          <a:p>
            <a:pPr>
              <a:lnSpc>
                <a:spcPct val="90000"/>
              </a:lnSpc>
              <a:buNone/>
            </a:pPr>
            <a:br>
              <a:rPr sz="4000"/>
            </a:br>
            <a:r>
              <a:rPr b="1" lang="en-IN" sz="4000" spc="-1" strike="noStrike">
                <a:solidFill>
                  <a:srgbClr val="000000"/>
                </a:solidFill>
                <a:latin typeface="Bookman Old Style"/>
              </a:rPr>
              <a:t>Create IOCTL command in a User space application</a:t>
            </a:r>
            <a:br>
              <a:rPr sz="4000"/>
            </a:br>
            <a:endParaRPr b="0" lang="en-IN" sz="4000" spc="-1" strike="noStrike">
              <a:latin typeface="Arial"/>
            </a:endParaRPr>
          </a:p>
        </p:txBody>
      </p:sp>
      <p:sp>
        <p:nvSpPr>
          <p:cNvPr id="378" name="PlaceHolder 2"/>
          <p:cNvSpPr>
            <a:spLocks noGrp="1"/>
          </p:cNvSpPr>
          <p:nvPr>
            <p:ph/>
          </p:nvPr>
        </p:nvSpPr>
        <p:spPr>
          <a:xfrm>
            <a:off x="838080" y="2221560"/>
            <a:ext cx="10514160" cy="434988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000" spc="-1" strike="noStrike">
                <a:solidFill>
                  <a:srgbClr val="000000"/>
                </a:solidFill>
                <a:latin typeface="Bookman Old Style"/>
              </a:rPr>
              <a:t>Just define the ioctl command like how we defined it in the driver.</a:t>
            </a:r>
            <a:endParaRPr b="0" lang="en-IN" sz="2000" spc="-1" strike="noStrike">
              <a:latin typeface="Arial"/>
            </a:endParaRPr>
          </a:p>
          <a:p>
            <a:pPr>
              <a:lnSpc>
                <a:spcPct val="90000"/>
              </a:lnSpc>
              <a:spcBef>
                <a:spcPts val="1001"/>
              </a:spcBef>
              <a:buNone/>
              <a:tabLst>
                <a:tab algn="l" pos="0"/>
              </a:tabLst>
            </a:pPr>
            <a:r>
              <a:rPr b="1" lang="en-IN" sz="2000" spc="-1" strike="noStrike">
                <a:solidFill>
                  <a:srgbClr val="000000"/>
                </a:solidFill>
                <a:latin typeface="Bookman Old Style"/>
              </a:rPr>
              <a:t>     </a:t>
            </a:r>
            <a:r>
              <a:rPr b="1" lang="en-IN" sz="2000" spc="-1" strike="noStrike">
                <a:solidFill>
                  <a:srgbClr val="000000"/>
                </a:solidFill>
                <a:latin typeface="Bookman Old Style"/>
              </a:rPr>
              <a:t>Example:</a:t>
            </a:r>
            <a:endParaRPr b="0" lang="en-IN" sz="2000" spc="-1" strike="noStrike">
              <a:latin typeface="Arial"/>
            </a:endParaRPr>
          </a:p>
          <a:p>
            <a:pPr marL="228600" indent="-228600">
              <a:lnSpc>
                <a:spcPct val="90000"/>
              </a:lnSpc>
              <a:spcBef>
                <a:spcPts val="1001"/>
              </a:spcBef>
              <a:buClr>
                <a:srgbClr val="000000"/>
              </a:buClr>
              <a:buFont typeface="Arial"/>
              <a:buChar char="•"/>
              <a:tabLst>
                <a:tab algn="l" pos="0"/>
              </a:tabLst>
            </a:pPr>
            <a:r>
              <a:rPr b="0" lang="en-IN" sz="2000" spc="-1" strike="noStrike">
                <a:solidFill>
                  <a:srgbClr val="000000"/>
                </a:solidFill>
                <a:latin typeface="Bookman Old Style"/>
              </a:rPr>
              <a:t>#define WR_VALUE _IOW('a','a',int32_t*)</a:t>
            </a:r>
            <a:endParaRPr b="0" lang="en-IN" sz="2000" spc="-1" strike="noStrike">
              <a:latin typeface="Arial"/>
            </a:endParaRPr>
          </a:p>
          <a:p>
            <a:pPr marL="228600" indent="-228600">
              <a:lnSpc>
                <a:spcPct val="90000"/>
              </a:lnSpc>
              <a:spcBef>
                <a:spcPts val="1001"/>
              </a:spcBef>
              <a:buClr>
                <a:srgbClr val="000000"/>
              </a:buClr>
              <a:buFont typeface="Arial"/>
              <a:buChar char="•"/>
              <a:tabLst>
                <a:tab algn="l" pos="0"/>
              </a:tabLst>
            </a:pPr>
            <a:r>
              <a:rPr b="0" lang="en-IN" sz="2000" spc="-1" strike="noStrike">
                <a:solidFill>
                  <a:srgbClr val="000000"/>
                </a:solidFill>
                <a:latin typeface="Bookman Old Style"/>
              </a:rPr>
              <a:t>#define RD_VALUE _IOR('a','b',int32_t*)</a:t>
            </a:r>
            <a:endParaRPr b="0" lang="en-IN" sz="2000" spc="-1" strike="noStrike">
              <a:latin typeface="Arial"/>
            </a:endParaRPr>
          </a:p>
          <a:p>
            <a:pPr>
              <a:lnSpc>
                <a:spcPct val="90000"/>
              </a:lnSpc>
              <a:spcBef>
                <a:spcPts val="1001"/>
              </a:spcBef>
              <a:buNone/>
              <a:tabLst>
                <a:tab algn="l" pos="0"/>
              </a:tabLst>
            </a:pPr>
            <a:r>
              <a:rPr b="1" lang="en-US" sz="2000" spc="-1" strike="noStrike">
                <a:solidFill>
                  <a:srgbClr val="000000"/>
                </a:solidFill>
                <a:latin typeface="Bookman Old Style"/>
              </a:rPr>
              <a:t>     </a:t>
            </a:r>
            <a:r>
              <a:rPr b="1" lang="en-US" sz="2000" spc="-1" strike="noStrike">
                <a:solidFill>
                  <a:srgbClr val="000000"/>
                </a:solidFill>
                <a:latin typeface="Bookman Old Style"/>
              </a:rPr>
              <a:t>Use IOCTL system call in Userspace</a:t>
            </a:r>
            <a:endParaRPr b="0" lang="en-IN" sz="20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000" spc="-1" strike="noStrike">
                <a:solidFill>
                  <a:srgbClr val="000000"/>
                </a:solidFill>
                <a:latin typeface="Bookman Old Style"/>
              </a:rPr>
              <a:t>Include the header file </a:t>
            </a:r>
            <a:r>
              <a:rPr b="1" lang="en-US" sz="2000" spc="-1" strike="noStrike">
                <a:solidFill>
                  <a:srgbClr val="000000"/>
                </a:solidFill>
                <a:latin typeface="Bookman Old Style"/>
              </a:rPr>
              <a:t>&lt;sys/ioctl.h&gt;</a:t>
            </a:r>
            <a:r>
              <a:rPr b="0" lang="en-US" sz="2000" spc="-1" strike="noStrike">
                <a:solidFill>
                  <a:srgbClr val="000000"/>
                </a:solidFill>
                <a:latin typeface="Bookman Old Style"/>
              </a:rPr>
              <a:t>.Now we need to call the new ioctl command from a user application.</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title"/>
          </p:nvPr>
        </p:nvSpPr>
        <p:spPr>
          <a:xfrm>
            <a:off x="540000" y="365040"/>
            <a:ext cx="10812240" cy="1324080"/>
          </a:xfrm>
          <a:prstGeom prst="rect">
            <a:avLst/>
          </a:prstGeom>
          <a:noFill/>
          <a:ln w="0">
            <a:noFill/>
          </a:ln>
        </p:spPr>
        <p:txBody>
          <a:bodyPr lIns="90000" rIns="90000" tIns="45000" bIns="45000" anchor="ctr">
            <a:noAutofit/>
          </a:bodyPr>
          <a:p>
            <a:pPr algn="ctr">
              <a:lnSpc>
                <a:spcPct val="90000"/>
              </a:lnSpc>
              <a:buNone/>
            </a:pPr>
            <a:br>
              <a:rPr sz="4000"/>
            </a:br>
            <a:r>
              <a:rPr b="1" lang="en-US" sz="4000" spc="-1" strike="noStrike">
                <a:solidFill>
                  <a:srgbClr val="000000"/>
                </a:solidFill>
                <a:latin typeface="Bookman Old Style"/>
              </a:rPr>
              <a:t>Write IOCTL function in the application</a:t>
            </a:r>
            <a:br>
              <a:rPr sz="4000"/>
            </a:br>
            <a:endParaRPr b="0" lang="en-IN" sz="4000" spc="-1" strike="noStrike">
              <a:latin typeface="Arial"/>
            </a:endParaRPr>
          </a:p>
        </p:txBody>
      </p:sp>
      <p:sp>
        <p:nvSpPr>
          <p:cNvPr id="380" name="PlaceHolder 2"/>
          <p:cNvSpPr>
            <a:spLocks noGrp="1"/>
          </p:cNvSpPr>
          <p:nvPr>
            <p:ph/>
          </p:nvPr>
        </p:nvSpPr>
        <p:spPr>
          <a:xfrm>
            <a:off x="838080" y="1924200"/>
            <a:ext cx="10514160" cy="5096880"/>
          </a:xfrm>
          <a:prstGeom prst="rect">
            <a:avLst/>
          </a:prstGeom>
          <a:noFill/>
          <a:ln w="0">
            <a:noFill/>
          </a:ln>
        </p:spPr>
        <p:txBody>
          <a:bodyPr lIns="90000" rIns="90000" tIns="45000" bIns="45000" anchor="t">
            <a:normAutofit/>
          </a:bodyPr>
          <a:p>
            <a:pPr>
              <a:lnSpc>
                <a:spcPct val="90000"/>
              </a:lnSpc>
              <a:spcBef>
                <a:spcPts val="1001"/>
              </a:spcBef>
              <a:buNone/>
              <a:tabLst>
                <a:tab algn="l" pos="0"/>
              </a:tabLst>
            </a:pPr>
            <a:r>
              <a:rPr b="1" lang="en-IN" sz="2000" spc="-1" strike="noStrike">
                <a:solidFill>
                  <a:srgbClr val="000000"/>
                </a:solidFill>
                <a:latin typeface="Bookman Old Style"/>
              </a:rPr>
              <a:t>long ioctl( "file descriptor","ioctl </a:t>
            </a:r>
            <a:r>
              <a:rPr b="1" lang="en-IN" sz="2000" spc="-1" strike="noStrike">
                <a:solidFill>
                  <a:srgbClr val="000000"/>
                </a:solidFill>
                <a:latin typeface="Bookman Old Style"/>
              </a:rPr>
              <a:t>command","Arguments");</a:t>
            </a:r>
            <a:br>
              <a:rPr sz="2000"/>
            </a:br>
            <a:r>
              <a:rPr b="0" lang="en-US" sz="2000" spc="-1" strike="noStrike">
                <a:solidFill>
                  <a:srgbClr val="000000"/>
                </a:solidFill>
                <a:latin typeface="Bookman Old Style"/>
              </a:rPr>
              <a:t>&lt;</a:t>
            </a:r>
            <a:r>
              <a:rPr b="1" lang="en-US" sz="2000" spc="-1" strike="noStrike">
                <a:solidFill>
                  <a:srgbClr val="000000"/>
                </a:solidFill>
                <a:latin typeface="Bookman Old Style"/>
              </a:rPr>
              <a:t>file descriptor</a:t>
            </a:r>
            <a:r>
              <a:rPr b="0" lang="en-US" sz="2000" spc="-1" strike="noStrike">
                <a:solidFill>
                  <a:srgbClr val="000000"/>
                </a:solidFill>
                <a:latin typeface="Bookman Old Style"/>
              </a:rPr>
              <a:t>&gt;: This the open file on </a:t>
            </a:r>
            <a:r>
              <a:rPr b="0" lang="en-US" sz="2000" spc="-1" strike="noStrike">
                <a:solidFill>
                  <a:srgbClr val="000000"/>
                </a:solidFill>
                <a:latin typeface="Bookman Old Style"/>
              </a:rPr>
              <a:t>which the ioctl command needs to be </a:t>
            </a:r>
            <a:r>
              <a:rPr b="0" lang="en-US" sz="2000" spc="-1" strike="noStrike">
                <a:solidFill>
                  <a:srgbClr val="000000"/>
                </a:solidFill>
                <a:latin typeface="Bookman Old Style"/>
              </a:rPr>
              <a:t>executed, which would generally be </a:t>
            </a:r>
            <a:r>
              <a:rPr b="0" lang="en-US" sz="2000" spc="-1" strike="noStrike">
                <a:solidFill>
                  <a:srgbClr val="000000"/>
                </a:solidFill>
                <a:latin typeface="Bookman Old Style"/>
              </a:rPr>
              <a:t>device files.</a:t>
            </a:r>
            <a:br>
              <a:rPr sz="2000"/>
            </a:br>
            <a:br>
              <a:rPr sz="2000"/>
            </a:br>
            <a:r>
              <a:rPr b="0" lang="en-US" sz="2000" spc="-1" strike="noStrike">
                <a:solidFill>
                  <a:srgbClr val="000000"/>
                </a:solidFill>
                <a:latin typeface="Bookman Old Style"/>
              </a:rPr>
              <a:t>&lt;</a:t>
            </a:r>
            <a:r>
              <a:rPr b="1" lang="en-US" sz="2000" spc="-1" strike="noStrike">
                <a:solidFill>
                  <a:srgbClr val="000000"/>
                </a:solidFill>
                <a:latin typeface="Bookman Old Style"/>
              </a:rPr>
              <a:t>ioctl command</a:t>
            </a:r>
            <a:r>
              <a:rPr b="0" lang="en-US" sz="2000" spc="-1" strike="noStrike">
                <a:solidFill>
                  <a:srgbClr val="000000"/>
                </a:solidFill>
                <a:latin typeface="Bookman Old Style"/>
              </a:rPr>
              <a:t>&gt;: ioctl command </a:t>
            </a:r>
            <a:r>
              <a:rPr b="0" lang="en-US" sz="2000" spc="-1" strike="noStrike">
                <a:solidFill>
                  <a:srgbClr val="000000"/>
                </a:solidFill>
                <a:latin typeface="Bookman Old Style"/>
              </a:rPr>
              <a:t>which is implemented to achieve the </a:t>
            </a:r>
            <a:r>
              <a:rPr b="0" lang="en-US" sz="2000" spc="-1" strike="noStrike">
                <a:solidFill>
                  <a:srgbClr val="000000"/>
                </a:solidFill>
                <a:latin typeface="Bookman Old Style"/>
              </a:rPr>
              <a:t>desired functionality</a:t>
            </a:r>
            <a:br>
              <a:rPr sz="2000"/>
            </a:br>
            <a:br>
              <a:rPr sz="2000"/>
            </a:br>
            <a:r>
              <a:rPr b="0" lang="en-US" sz="2000" spc="-1" strike="noStrike">
                <a:solidFill>
                  <a:srgbClr val="000000"/>
                </a:solidFill>
                <a:latin typeface="Bookman Old Style"/>
              </a:rPr>
              <a:t>&lt;</a:t>
            </a:r>
            <a:r>
              <a:rPr b="1" lang="en-US" sz="2000" spc="-1" strike="noStrike">
                <a:solidFill>
                  <a:srgbClr val="000000"/>
                </a:solidFill>
                <a:latin typeface="Bookman Old Style"/>
              </a:rPr>
              <a:t>arguments</a:t>
            </a:r>
            <a:r>
              <a:rPr b="0" lang="en-US" sz="2000" spc="-1" strike="noStrike">
                <a:solidFill>
                  <a:srgbClr val="000000"/>
                </a:solidFill>
                <a:latin typeface="Bookman Old Style"/>
              </a:rPr>
              <a:t>&gt;: The arguments need to </a:t>
            </a:r>
            <a:r>
              <a:rPr b="0" lang="en-US" sz="2000" spc="-1" strike="noStrike">
                <a:solidFill>
                  <a:srgbClr val="000000"/>
                </a:solidFill>
                <a:latin typeface="Bookman Old Style"/>
              </a:rPr>
              <a:t>be passed to the ioctl command.</a:t>
            </a:r>
            <a:br>
              <a:rPr sz="2000"/>
            </a:br>
            <a:br>
              <a:rPr sz="2000"/>
            </a:br>
            <a:r>
              <a:rPr b="1" lang="en-US" sz="2000" spc="-1" strike="noStrike">
                <a:solidFill>
                  <a:srgbClr val="000000"/>
                </a:solidFill>
                <a:latin typeface="Bookman Old Style"/>
              </a:rPr>
              <a:t>Example</a:t>
            </a:r>
            <a:br>
              <a:rPr sz="2000"/>
            </a:br>
            <a:r>
              <a:rPr b="0" lang="en-US" sz="2000" spc="-1" strike="noStrike">
                <a:solidFill>
                  <a:srgbClr val="000000"/>
                </a:solidFill>
                <a:latin typeface="Bookman Old Style"/>
              </a:rPr>
              <a:t>ioctl(fd, WR_VALUE, (int32_t*) </a:t>
            </a:r>
            <a:r>
              <a:rPr b="0" lang="en-US" sz="2000" spc="-1" strike="noStrike">
                <a:solidFill>
                  <a:srgbClr val="000000"/>
                </a:solidFill>
                <a:latin typeface="Bookman Old Style"/>
              </a:rPr>
              <a:t>&amp;number); </a:t>
            </a:r>
            <a:br>
              <a:rPr sz="2000"/>
            </a:br>
            <a:r>
              <a:rPr b="0" lang="en-US" sz="2000" spc="-1" strike="noStrike">
                <a:solidFill>
                  <a:srgbClr val="000000"/>
                </a:solidFill>
                <a:latin typeface="Bookman Old Style"/>
              </a:rPr>
              <a:t>ioctl(fd, RD_VALUE, (int32_t*) &amp;value);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title"/>
          </p:nvPr>
        </p:nvSpPr>
        <p:spPr>
          <a:xfrm>
            <a:off x="774000" y="754560"/>
            <a:ext cx="10505520" cy="1144800"/>
          </a:xfrm>
          <a:prstGeom prst="rect">
            <a:avLst/>
          </a:prstGeom>
          <a:noFill/>
          <a:ln w="0">
            <a:noFill/>
          </a:ln>
        </p:spPr>
        <p:txBody>
          <a:bodyPr lIns="0" rIns="0" tIns="0" bIns="0" anchor="ctr">
            <a:noAutofit/>
          </a:bodyPr>
          <a:p>
            <a:pPr algn="ctr">
              <a:lnSpc>
                <a:spcPct val="100000"/>
              </a:lnSpc>
              <a:buNone/>
            </a:pPr>
            <a:r>
              <a:rPr b="1" lang="en-IN" sz="4000" spc="-1" strike="noStrike">
                <a:solidFill>
                  <a:srgbClr val="000000"/>
                </a:solidFill>
                <a:latin typeface="bookman old style"/>
              </a:rPr>
              <a:t>References</a:t>
            </a:r>
            <a:endParaRPr b="0" lang="en-IN" sz="4000" spc="-1" strike="noStrike">
              <a:latin typeface="Arial"/>
            </a:endParaRPr>
          </a:p>
        </p:txBody>
      </p:sp>
      <p:sp>
        <p:nvSpPr>
          <p:cNvPr id="382" name="PlaceHolder 2"/>
          <p:cNvSpPr>
            <a:spLocks noGrp="1"/>
          </p:cNvSpPr>
          <p:nvPr>
            <p:ph/>
          </p:nvPr>
        </p:nvSpPr>
        <p:spPr>
          <a:xfrm>
            <a:off x="609480" y="2106720"/>
            <a:ext cx="10971000" cy="6856920"/>
          </a:xfrm>
          <a:prstGeom prst="rect">
            <a:avLst/>
          </a:prstGeom>
          <a:noFill/>
          <a:ln w="0">
            <a:noFill/>
          </a:ln>
        </p:spPr>
        <p:txBody>
          <a:bodyPr lIns="0" rIns="0" tIns="0" bIns="0" anchor="t">
            <a:normAutofit/>
          </a:bodyPr>
          <a:p>
            <a:pPr marL="432000" indent="-324000">
              <a:lnSpc>
                <a:spcPct val="100000"/>
              </a:lnSpc>
              <a:spcBef>
                <a:spcPts val="3654"/>
              </a:spcBef>
              <a:buClr>
                <a:srgbClr val="000000"/>
              </a:buClr>
              <a:buSzPct val="45000"/>
              <a:buFont typeface="Wingdings" charset="2"/>
              <a:buChar char=""/>
            </a:pPr>
            <a:r>
              <a:rPr b="0" lang="en-IN" sz="2000" spc="-1" strike="noStrike">
                <a:solidFill>
                  <a:srgbClr val="000000"/>
                </a:solidFill>
                <a:latin typeface="bookman old style"/>
              </a:rPr>
              <a:t>EmbeTronicX</a:t>
            </a:r>
            <a:endParaRPr b="0" lang="en-IN" sz="2000" spc="-1" strike="noStrike">
              <a:latin typeface="Arial"/>
            </a:endParaRPr>
          </a:p>
          <a:p>
            <a:pPr marL="432000" indent="-324000">
              <a:lnSpc>
                <a:spcPct val="100000"/>
              </a:lnSpc>
              <a:spcBef>
                <a:spcPts val="3654"/>
              </a:spcBef>
              <a:buClr>
                <a:srgbClr val="000000"/>
              </a:buClr>
              <a:buSzPct val="45000"/>
              <a:buFont typeface="Wingdings" charset="2"/>
              <a:buChar char=""/>
            </a:pPr>
            <a:r>
              <a:rPr b="0" lang="en-IN" sz="2000" spc="-1" strike="noStrike">
                <a:solidFill>
                  <a:srgbClr val="000000"/>
                </a:solidFill>
                <a:latin typeface="bookman old style"/>
              </a:rPr>
              <a:t>LDD text book</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algn="ctr">
              <a:lnSpc>
                <a:spcPct val="100000"/>
              </a:lnSpc>
              <a:buNone/>
            </a:pPr>
            <a:r>
              <a:rPr b="0" lang="en-IN" sz="5000" spc="-1" strike="noStrike">
                <a:latin typeface="bookman new style"/>
              </a:rPr>
              <a:t>Thank you </a:t>
            </a:r>
            <a:endParaRPr b="0" lang="en-IN" sz="5000" spc="-1" strike="noStrike">
              <a:latin typeface="bookman new style"/>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0" y="365040"/>
            <a:ext cx="12191760" cy="1324080"/>
          </a:xfrm>
          <a:prstGeom prst="rect">
            <a:avLst/>
          </a:prstGeom>
          <a:noFill/>
          <a:ln w="0">
            <a:noFill/>
          </a:ln>
        </p:spPr>
        <p:txBody>
          <a:bodyPr lIns="90000" rIns="90000" tIns="45000" bIns="45000" anchor="ctr">
            <a:normAutofit/>
          </a:bodyPr>
          <a:p>
            <a:pPr algn="ctr">
              <a:lnSpc>
                <a:spcPct val="90000"/>
              </a:lnSpc>
              <a:buNone/>
            </a:pPr>
            <a:r>
              <a:rPr b="1" lang="en-US" sz="4000" spc="-1" strike="noStrike">
                <a:solidFill>
                  <a:srgbClr val="000000"/>
                </a:solidFill>
                <a:latin typeface="Bookman Old Style"/>
              </a:rPr>
              <a:t>The difference between printf and </a:t>
            </a:r>
            <a:r>
              <a:rPr b="1" lang="en-US" sz="4000" spc="-1" strike="noStrike">
                <a:solidFill>
                  <a:srgbClr val="000000"/>
                </a:solidFill>
                <a:latin typeface="Bookman Old Style"/>
              </a:rPr>
              <a:t>printk</a:t>
            </a:r>
            <a:endParaRPr b="0" lang="en-IN" sz="4000" spc="-1" strike="noStrike">
              <a:latin typeface="Arial"/>
            </a:endParaRPr>
          </a:p>
        </p:txBody>
      </p:sp>
      <p:sp>
        <p:nvSpPr>
          <p:cNvPr id="211" name="PlaceHolder 2"/>
          <p:cNvSpPr>
            <a:spLocks noGrp="1"/>
          </p:cNvSpPr>
          <p:nvPr>
            <p:ph/>
          </p:nvPr>
        </p:nvSpPr>
        <p:spPr>
          <a:xfrm>
            <a:off x="839880" y="1681200"/>
            <a:ext cx="5156280" cy="822600"/>
          </a:xfrm>
          <a:prstGeom prst="rect">
            <a:avLst/>
          </a:prstGeom>
          <a:noFill/>
          <a:ln w="0">
            <a:noFill/>
          </a:ln>
        </p:spPr>
        <p:txBody>
          <a:bodyPr lIns="90000" rIns="90000" tIns="45000" bIns="45000" anchor="b">
            <a:normAutofit/>
          </a:bodyPr>
          <a:p>
            <a:pPr algn="ctr">
              <a:lnSpc>
                <a:spcPct val="90000"/>
              </a:lnSpc>
              <a:spcBef>
                <a:spcPts val="1001"/>
              </a:spcBef>
              <a:buNone/>
              <a:tabLst>
                <a:tab algn="l" pos="0"/>
              </a:tabLst>
            </a:pPr>
            <a:r>
              <a:rPr b="1" lang="en-US" sz="3200" spc="-1" strike="noStrike">
                <a:solidFill>
                  <a:srgbClr val="000000"/>
                </a:solidFill>
                <a:latin typeface="Bookman Old Style"/>
              </a:rPr>
              <a:t>printk</a:t>
            </a:r>
            <a:endParaRPr b="0" lang="en-IN" sz="3200" spc="-1" strike="noStrike">
              <a:latin typeface="Arial"/>
            </a:endParaRPr>
          </a:p>
        </p:txBody>
      </p:sp>
      <p:sp>
        <p:nvSpPr>
          <p:cNvPr id="212" name="PlaceHolder 3"/>
          <p:cNvSpPr>
            <a:spLocks noGrp="1"/>
          </p:cNvSpPr>
          <p:nvPr>
            <p:ph/>
          </p:nvPr>
        </p:nvSpPr>
        <p:spPr>
          <a:xfrm>
            <a:off x="364680" y="2829240"/>
            <a:ext cx="5574960" cy="368316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000" spc="-1" strike="noStrike">
                <a:solidFill>
                  <a:srgbClr val="000000"/>
                </a:solidFill>
                <a:latin typeface="Bookman Old Style"/>
              </a:rPr>
              <a:t>printk() is a kernel-level function that may print to a variety of log levels,as described in &lt;linux/kernel.h&gt;</a:t>
            </a:r>
            <a:endParaRPr b="0" lang="en-IN"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Bookman Old Style"/>
              </a:rPr>
              <a:t>printk() is not a standard library function.</a:t>
            </a:r>
            <a:endParaRPr b="0" lang="en-IN" sz="2000" spc="-1" strike="noStrike">
              <a:latin typeface="Arial"/>
            </a:endParaRPr>
          </a:p>
          <a:p>
            <a:pPr marL="228600" indent="-228600">
              <a:lnSpc>
                <a:spcPct val="90000"/>
              </a:lnSpc>
              <a:spcBef>
                <a:spcPts val="1001"/>
              </a:spcBef>
              <a:buClr>
                <a:srgbClr val="000000"/>
              </a:buClr>
              <a:buFont typeface="Arial"/>
              <a:buChar char="•"/>
            </a:pPr>
            <a:r>
              <a:rPr b="1" lang="en-US" sz="2000" spc="-1" strike="noStrike">
                <a:solidFill>
                  <a:srgbClr val="000000"/>
                </a:solidFill>
                <a:latin typeface="Bookman Old Style"/>
              </a:rPr>
              <a:t>Example of printk() </a:t>
            </a:r>
            <a:r>
              <a:rPr b="0" lang="en-US" sz="2000" spc="-1" strike="noStrike">
                <a:solidFill>
                  <a:srgbClr val="000000"/>
                </a:solidFill>
                <a:latin typeface="Bookman Old Style"/>
              </a:rPr>
              <a:t>(using log level):</a:t>
            </a:r>
            <a:endParaRPr b="0" lang="en-IN" sz="2000" spc="-1" strike="noStrike">
              <a:latin typeface="Arial"/>
            </a:endParaRPr>
          </a:p>
          <a:p>
            <a:pPr>
              <a:lnSpc>
                <a:spcPct val="90000"/>
              </a:lnSpc>
              <a:spcBef>
                <a:spcPts val="1001"/>
              </a:spcBef>
              <a:buNone/>
              <a:tabLst>
                <a:tab algn="l" pos="0"/>
              </a:tabLst>
            </a:pPr>
            <a:r>
              <a:rPr b="0" lang="en-US" sz="2000" spc="-1" strike="noStrike">
                <a:solidFill>
                  <a:srgbClr val="000000"/>
                </a:solidFill>
                <a:latin typeface="Bookman Old Style"/>
              </a:rPr>
              <a:t>printk(“&lt;2&gt; “”this is charcterdriver\n”);</a:t>
            </a:r>
            <a:endParaRPr b="0" lang="en-IN" sz="2000" spc="-1" strike="noStrike">
              <a:latin typeface="Arial"/>
            </a:endParaRPr>
          </a:p>
        </p:txBody>
      </p:sp>
      <p:sp>
        <p:nvSpPr>
          <p:cNvPr id="213" name="PlaceHolder 4"/>
          <p:cNvSpPr>
            <a:spLocks noGrp="1"/>
          </p:cNvSpPr>
          <p:nvPr>
            <p:ph/>
          </p:nvPr>
        </p:nvSpPr>
        <p:spPr>
          <a:xfrm>
            <a:off x="6172200" y="1681200"/>
            <a:ext cx="5181840" cy="822600"/>
          </a:xfrm>
          <a:prstGeom prst="rect">
            <a:avLst/>
          </a:prstGeom>
          <a:noFill/>
          <a:ln w="0">
            <a:noFill/>
          </a:ln>
        </p:spPr>
        <p:txBody>
          <a:bodyPr lIns="90000" rIns="90000" tIns="45000" bIns="45000" anchor="b">
            <a:normAutofit/>
          </a:bodyPr>
          <a:p>
            <a:pPr algn="ctr">
              <a:lnSpc>
                <a:spcPct val="90000"/>
              </a:lnSpc>
              <a:spcBef>
                <a:spcPts val="1001"/>
              </a:spcBef>
              <a:buNone/>
              <a:tabLst>
                <a:tab algn="l" pos="0"/>
              </a:tabLst>
            </a:pPr>
            <a:r>
              <a:rPr b="1" lang="en-US" sz="3200" spc="-1" strike="noStrike">
                <a:solidFill>
                  <a:srgbClr val="000000"/>
                </a:solidFill>
                <a:latin typeface="Bookman Old Style"/>
              </a:rPr>
              <a:t>printf</a:t>
            </a:r>
            <a:endParaRPr b="0" lang="en-IN" sz="3200" spc="-1" strike="noStrike">
              <a:latin typeface="Arial"/>
            </a:endParaRPr>
          </a:p>
        </p:txBody>
      </p:sp>
      <p:sp>
        <p:nvSpPr>
          <p:cNvPr id="214" name="PlaceHolder 5"/>
          <p:cNvSpPr>
            <a:spLocks noGrp="1"/>
          </p:cNvSpPr>
          <p:nvPr>
            <p:ph/>
          </p:nvPr>
        </p:nvSpPr>
        <p:spPr>
          <a:xfrm>
            <a:off x="6388200" y="2757240"/>
            <a:ext cx="5181840" cy="368316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000" spc="-1" strike="noStrike">
                <a:solidFill>
                  <a:srgbClr val="000000"/>
                </a:solidFill>
                <a:latin typeface="Bookman Old Style"/>
              </a:rPr>
              <a:t>printf() will always print to an STDOUT file descriptor</a:t>
            </a:r>
            <a:endParaRPr b="0" lang="en-IN"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Bookman Old Style"/>
              </a:rPr>
              <a:t>printf() is a c standard library function.</a:t>
            </a:r>
            <a:endParaRPr b="0" lang="en-IN" sz="2000" spc="-1" strike="noStrike">
              <a:latin typeface="Arial"/>
            </a:endParaRPr>
          </a:p>
          <a:p>
            <a:pPr marL="228600" indent="-228600">
              <a:lnSpc>
                <a:spcPct val="90000"/>
              </a:lnSpc>
              <a:spcBef>
                <a:spcPts val="1001"/>
              </a:spcBef>
              <a:buClr>
                <a:srgbClr val="000000"/>
              </a:buClr>
              <a:buFont typeface="Arial"/>
              <a:buChar char="•"/>
            </a:pPr>
            <a:r>
              <a:rPr b="1" lang="en-US" sz="2000" spc="-1" strike="noStrike">
                <a:solidFill>
                  <a:srgbClr val="000000"/>
                </a:solidFill>
                <a:latin typeface="Bookman Old Style"/>
              </a:rPr>
              <a:t>Example of printf()</a:t>
            </a:r>
            <a:endParaRPr b="0" lang="en-IN" sz="2000" spc="-1" strike="noStrike">
              <a:latin typeface="Arial"/>
            </a:endParaRPr>
          </a:p>
          <a:p>
            <a:pPr>
              <a:lnSpc>
                <a:spcPct val="90000"/>
              </a:lnSpc>
              <a:spcBef>
                <a:spcPts val="1001"/>
              </a:spcBef>
              <a:buNone/>
              <a:tabLst>
                <a:tab algn="l" pos="0"/>
              </a:tabLst>
            </a:pPr>
            <a:r>
              <a:rPr b="0" lang="en-US" sz="2000" spc="-1" strike="noStrike">
                <a:solidFill>
                  <a:srgbClr val="000000"/>
                </a:solidFill>
                <a:latin typeface="Bookman Old Style"/>
              </a:rPr>
              <a:t>printf(“this is charcter driver\n”);</a:t>
            </a:r>
            <a:endParaRPr b="0" lang="en-IN" sz="2000" spc="-1" strike="noStrike">
              <a:latin typeface="Arial"/>
            </a:endParaRPr>
          </a:p>
        </p:txBody>
      </p:sp>
      <p:sp>
        <p:nvSpPr>
          <p:cNvPr id="215" name=""/>
          <p:cNvSpPr/>
          <p:nvPr/>
        </p:nvSpPr>
        <p:spPr>
          <a:xfrm>
            <a:off x="5940000" y="2700000"/>
            <a:ext cx="360" cy="2520000"/>
          </a:xfrm>
          <a:prstGeom prst="line">
            <a:avLst/>
          </a:prstGeom>
          <a:ln w="19080">
            <a:solidFill>
              <a:srgbClr val="00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838080" y="365040"/>
            <a:ext cx="9971640" cy="709200"/>
          </a:xfrm>
          <a:prstGeom prst="rect">
            <a:avLst/>
          </a:prstGeom>
          <a:noFill/>
          <a:ln w="0">
            <a:noFill/>
          </a:ln>
        </p:spPr>
        <p:txBody>
          <a:bodyPr lIns="90000" rIns="90000" tIns="45000" bIns="45000" anchor="ctr">
            <a:noAutofit/>
          </a:bodyPr>
          <a:p>
            <a:pPr algn="ctr">
              <a:lnSpc>
                <a:spcPct val="90000"/>
              </a:lnSpc>
              <a:buNone/>
            </a:pPr>
            <a:r>
              <a:rPr b="1" lang="en-US" sz="4000" spc="-1" strike="noStrike">
                <a:solidFill>
                  <a:srgbClr val="000000"/>
                </a:solidFill>
                <a:latin typeface="Bookman Old Style"/>
              </a:rPr>
              <a:t>Basic </a:t>
            </a:r>
            <a:r>
              <a:rPr b="1" lang="en-US" sz="4000" spc="-1" strike="noStrike">
                <a:solidFill>
                  <a:srgbClr val="000000"/>
                </a:solidFill>
                <a:latin typeface="Bookman Old Style"/>
              </a:rPr>
              <a:t>driver </a:t>
            </a:r>
            <a:r>
              <a:rPr b="1" lang="en-US" sz="4000" spc="-1" strike="noStrike">
                <a:solidFill>
                  <a:srgbClr val="000000"/>
                </a:solidFill>
                <a:latin typeface="Bookman Old Style"/>
              </a:rPr>
              <a:t>progra</a:t>
            </a:r>
            <a:r>
              <a:rPr b="1" lang="en-US" sz="4000" spc="-1" strike="noStrike">
                <a:solidFill>
                  <a:srgbClr val="000000"/>
                </a:solidFill>
                <a:latin typeface="Bookman Old Style"/>
              </a:rPr>
              <a:t>ming</a:t>
            </a:r>
            <a:endParaRPr b="0" lang="en-IN" sz="4000" spc="-1" strike="noStrike">
              <a:latin typeface="Arial"/>
            </a:endParaRPr>
          </a:p>
        </p:txBody>
      </p:sp>
      <p:sp>
        <p:nvSpPr>
          <p:cNvPr id="217" name="PlaceHolder 2"/>
          <p:cNvSpPr>
            <a:spLocks noGrp="1"/>
          </p:cNvSpPr>
          <p:nvPr>
            <p:ph/>
          </p:nvPr>
        </p:nvSpPr>
        <p:spPr>
          <a:xfrm>
            <a:off x="407880" y="1075680"/>
            <a:ext cx="10514160" cy="5655240"/>
          </a:xfrm>
          <a:prstGeom prst="rect">
            <a:avLst/>
          </a:prstGeom>
          <a:noFill/>
          <a:ln w="0">
            <a:noFill/>
          </a:ln>
        </p:spPr>
        <p:txBody>
          <a:bodyPr lIns="90000" rIns="90000" tIns="45000" bIns="45000" anchor="t">
            <a:normAutofit fontScale="83000"/>
          </a:bodyPr>
          <a:p>
            <a:pPr>
              <a:lnSpc>
                <a:spcPct val="90000"/>
              </a:lnSpc>
              <a:spcBef>
                <a:spcPts val="601"/>
              </a:spcBef>
              <a:buNone/>
              <a:tabLst>
                <a:tab algn="l" pos="0"/>
              </a:tabLst>
            </a:pPr>
            <a:r>
              <a:rPr b="0" lang="en-IN" sz="1800" spc="-1" strike="noStrike">
                <a:solidFill>
                  <a:srgbClr val="000000"/>
                </a:solidFill>
                <a:latin typeface="Bookman Old Style"/>
              </a:rPr>
              <a:t>#include&lt;linux/kernel.h&gt; </a:t>
            </a:r>
            <a:r>
              <a:rPr b="0" i="1" lang="en-IN" sz="1800" spc="-1" strike="noStrike">
                <a:solidFill>
                  <a:srgbClr val="2e75b6"/>
                </a:solidFill>
                <a:latin typeface="Bookman Old Style"/>
              </a:rPr>
              <a:t>//this hedrfile for kernelinformation</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#include&lt;linux/init.h&gt; </a:t>
            </a:r>
            <a:r>
              <a:rPr b="0" i="1" lang="en-IN" sz="1800" spc="-1" strike="noStrike">
                <a:solidFill>
                  <a:srgbClr val="2e75b6"/>
                </a:solidFill>
                <a:latin typeface="Bookman Old Style"/>
              </a:rPr>
              <a:t>//for this hederfile for intilisation and freeup memory</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#include&lt;linux/module.h&gt; </a:t>
            </a:r>
            <a:r>
              <a:rPr b="0" i="1" lang="en-IN" sz="1800" spc="-1" strike="noStrike">
                <a:solidFill>
                  <a:srgbClr val="2e75b6"/>
                </a:solidFill>
                <a:latin typeface="Bookman Old Style"/>
              </a:rPr>
              <a:t>//this hederfile author and licence</a:t>
            </a:r>
            <a:endParaRPr b="0" lang="en-IN" sz="1800" spc="-1" strike="noStrike">
              <a:latin typeface="Arial"/>
            </a:endParaRPr>
          </a:p>
          <a:p>
            <a:pPr>
              <a:lnSpc>
                <a:spcPct val="90000"/>
              </a:lnSpc>
              <a:spcBef>
                <a:spcPts val="601"/>
              </a:spcBef>
              <a:buNone/>
              <a:tabLst>
                <a:tab algn="l" pos="0"/>
              </a:tabLst>
            </a:pPr>
            <a:r>
              <a:rPr b="0" i="1" lang="en-US" sz="1800" spc="-1" strike="noStrike">
                <a:solidFill>
                  <a:srgbClr val="ff0000"/>
                </a:solidFill>
                <a:latin typeface="Bookman Old Style"/>
              </a:rPr>
              <a:t>/</a:t>
            </a:r>
            <a:r>
              <a:rPr b="0" i="1" lang="en-IN" sz="1800" spc="-1" strike="noStrike">
                <a:solidFill>
                  <a:srgbClr val="ff0000"/>
                </a:solidFill>
                <a:latin typeface="Bookman Old Style"/>
              </a:rPr>
              <a:t>*module intiliasation function*/</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static int __init hello_world_init(void)</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    </a:t>
            </a:r>
            <a:r>
              <a:rPr b="0" lang="en-IN" sz="1800" spc="-1" strike="noStrike">
                <a:solidFill>
                  <a:srgbClr val="000000"/>
                </a:solidFill>
                <a:latin typeface="Bookman Old Style"/>
              </a:rPr>
              <a:t>printk(KERN_INFO "Welcome to kernel\n");</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    </a:t>
            </a:r>
            <a:r>
              <a:rPr b="0" lang="en-IN" sz="1800" spc="-1" strike="noStrike">
                <a:solidFill>
                  <a:srgbClr val="000000"/>
                </a:solidFill>
                <a:latin typeface="Bookman Old Style"/>
              </a:rPr>
              <a:t>printk(KERN_INFO "This is the Simple Module\n");</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    </a:t>
            </a:r>
            <a:r>
              <a:rPr b="0" lang="en-IN" sz="1800" spc="-1" strike="noStrike">
                <a:solidFill>
                  <a:srgbClr val="000000"/>
                </a:solidFill>
                <a:latin typeface="Bookman Old Style"/>
              </a:rPr>
              <a:t>printk(KERN_INFO "Kernel Module Inserted Successfully...\n");</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    </a:t>
            </a:r>
            <a:r>
              <a:rPr b="0" lang="en-IN" sz="1800" spc="-1" strike="noStrike">
                <a:solidFill>
                  <a:srgbClr val="000000"/>
                </a:solidFill>
                <a:latin typeface="Bookman Old Style"/>
              </a:rPr>
              <a:t>return 0;</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a:t>
            </a:r>
            <a:endParaRPr b="0" lang="en-IN" sz="1800" spc="-1" strike="noStrike">
              <a:latin typeface="Arial"/>
            </a:endParaRPr>
          </a:p>
          <a:p>
            <a:pPr>
              <a:lnSpc>
                <a:spcPct val="90000"/>
              </a:lnSpc>
              <a:spcBef>
                <a:spcPts val="601"/>
              </a:spcBef>
              <a:buNone/>
              <a:tabLst>
                <a:tab algn="l" pos="0"/>
              </a:tabLst>
            </a:pPr>
            <a:r>
              <a:rPr b="0" i="1" lang="en-US" sz="1800" spc="-1" strike="noStrike">
                <a:solidFill>
                  <a:srgbClr val="ff0000"/>
                </a:solidFill>
                <a:latin typeface="Bookman Old Style"/>
              </a:rPr>
              <a:t>/*exit function*/</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static void __exit hello_world_exit(void)</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   </a:t>
            </a:r>
            <a:r>
              <a:rPr b="0" lang="en-IN" sz="1800" spc="-1" strike="noStrike">
                <a:solidFill>
                  <a:srgbClr val="000000"/>
                </a:solidFill>
                <a:latin typeface="Bookman Old Style"/>
              </a:rPr>
              <a:t>printk(KERN_INFO "Kernel Module Removed Successfully...\n");</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module_init(hello_world_init);</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module_exit(hello_world_exit);</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MODULE_LICENSE("GPL");</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MODULE_AUTHOR(“/&lt;pavan&gt;");</a:t>
            </a:r>
            <a:endParaRPr b="0" lang="en-IN" sz="1800" spc="-1" strike="noStrike">
              <a:latin typeface="Arial"/>
            </a:endParaRPr>
          </a:p>
          <a:p>
            <a:pPr>
              <a:lnSpc>
                <a:spcPct val="90000"/>
              </a:lnSpc>
              <a:spcBef>
                <a:spcPts val="601"/>
              </a:spcBef>
              <a:buNone/>
              <a:tabLst>
                <a:tab algn="l" pos="0"/>
              </a:tabLst>
            </a:pPr>
            <a:r>
              <a:rPr b="0" lang="en-IN" sz="1800" spc="-1" strike="noStrike">
                <a:solidFill>
                  <a:srgbClr val="000000"/>
                </a:solidFill>
                <a:latin typeface="Bookman Old Style"/>
              </a:rPr>
              <a:t>MODULE_DESCRIPTION("A simple hello world driver");</a:t>
            </a:r>
            <a:endParaRPr b="0" lang="en-IN" sz="1800" spc="-1" strike="noStrike">
              <a:latin typeface="Arial"/>
            </a:endParaRPr>
          </a:p>
          <a:p>
            <a:pPr>
              <a:lnSpc>
                <a:spcPct val="90000"/>
              </a:lnSpc>
              <a:spcBef>
                <a:spcPts val="601"/>
              </a:spcBef>
              <a:buNone/>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0" y="365040"/>
            <a:ext cx="11352240" cy="1324080"/>
          </a:xfrm>
          <a:prstGeom prst="rect">
            <a:avLst/>
          </a:prstGeom>
          <a:noFill/>
          <a:ln w="0">
            <a:noFill/>
          </a:ln>
        </p:spPr>
        <p:txBody>
          <a:bodyPr lIns="90000" rIns="90000" tIns="45000" bIns="45000" anchor="ctr">
            <a:normAutofit/>
          </a:bodyPr>
          <a:p>
            <a:pPr algn="ctr">
              <a:lnSpc>
                <a:spcPct val="90000"/>
              </a:lnSpc>
              <a:buNone/>
            </a:pPr>
            <a:r>
              <a:rPr b="1" lang="en-US" sz="4000" spc="-1" strike="noStrike">
                <a:solidFill>
                  <a:srgbClr val="000000"/>
                </a:solidFill>
                <a:latin typeface="Bookman Old Style"/>
              </a:rPr>
              <a:t>Charac</a:t>
            </a:r>
            <a:r>
              <a:rPr b="1" lang="en-US" sz="4000" spc="-1" strike="noStrike">
                <a:solidFill>
                  <a:srgbClr val="000000"/>
                </a:solidFill>
                <a:latin typeface="Bookman Old Style"/>
              </a:rPr>
              <a:t>ter </a:t>
            </a:r>
            <a:r>
              <a:rPr b="1" lang="en-US" sz="4000" spc="-1" strike="noStrike">
                <a:solidFill>
                  <a:srgbClr val="000000"/>
                </a:solidFill>
                <a:latin typeface="Bookman Old Style"/>
              </a:rPr>
              <a:t>device </a:t>
            </a:r>
            <a:r>
              <a:rPr b="1" lang="en-US" sz="4000" spc="-1" strike="noStrike">
                <a:solidFill>
                  <a:srgbClr val="000000"/>
                </a:solidFill>
                <a:latin typeface="Bookman Old Style"/>
              </a:rPr>
              <a:t>driver </a:t>
            </a:r>
            <a:br>
              <a:rPr sz="4000"/>
            </a:br>
            <a:r>
              <a:rPr b="1" lang="en-US" sz="4000" spc="-1" strike="noStrike">
                <a:solidFill>
                  <a:srgbClr val="000000"/>
                </a:solidFill>
                <a:latin typeface="Bookman Old Style"/>
              </a:rPr>
              <a:t>major </a:t>
            </a:r>
            <a:r>
              <a:rPr b="1" lang="en-US" sz="4000" spc="-1" strike="noStrike">
                <a:solidFill>
                  <a:srgbClr val="000000"/>
                </a:solidFill>
                <a:latin typeface="Bookman Old Style"/>
              </a:rPr>
              <a:t>and </a:t>
            </a:r>
            <a:r>
              <a:rPr b="1" lang="en-US" sz="4000" spc="-1" strike="noStrike">
                <a:solidFill>
                  <a:srgbClr val="000000"/>
                </a:solidFill>
                <a:latin typeface="Bookman Old Style"/>
              </a:rPr>
              <a:t>minor </a:t>
            </a:r>
            <a:r>
              <a:rPr b="1" lang="en-US" sz="4000" spc="-1" strike="noStrike">
                <a:solidFill>
                  <a:srgbClr val="000000"/>
                </a:solidFill>
                <a:latin typeface="Bookman Old Style"/>
              </a:rPr>
              <a:t>numbe</a:t>
            </a:r>
            <a:r>
              <a:rPr b="1" lang="en-US" sz="4000" spc="-1" strike="noStrike">
                <a:solidFill>
                  <a:srgbClr val="000000"/>
                </a:solidFill>
                <a:latin typeface="Bookman Old Style"/>
              </a:rPr>
              <a:t>r</a:t>
            </a:r>
            <a:endParaRPr b="0" lang="en-IN" sz="4000" spc="-1" strike="noStrike">
              <a:latin typeface="Arial"/>
            </a:endParaRPr>
          </a:p>
        </p:txBody>
      </p:sp>
      <p:sp>
        <p:nvSpPr>
          <p:cNvPr id="219" name="PlaceHolder 2"/>
          <p:cNvSpPr>
            <a:spLocks noGrp="1"/>
          </p:cNvSpPr>
          <p:nvPr>
            <p:ph/>
          </p:nvPr>
        </p:nvSpPr>
        <p:spPr>
          <a:xfrm>
            <a:off x="378000" y="2037240"/>
            <a:ext cx="11615400" cy="4874400"/>
          </a:xfrm>
          <a:prstGeom prst="rect">
            <a:avLst/>
          </a:prstGeom>
          <a:noFill/>
          <a:ln w="0">
            <a:noFill/>
          </a:ln>
        </p:spPr>
        <p:txBody>
          <a:bodyPr lIns="90000" rIns="90000" tIns="45000" bIns="45000" anchor="t">
            <a:normAutofit/>
          </a:bodyPr>
          <a:p>
            <a:pPr>
              <a:lnSpc>
                <a:spcPct val="90000"/>
              </a:lnSpc>
              <a:spcBef>
                <a:spcPts val="1001"/>
              </a:spcBef>
              <a:buNone/>
              <a:tabLst>
                <a:tab algn="l" pos="0"/>
              </a:tabLst>
            </a:pPr>
            <a:r>
              <a:rPr b="1" lang="en-US" sz="2000" spc="-1" strike="noStrike">
                <a:solidFill>
                  <a:srgbClr val="000000"/>
                </a:solidFill>
                <a:latin typeface="Bookman Old Style"/>
              </a:rPr>
              <a:t>Major number </a:t>
            </a:r>
            <a:r>
              <a:rPr b="0" lang="en-US" sz="2000" spc="-1" strike="noStrike">
                <a:solidFill>
                  <a:srgbClr val="000000"/>
                </a:solidFill>
                <a:latin typeface="Wingdings"/>
              </a:rPr>
              <a:t>-&gt;</a:t>
            </a:r>
            <a:r>
              <a:rPr b="0" lang="en-US" sz="2000" spc="-1" strike="noStrike">
                <a:solidFill>
                  <a:srgbClr val="000000"/>
                </a:solidFill>
                <a:latin typeface="Bookman Old Style"/>
              </a:rPr>
              <a:t> It represents the </a:t>
            </a:r>
            <a:r>
              <a:rPr b="0" lang="en-US" sz="2000" spc="-1" strike="noStrike">
                <a:solidFill>
                  <a:srgbClr val="000000"/>
                </a:solidFill>
                <a:latin typeface="Bookman Old Style"/>
              </a:rPr>
              <a:t>driver number which is unique for </a:t>
            </a:r>
            <a:r>
              <a:rPr b="0" lang="en-US" sz="2000" spc="-1" strike="noStrike">
                <a:solidFill>
                  <a:srgbClr val="000000"/>
                </a:solidFill>
                <a:latin typeface="Bookman Old Style"/>
              </a:rPr>
              <a:t>drivers</a:t>
            </a:r>
            <a:endParaRPr b="0" lang="en-IN" sz="2000" spc="-1" strike="noStrike">
              <a:latin typeface="Arial"/>
            </a:endParaRPr>
          </a:p>
          <a:p>
            <a:pPr>
              <a:lnSpc>
                <a:spcPct val="90000"/>
              </a:lnSpc>
              <a:spcBef>
                <a:spcPts val="1001"/>
              </a:spcBef>
              <a:buNone/>
              <a:tabLst>
                <a:tab algn="l" pos="0"/>
              </a:tabLst>
            </a:pPr>
            <a:r>
              <a:rPr b="1" lang="en-US" sz="2000" spc="-1" strike="noStrike">
                <a:solidFill>
                  <a:srgbClr val="000000"/>
                </a:solidFill>
                <a:latin typeface="Bookman Old Style"/>
                <a:ea typeface="Microsoft YaHei"/>
              </a:rPr>
              <a:t>Minor number </a:t>
            </a:r>
            <a:r>
              <a:rPr b="0" lang="en-US" sz="2000" spc="-1" strike="noStrike">
                <a:solidFill>
                  <a:srgbClr val="000000"/>
                </a:solidFill>
                <a:latin typeface="Wingdings"/>
                <a:ea typeface="Microsoft YaHei"/>
              </a:rPr>
              <a:t>-&gt; </a:t>
            </a:r>
            <a:r>
              <a:rPr b="0" lang="en-US" sz="2000" spc="-1" strike="noStrike">
                <a:solidFill>
                  <a:srgbClr val="000000"/>
                </a:solidFill>
                <a:latin typeface="Bookman Old Style"/>
                <a:ea typeface="Microsoft YaHei"/>
              </a:rPr>
              <a:t>It represents the </a:t>
            </a:r>
            <a:r>
              <a:rPr b="0" lang="en-US" sz="2000" spc="-1" strike="noStrike">
                <a:solidFill>
                  <a:srgbClr val="000000"/>
                </a:solidFill>
                <a:latin typeface="Bookman Old Style"/>
                <a:ea typeface="Microsoft YaHei"/>
              </a:rPr>
              <a:t>device number which increments as </a:t>
            </a:r>
            <a:r>
              <a:rPr b="0" lang="en-US" sz="2000" spc="-1" strike="noStrike">
                <a:solidFill>
                  <a:srgbClr val="000000"/>
                </a:solidFill>
                <a:latin typeface="Bookman Old Style"/>
                <a:ea typeface="Microsoft YaHei"/>
              </a:rPr>
              <a:t>new device file got created </a:t>
            </a:r>
            <a:endParaRPr b="0" lang="en-IN" sz="2000" spc="-1" strike="noStrike">
              <a:latin typeface="Arial"/>
            </a:endParaRPr>
          </a:p>
          <a:p>
            <a:pPr>
              <a:lnSpc>
                <a:spcPct val="90000"/>
              </a:lnSpc>
              <a:spcBef>
                <a:spcPts val="1001"/>
              </a:spcBef>
              <a:buNone/>
              <a:tabLst>
                <a:tab algn="l" pos="0"/>
              </a:tabLst>
            </a:pPr>
            <a:r>
              <a:rPr b="0" lang="en-US" sz="2000" spc="-1" strike="noStrike">
                <a:solidFill>
                  <a:srgbClr val="000000"/>
                </a:solidFill>
                <a:latin typeface="Bookman Old Style"/>
                <a:ea typeface="Microsoft YaHei"/>
              </a:rPr>
              <a:t>we can check with command cat </a:t>
            </a:r>
            <a:r>
              <a:rPr b="0" lang="en-US" sz="2000" spc="-1" strike="noStrike">
                <a:solidFill>
                  <a:srgbClr val="000000"/>
                </a:solidFill>
                <a:latin typeface="Bookman Old Style"/>
                <a:ea typeface="Microsoft YaHei"/>
              </a:rPr>
              <a:t>/proc/devices whether driver is </a:t>
            </a:r>
            <a:r>
              <a:rPr b="0" lang="en-US" sz="2000" spc="-1" strike="noStrike">
                <a:solidFill>
                  <a:srgbClr val="000000"/>
                </a:solidFill>
                <a:latin typeface="Bookman Old Style"/>
                <a:ea typeface="Microsoft YaHei"/>
              </a:rPr>
              <a:t>register or not. Those drivers are </a:t>
            </a:r>
            <a:r>
              <a:rPr b="0" lang="en-US" sz="2000" spc="-1" strike="noStrike">
                <a:solidFill>
                  <a:srgbClr val="000000"/>
                </a:solidFill>
                <a:latin typeface="Bookman Old Style"/>
                <a:ea typeface="Microsoft YaHei"/>
              </a:rPr>
              <a:t>catergorised by symbols like</a:t>
            </a:r>
            <a:endParaRPr b="0" lang="en-IN" sz="2000" spc="-1" strike="noStrike">
              <a:latin typeface="Arial"/>
            </a:endParaRPr>
          </a:p>
          <a:p>
            <a:pPr>
              <a:lnSpc>
                <a:spcPct val="90000"/>
              </a:lnSpc>
              <a:spcBef>
                <a:spcPts val="1001"/>
              </a:spcBef>
              <a:buNone/>
              <a:tabLst>
                <a:tab algn="l" pos="0"/>
              </a:tabLst>
            </a:pPr>
            <a:r>
              <a:rPr b="0" lang="en-US" sz="2000" spc="-1" strike="noStrike">
                <a:solidFill>
                  <a:srgbClr val="000000"/>
                </a:solidFill>
                <a:latin typeface="Bookman Old Style"/>
                <a:ea typeface="Microsoft YaHei"/>
              </a:rPr>
              <a:t>‘</a:t>
            </a:r>
            <a:r>
              <a:rPr b="1" lang="en-US" sz="2000" spc="-1" strike="noStrike">
                <a:solidFill>
                  <a:srgbClr val="000000"/>
                </a:solidFill>
                <a:latin typeface="Bookman Old Style"/>
                <a:ea typeface="Microsoft YaHei"/>
              </a:rPr>
              <a:t>c</a:t>
            </a:r>
            <a:r>
              <a:rPr b="0" lang="en-US" sz="2000" spc="-1" strike="noStrike">
                <a:solidFill>
                  <a:srgbClr val="000000"/>
                </a:solidFill>
                <a:latin typeface="Bookman Old Style"/>
                <a:ea typeface="Microsoft YaHei"/>
              </a:rPr>
              <a:t>’ </a:t>
            </a:r>
            <a:r>
              <a:rPr b="0" lang="en-US" sz="2000" spc="-1" strike="noStrike">
                <a:solidFill>
                  <a:srgbClr val="000000"/>
                </a:solidFill>
                <a:latin typeface="Wingdings"/>
                <a:ea typeface="Microsoft YaHei"/>
              </a:rPr>
              <a:t>-&gt;</a:t>
            </a:r>
            <a:r>
              <a:rPr b="0" lang="en-US" sz="2000" spc="-1" strike="noStrike">
                <a:solidFill>
                  <a:srgbClr val="000000"/>
                </a:solidFill>
                <a:latin typeface="Bookman Old Style"/>
                <a:ea typeface="Microsoft YaHei"/>
              </a:rPr>
              <a:t> as character device files</a:t>
            </a:r>
            <a:endParaRPr b="0" lang="en-IN" sz="2000" spc="-1" strike="noStrike">
              <a:latin typeface="Arial"/>
            </a:endParaRPr>
          </a:p>
          <a:p>
            <a:pPr>
              <a:lnSpc>
                <a:spcPct val="90000"/>
              </a:lnSpc>
              <a:spcBef>
                <a:spcPts val="1001"/>
              </a:spcBef>
              <a:buNone/>
              <a:tabLst>
                <a:tab algn="l" pos="0"/>
              </a:tabLst>
            </a:pPr>
            <a:r>
              <a:rPr b="0" lang="en-US" sz="2000" spc="-1" strike="noStrike">
                <a:solidFill>
                  <a:srgbClr val="000000"/>
                </a:solidFill>
                <a:latin typeface="Bookman Old Style"/>
                <a:ea typeface="Microsoft YaHei"/>
              </a:rPr>
              <a:t>‘</a:t>
            </a:r>
            <a:r>
              <a:rPr b="1" lang="en-US" sz="2000" spc="-1" strike="noStrike">
                <a:solidFill>
                  <a:srgbClr val="000000"/>
                </a:solidFill>
                <a:latin typeface="Bookman Old Style"/>
                <a:ea typeface="Microsoft YaHei"/>
              </a:rPr>
              <a:t>b</a:t>
            </a:r>
            <a:r>
              <a:rPr b="0" lang="en-US" sz="2000" spc="-1" strike="noStrike">
                <a:solidFill>
                  <a:srgbClr val="000000"/>
                </a:solidFill>
                <a:latin typeface="Bookman Old Style"/>
                <a:ea typeface="Microsoft YaHei"/>
              </a:rPr>
              <a:t>’ </a:t>
            </a:r>
            <a:r>
              <a:rPr b="0" lang="en-US" sz="2000" spc="-1" strike="noStrike">
                <a:solidFill>
                  <a:srgbClr val="000000"/>
                </a:solidFill>
                <a:latin typeface="Wingdings"/>
                <a:ea typeface="Microsoft YaHei"/>
              </a:rPr>
              <a:t>-&gt;</a:t>
            </a:r>
            <a:r>
              <a:rPr b="0" lang="en-US" sz="2000" spc="-1" strike="noStrike">
                <a:solidFill>
                  <a:srgbClr val="000000"/>
                </a:solidFill>
                <a:latin typeface="Bookman Old Style"/>
                <a:ea typeface="Microsoft YaHei"/>
              </a:rPr>
              <a:t> as block device files</a:t>
            </a:r>
            <a:endParaRPr b="0" lang="en-IN" sz="2000" spc="-1" strike="noStrike">
              <a:latin typeface="Arial"/>
            </a:endParaRPr>
          </a:p>
          <a:p>
            <a:pPr>
              <a:lnSpc>
                <a:spcPct val="90000"/>
              </a:lnSpc>
              <a:spcBef>
                <a:spcPts val="1001"/>
              </a:spcBef>
              <a:buNone/>
              <a:tabLst>
                <a:tab algn="l" pos="0"/>
              </a:tabLst>
            </a:pPr>
            <a:r>
              <a:rPr b="1" lang="en-US" sz="2000" spc="-1" strike="noStrike">
                <a:solidFill>
                  <a:srgbClr val="000000"/>
                </a:solidFill>
                <a:latin typeface="Bookman Old Style"/>
                <a:ea typeface="Microsoft YaHei"/>
              </a:rPr>
              <a:t>dev_t </a:t>
            </a:r>
            <a:r>
              <a:rPr b="0" lang="en-US" sz="2000" spc="-1" strike="noStrike">
                <a:solidFill>
                  <a:srgbClr val="000000"/>
                </a:solidFill>
                <a:latin typeface="Wingdings"/>
                <a:ea typeface="Microsoft YaHei"/>
              </a:rPr>
              <a:t>-&gt;</a:t>
            </a:r>
            <a:r>
              <a:rPr b="0" lang="en-US" sz="2000" spc="-1" strike="noStrike">
                <a:solidFill>
                  <a:srgbClr val="000000"/>
                </a:solidFill>
                <a:latin typeface="Bookman Old Style"/>
                <a:ea typeface="Microsoft YaHei"/>
              </a:rPr>
              <a:t> It is a  32-bit value which </a:t>
            </a:r>
            <a:r>
              <a:rPr b="0" lang="en-US" sz="2000" spc="-1" strike="noStrike">
                <a:solidFill>
                  <a:srgbClr val="000000"/>
                </a:solidFill>
                <a:latin typeface="Bookman Old Style"/>
                <a:ea typeface="Microsoft YaHei"/>
              </a:rPr>
              <a:t>holds device numbers as combination </a:t>
            </a:r>
            <a:r>
              <a:rPr b="0" lang="en-US" sz="2000" spc="-1" strike="noStrike">
                <a:solidFill>
                  <a:srgbClr val="000000"/>
                </a:solidFill>
                <a:latin typeface="Bookman Old Style"/>
                <a:ea typeface="Microsoft YaHei"/>
              </a:rPr>
              <a:t>of both minor and major parts which </a:t>
            </a:r>
            <a:r>
              <a:rPr b="0" lang="en-US" sz="2000" spc="-1" strike="noStrike">
                <a:solidFill>
                  <a:srgbClr val="000000"/>
                </a:solidFill>
                <a:latin typeface="Bookman Old Style"/>
                <a:ea typeface="Microsoft YaHei"/>
              </a:rPr>
              <a:t>is inform of first 12bits is major </a:t>
            </a:r>
            <a:r>
              <a:rPr b="0" lang="en-US" sz="2000" spc="-1" strike="noStrike">
                <a:solidFill>
                  <a:srgbClr val="000000"/>
                </a:solidFill>
                <a:latin typeface="Bookman Old Style"/>
                <a:ea typeface="Microsoft YaHei"/>
              </a:rPr>
              <a:t>number and next 20bits for minor </a:t>
            </a:r>
            <a:r>
              <a:rPr b="0" lang="en-US" sz="2000" spc="-1" strike="noStrike">
                <a:solidFill>
                  <a:srgbClr val="000000"/>
                </a:solidFill>
                <a:latin typeface="Bookman Old Style"/>
                <a:ea typeface="Microsoft YaHei"/>
              </a:rPr>
              <a:t>number</a:t>
            </a:r>
            <a:endParaRPr b="0" lang="en-IN" sz="2000" spc="-1" strike="noStrike">
              <a:latin typeface="Arial"/>
            </a:endParaRPr>
          </a:p>
          <a:p>
            <a:pPr>
              <a:lnSpc>
                <a:spcPct val="90000"/>
              </a:lnSpc>
              <a:spcBef>
                <a:spcPts val="1001"/>
              </a:spcBef>
              <a:buNone/>
              <a:tabLst>
                <a:tab algn="l" pos="0"/>
              </a:tabLst>
            </a:pPr>
            <a:endParaRPr b="0" lang="en-IN" sz="2000" spc="-1" strike="noStrike">
              <a:latin typeface="Arial"/>
            </a:endParaRPr>
          </a:p>
          <a:p>
            <a:pPr>
              <a:lnSpc>
                <a:spcPct val="90000"/>
              </a:lnSpc>
              <a:spcBef>
                <a:spcPts val="1001"/>
              </a:spcBef>
              <a:buNone/>
              <a:tabLst>
                <a:tab algn="l" pos="0"/>
              </a:tabLst>
            </a:pPr>
            <a:endParaRPr b="0" lang="en-IN" sz="2000" spc="-1" strike="noStrike">
              <a:latin typeface="Arial"/>
            </a:endParaRPr>
          </a:p>
          <a:p>
            <a:pPr>
              <a:lnSpc>
                <a:spcPct val="90000"/>
              </a:lnSpc>
              <a:spcBef>
                <a:spcPts val="1001"/>
              </a:spcBef>
              <a:buNone/>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129240" y="148320"/>
            <a:ext cx="11532240" cy="1324080"/>
          </a:xfrm>
          <a:prstGeom prst="rect">
            <a:avLst/>
          </a:prstGeom>
          <a:noFill/>
          <a:ln w="0">
            <a:noFill/>
          </a:ln>
        </p:spPr>
        <p:txBody>
          <a:bodyPr lIns="90000" rIns="90000" tIns="45000" bIns="45000" anchor="ctr">
            <a:noAutofit/>
          </a:bodyPr>
          <a:p>
            <a:pPr algn="ctr">
              <a:lnSpc>
                <a:spcPct val="90000"/>
              </a:lnSpc>
              <a:buNone/>
            </a:pPr>
            <a:r>
              <a:rPr b="1" lang="en-US" sz="4000" spc="-1" strike="noStrike">
                <a:solidFill>
                  <a:srgbClr val="000000"/>
                </a:solidFill>
                <a:latin typeface="Bookman Old Style"/>
              </a:rPr>
              <a:t>Staticall</a:t>
            </a:r>
            <a:r>
              <a:rPr b="1" lang="en-US" sz="4000" spc="-1" strike="noStrike">
                <a:solidFill>
                  <a:srgbClr val="000000"/>
                </a:solidFill>
                <a:latin typeface="Bookman Old Style"/>
              </a:rPr>
              <a:t>y </a:t>
            </a:r>
            <a:r>
              <a:rPr b="1" lang="en-US" sz="4000" spc="-1" strike="noStrike">
                <a:solidFill>
                  <a:srgbClr val="000000"/>
                </a:solidFill>
                <a:latin typeface="Bookman Old Style"/>
              </a:rPr>
              <a:t>allocati</a:t>
            </a:r>
            <a:r>
              <a:rPr b="1" lang="en-US" sz="4000" spc="-1" strike="noStrike">
                <a:solidFill>
                  <a:srgbClr val="000000"/>
                </a:solidFill>
                <a:latin typeface="Bookman Old Style"/>
              </a:rPr>
              <a:t>on of </a:t>
            </a:r>
            <a:r>
              <a:rPr b="1" lang="en-US" sz="4000" spc="-1" strike="noStrike">
                <a:solidFill>
                  <a:srgbClr val="000000"/>
                </a:solidFill>
                <a:latin typeface="Bookman Old Style"/>
              </a:rPr>
              <a:t>device </a:t>
            </a:r>
            <a:r>
              <a:rPr b="1" lang="en-US" sz="4000" spc="-1" strike="noStrike">
                <a:solidFill>
                  <a:srgbClr val="000000"/>
                </a:solidFill>
                <a:latin typeface="Bookman Old Style"/>
              </a:rPr>
              <a:t>number</a:t>
            </a:r>
            <a:endParaRPr b="0" lang="en-IN" sz="4000" spc="-1" strike="noStrike">
              <a:latin typeface="Arial"/>
            </a:endParaRPr>
          </a:p>
        </p:txBody>
      </p:sp>
      <p:sp>
        <p:nvSpPr>
          <p:cNvPr id="221" name="PlaceHolder 2"/>
          <p:cNvSpPr>
            <a:spLocks noGrp="1"/>
          </p:cNvSpPr>
          <p:nvPr>
            <p:ph/>
          </p:nvPr>
        </p:nvSpPr>
        <p:spPr>
          <a:xfrm>
            <a:off x="252000" y="1479600"/>
            <a:ext cx="11686320" cy="5136480"/>
          </a:xfrm>
          <a:prstGeom prst="rect">
            <a:avLst/>
          </a:prstGeom>
          <a:noFill/>
          <a:ln w="0">
            <a:noFill/>
          </a:ln>
        </p:spPr>
        <p:txBody>
          <a:bodyPr lIns="90000" rIns="90000" tIns="45000" bIns="45000" anchor="t">
            <a:normAutofit fontScale="68000"/>
          </a:bodyPr>
          <a:p>
            <a:pPr>
              <a:lnSpc>
                <a:spcPct val="90000"/>
              </a:lnSpc>
              <a:spcBef>
                <a:spcPts val="1001"/>
              </a:spcBef>
              <a:buNone/>
              <a:tabLst>
                <a:tab algn="l" pos="0"/>
              </a:tabLst>
            </a:pPr>
            <a:r>
              <a:rPr b="1" lang="en-US" sz="2800" spc="-1" strike="noStrike">
                <a:solidFill>
                  <a:srgbClr val="000000"/>
                </a:solidFill>
                <a:latin typeface="Bookman Old Style"/>
              </a:rPr>
              <a:t>int register_chrdev_region(dev_t deviceno,unsigned int count,char *name)</a:t>
            </a: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Bookman Old Style"/>
              </a:rPr>
              <a:t>i. </a:t>
            </a:r>
            <a:r>
              <a:rPr b="1" lang="en-US" sz="2800" spc="-1" strike="noStrike">
                <a:solidFill>
                  <a:srgbClr val="000000"/>
                </a:solidFill>
                <a:latin typeface="Bookman Old Style"/>
              </a:rPr>
              <a:t>dev_t deno</a:t>
            </a:r>
            <a:r>
              <a:rPr b="0" lang="en-US" sz="2800" spc="-1" strike="noStrike">
                <a:solidFill>
                  <a:srgbClr val="000000"/>
                </a:solidFill>
                <a:latin typeface="Bookman Old Style"/>
              </a:rPr>
              <a:t> </a:t>
            </a:r>
            <a:r>
              <a:rPr b="0" lang="en-US" sz="2800" spc="-1" strike="noStrike">
                <a:solidFill>
                  <a:srgbClr val="000000"/>
                </a:solidFill>
                <a:latin typeface="Wingdings"/>
              </a:rPr>
              <a:t>-&gt;</a:t>
            </a:r>
            <a:r>
              <a:rPr b="0" lang="en-US" sz="2800" spc="-1" strike="noStrike">
                <a:solidFill>
                  <a:srgbClr val="000000"/>
                </a:solidFill>
                <a:latin typeface="Bookman Old Style"/>
              </a:rPr>
              <a:t> Device number which is generated by MKDEV (majorno, minorno)</a:t>
            </a:r>
            <a:endParaRPr b="0" lang="en-IN" sz="2800" spc="-1" strike="noStrike">
              <a:latin typeface="Arial"/>
            </a:endParaRPr>
          </a:p>
          <a:p>
            <a:pPr>
              <a:lnSpc>
                <a:spcPct val="90000"/>
              </a:lnSpc>
              <a:spcBef>
                <a:spcPts val="1001"/>
              </a:spcBef>
              <a:buNone/>
              <a:tabLst>
                <a:tab algn="l" pos="0"/>
              </a:tabLst>
            </a:pPr>
            <a:r>
              <a:rPr b="0" lang="en-IN" sz="2800" spc="-1" strike="noStrike">
                <a:solidFill>
                  <a:srgbClr val="000000"/>
                </a:solidFill>
                <a:latin typeface="Bookman Old Style"/>
              </a:rPr>
              <a:t>ii. </a:t>
            </a:r>
            <a:r>
              <a:rPr b="1" lang="en-IN" sz="2800" spc="-1" strike="noStrike">
                <a:solidFill>
                  <a:srgbClr val="000000"/>
                </a:solidFill>
                <a:latin typeface="Bookman Old Style"/>
              </a:rPr>
              <a:t>unsigned int count</a:t>
            </a:r>
            <a:r>
              <a:rPr b="0" lang="en-IN" sz="2800" spc="-1" strike="noStrike">
                <a:solidFill>
                  <a:srgbClr val="000000"/>
                </a:solidFill>
                <a:latin typeface="Bookman Old Style"/>
              </a:rPr>
              <a:t> </a:t>
            </a:r>
            <a:r>
              <a:rPr b="0" lang="en-IN" sz="2800" spc="-1" strike="noStrike">
                <a:solidFill>
                  <a:srgbClr val="000000"/>
                </a:solidFill>
                <a:latin typeface="Wingdings"/>
              </a:rPr>
              <a:t>-&gt;</a:t>
            </a:r>
            <a:r>
              <a:rPr b="0" lang="en-IN" sz="2800" spc="-1" strike="noStrike">
                <a:solidFill>
                  <a:srgbClr val="000000"/>
                </a:solidFill>
                <a:latin typeface="Bookman Old Style"/>
              </a:rPr>
              <a:t> no of device files</a:t>
            </a:r>
            <a:endParaRPr b="0" lang="en-IN" sz="2800" spc="-1" strike="noStrike">
              <a:latin typeface="Arial"/>
            </a:endParaRPr>
          </a:p>
          <a:p>
            <a:pPr>
              <a:lnSpc>
                <a:spcPct val="90000"/>
              </a:lnSpc>
              <a:spcBef>
                <a:spcPts val="1001"/>
              </a:spcBef>
              <a:buNone/>
              <a:tabLst>
                <a:tab algn="l" pos="0"/>
              </a:tabLst>
            </a:pPr>
            <a:r>
              <a:rPr b="0" lang="en-IN" sz="2800" spc="-1" strike="noStrike">
                <a:solidFill>
                  <a:srgbClr val="000000"/>
                </a:solidFill>
                <a:latin typeface="Bookman Old Style"/>
              </a:rPr>
              <a:t>iii. </a:t>
            </a:r>
            <a:r>
              <a:rPr b="1" lang="en-IN" sz="2800" spc="-1" strike="noStrike">
                <a:solidFill>
                  <a:srgbClr val="000000"/>
                </a:solidFill>
                <a:latin typeface="Bookman Old Style"/>
              </a:rPr>
              <a:t>char *name</a:t>
            </a:r>
            <a:r>
              <a:rPr b="0" lang="en-IN" sz="2800" spc="-1" strike="noStrike">
                <a:solidFill>
                  <a:srgbClr val="000000"/>
                </a:solidFill>
                <a:latin typeface="Bookman Old Style"/>
              </a:rPr>
              <a:t> </a:t>
            </a:r>
            <a:r>
              <a:rPr b="0" lang="en-IN" sz="2800" spc="-1" strike="noStrike">
                <a:solidFill>
                  <a:srgbClr val="000000"/>
                </a:solidFill>
                <a:latin typeface="Wingdings"/>
              </a:rPr>
              <a:t>-&gt;</a:t>
            </a:r>
            <a:r>
              <a:rPr b="0" lang="en-IN" sz="2800" spc="-1" strike="noStrike">
                <a:solidFill>
                  <a:srgbClr val="000000"/>
                </a:solidFill>
                <a:latin typeface="Bookman Old Style"/>
              </a:rPr>
              <a:t> Name of driver</a:t>
            </a:r>
            <a:endParaRPr b="0" lang="en-IN" sz="2800" spc="-1" strike="noStrike">
              <a:latin typeface="Arial"/>
            </a:endParaRPr>
          </a:p>
          <a:p>
            <a:pPr>
              <a:lnSpc>
                <a:spcPct val="90000"/>
              </a:lnSpc>
              <a:spcBef>
                <a:spcPts val="1001"/>
              </a:spcBef>
              <a:buNone/>
              <a:tabLst>
                <a:tab algn="l" pos="0"/>
              </a:tabLst>
            </a:pPr>
            <a:r>
              <a:rPr b="1" lang="en-US" sz="2800" spc="-1" strike="noStrike">
                <a:solidFill>
                  <a:srgbClr val="000000"/>
                </a:solidFill>
                <a:latin typeface="Bookman Old Style"/>
              </a:rPr>
              <a:t>int register_chrdev (unsigned int majorno , unsigned int bminor ,unsigned int count,char *name)</a:t>
            </a:r>
            <a:endParaRPr b="0" lang="en-IN" sz="2800" spc="-1" strike="noStrike">
              <a:latin typeface="Arial"/>
            </a:endParaRPr>
          </a:p>
          <a:p>
            <a:pPr marL="571680" indent="-571680">
              <a:lnSpc>
                <a:spcPct val="90000"/>
              </a:lnSpc>
              <a:spcBef>
                <a:spcPts val="1001"/>
              </a:spcBef>
              <a:buClr>
                <a:srgbClr val="000000"/>
              </a:buClr>
              <a:buFont typeface="StarSymbol"/>
              <a:buAutoNum type="romanLcPeriod"/>
              <a:tabLst>
                <a:tab algn="l" pos="0"/>
              </a:tabLst>
            </a:pPr>
            <a:r>
              <a:rPr b="0" lang="en-US" sz="2800" spc="-1" strike="noStrike">
                <a:solidFill>
                  <a:srgbClr val="000000"/>
                </a:solidFill>
                <a:latin typeface="Bookman Old Style"/>
              </a:rPr>
              <a:t> </a:t>
            </a:r>
            <a:r>
              <a:rPr b="1" lang="en-US" sz="2800" spc="-1" strike="noStrike">
                <a:solidFill>
                  <a:srgbClr val="000000"/>
                </a:solidFill>
                <a:latin typeface="Bookman Old Style"/>
              </a:rPr>
              <a:t>unsigned int majorno</a:t>
            </a:r>
            <a:r>
              <a:rPr b="0" lang="en-US" sz="2800" spc="-1" strike="noStrike">
                <a:solidFill>
                  <a:srgbClr val="000000"/>
                </a:solidFill>
                <a:latin typeface="Bookman Old Style"/>
              </a:rPr>
              <a:t> </a:t>
            </a:r>
            <a:r>
              <a:rPr b="0" lang="en-US" sz="2800" spc="-1" strike="noStrike">
                <a:solidFill>
                  <a:srgbClr val="000000"/>
                </a:solidFill>
                <a:latin typeface="Wingdings"/>
              </a:rPr>
              <a:t>-&gt;</a:t>
            </a:r>
            <a:r>
              <a:rPr b="0" lang="en-US" sz="2800" spc="-1" strike="noStrike">
                <a:solidFill>
                  <a:srgbClr val="000000"/>
                </a:solidFill>
                <a:latin typeface="Bookman Old Style"/>
              </a:rPr>
              <a:t> Major number for the driver</a:t>
            </a:r>
            <a:endParaRPr b="0" lang="en-IN" sz="2800" spc="-1" strike="noStrike">
              <a:latin typeface="Arial"/>
            </a:endParaRPr>
          </a:p>
          <a:p>
            <a:pPr marL="571680" indent="-571680">
              <a:lnSpc>
                <a:spcPct val="90000"/>
              </a:lnSpc>
              <a:spcBef>
                <a:spcPts val="1001"/>
              </a:spcBef>
              <a:buClr>
                <a:srgbClr val="000000"/>
              </a:buClr>
              <a:buFont typeface="StarSymbol"/>
              <a:buAutoNum type="romanLcPeriod"/>
              <a:tabLst>
                <a:tab algn="l" pos="0"/>
              </a:tabLst>
            </a:pPr>
            <a:r>
              <a:rPr b="0" lang="en-US" sz="2800" spc="-1" strike="noStrike">
                <a:solidFill>
                  <a:srgbClr val="000000"/>
                </a:solidFill>
                <a:latin typeface="Bookman Old Style"/>
              </a:rPr>
              <a:t> </a:t>
            </a:r>
            <a:r>
              <a:rPr b="1" lang="en-US" sz="2800" spc="-1" strike="noStrike">
                <a:solidFill>
                  <a:srgbClr val="000000"/>
                </a:solidFill>
                <a:latin typeface="Bookman Old Style"/>
              </a:rPr>
              <a:t>unsigned int bminor </a:t>
            </a:r>
            <a:r>
              <a:rPr b="0" lang="en-US" sz="2800" spc="-1" strike="noStrike">
                <a:solidFill>
                  <a:srgbClr val="000000"/>
                </a:solidFill>
                <a:latin typeface="Wingdings"/>
              </a:rPr>
              <a:t>-&gt;</a:t>
            </a:r>
            <a:r>
              <a:rPr b="0" lang="en-US" sz="2800" spc="-1" strike="noStrike">
                <a:solidFill>
                  <a:srgbClr val="000000"/>
                </a:solidFill>
                <a:latin typeface="Bookman Old Style"/>
              </a:rPr>
              <a:t> Starting minor number for the device files</a:t>
            </a:r>
            <a:endParaRPr b="0" lang="en-IN" sz="2800" spc="-1" strike="noStrike">
              <a:latin typeface="Arial"/>
            </a:endParaRPr>
          </a:p>
          <a:p>
            <a:pPr marL="571680" indent="-571680">
              <a:lnSpc>
                <a:spcPct val="90000"/>
              </a:lnSpc>
              <a:spcBef>
                <a:spcPts val="1001"/>
              </a:spcBef>
              <a:buClr>
                <a:srgbClr val="000000"/>
              </a:buClr>
              <a:buFont typeface="StarSymbol"/>
              <a:buAutoNum type="romanLcPeriod"/>
              <a:tabLst>
                <a:tab algn="l" pos="0"/>
              </a:tabLst>
            </a:pPr>
            <a:r>
              <a:rPr b="0" lang="en-IN" sz="2800" spc="-1" strike="noStrike">
                <a:solidFill>
                  <a:srgbClr val="000000"/>
                </a:solidFill>
                <a:latin typeface="Bookman Old Style"/>
              </a:rPr>
              <a:t> </a:t>
            </a:r>
            <a:r>
              <a:rPr b="1" lang="en-IN" sz="2800" spc="-1" strike="noStrike">
                <a:solidFill>
                  <a:srgbClr val="000000"/>
                </a:solidFill>
                <a:latin typeface="Bookman Old Style"/>
              </a:rPr>
              <a:t>unsigned int count</a:t>
            </a:r>
            <a:r>
              <a:rPr b="0" lang="en-IN" sz="2800" spc="-1" strike="noStrike">
                <a:solidFill>
                  <a:srgbClr val="000000"/>
                </a:solidFill>
                <a:latin typeface="Bookman Old Style"/>
              </a:rPr>
              <a:t> </a:t>
            </a:r>
            <a:r>
              <a:rPr b="0" lang="en-IN" sz="2800" spc="-1" strike="noStrike">
                <a:solidFill>
                  <a:srgbClr val="000000"/>
                </a:solidFill>
                <a:latin typeface="Wingdings"/>
              </a:rPr>
              <a:t>-&gt;</a:t>
            </a:r>
            <a:r>
              <a:rPr b="0" lang="en-IN" sz="2800" spc="-1" strike="noStrike">
                <a:solidFill>
                  <a:srgbClr val="000000"/>
                </a:solidFill>
                <a:latin typeface="Bookman Old Style"/>
              </a:rPr>
              <a:t> no of device files</a:t>
            </a:r>
            <a:endParaRPr b="0" lang="en-IN" sz="2800" spc="-1" strike="noStrike">
              <a:latin typeface="Arial"/>
            </a:endParaRPr>
          </a:p>
          <a:p>
            <a:pPr marL="571680" indent="-571680">
              <a:lnSpc>
                <a:spcPct val="90000"/>
              </a:lnSpc>
              <a:spcBef>
                <a:spcPts val="1001"/>
              </a:spcBef>
              <a:buClr>
                <a:srgbClr val="000000"/>
              </a:buClr>
              <a:buFont typeface="StarSymbol"/>
              <a:buAutoNum type="romanLcPeriod"/>
              <a:tabLst>
                <a:tab algn="l" pos="0"/>
              </a:tabLst>
            </a:pPr>
            <a:r>
              <a:rPr b="0" lang="en-IN" sz="2800" spc="-1" strike="noStrike">
                <a:solidFill>
                  <a:srgbClr val="000000"/>
                </a:solidFill>
                <a:latin typeface="Bookman Old Style"/>
              </a:rPr>
              <a:t> </a:t>
            </a:r>
            <a:r>
              <a:rPr b="1" lang="en-IN" sz="2800" spc="-1" strike="noStrike">
                <a:solidFill>
                  <a:srgbClr val="000000"/>
                </a:solidFill>
                <a:latin typeface="Bookman Old Style"/>
              </a:rPr>
              <a:t>char *name</a:t>
            </a:r>
            <a:r>
              <a:rPr b="0" lang="en-IN" sz="2800" spc="-1" strike="noStrike">
                <a:solidFill>
                  <a:srgbClr val="000000"/>
                </a:solidFill>
                <a:latin typeface="Bookman Old Style"/>
              </a:rPr>
              <a:t> </a:t>
            </a:r>
            <a:r>
              <a:rPr b="0" lang="en-IN" sz="2800" spc="-1" strike="noStrike">
                <a:solidFill>
                  <a:srgbClr val="000000"/>
                </a:solidFill>
                <a:latin typeface="Wingdings"/>
              </a:rPr>
              <a:t>-&gt; </a:t>
            </a:r>
            <a:r>
              <a:rPr b="0" lang="en-IN" sz="2800" spc="-1" strike="noStrike">
                <a:solidFill>
                  <a:srgbClr val="000000"/>
                </a:solidFill>
                <a:latin typeface="Bookman Old Style"/>
              </a:rPr>
              <a:t>Name of driver</a:t>
            </a: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Bookman Old Style"/>
              </a:rPr>
              <a:t>On success it will return zero and it will register the driver on failure it will return -1</a:t>
            </a: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Bookman Old Style"/>
              </a:rPr>
              <a:t>→ </a:t>
            </a:r>
            <a:r>
              <a:rPr b="0" lang="en-US" sz="2800" spc="-1" strike="noStrike">
                <a:solidFill>
                  <a:srgbClr val="000000"/>
                </a:solidFill>
                <a:latin typeface="Bookman Old Style"/>
              </a:rPr>
              <a:t>Major number can be derived from device number through MAJOR macro as</a:t>
            </a: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Bookman Old Style"/>
              </a:rPr>
              <a:t>Majorno=</a:t>
            </a:r>
            <a:r>
              <a:rPr b="1" lang="en-US" sz="2800" spc="-1" strike="noStrike">
                <a:solidFill>
                  <a:srgbClr val="000000"/>
                </a:solidFill>
                <a:latin typeface="Bookman Old Style"/>
              </a:rPr>
              <a:t>MAJOR(dev_t dev);</a:t>
            </a: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Bookman Old Style"/>
              </a:rPr>
              <a:t>→ </a:t>
            </a:r>
            <a:r>
              <a:rPr b="0" lang="en-US" sz="2800" spc="-1" strike="noStrike">
                <a:solidFill>
                  <a:srgbClr val="000000"/>
                </a:solidFill>
                <a:latin typeface="Bookman Old Style"/>
              </a:rPr>
              <a:t>Minor number can be derived from device number through MINOR macro as</a:t>
            </a: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Bookman Old Style"/>
              </a:rPr>
              <a:t>Minorno=</a:t>
            </a:r>
            <a:r>
              <a:rPr b="1" lang="en-US" sz="2800" spc="-1" strike="noStrike">
                <a:solidFill>
                  <a:srgbClr val="000000"/>
                </a:solidFill>
                <a:latin typeface="Bookman Old Style"/>
              </a:rPr>
              <a:t>MINOR(dev_t dev);</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TM04033927[[fn=Main Event]]</Template>
  <TotalTime>844</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2023-02-26T06:45:52Z</dcterms:created>
  <dc:creator>188w1a02b2 R.Naga Ajay Babu</dc:creator>
  <dc:description/>
  <dc:language>en-IN</dc:language>
  <cp:lastModifiedBy/>
  <dcterms:modified xsi:type="dcterms:W3CDTF">2023-03-01T18:40:26Z</dcterms:modified>
  <cp:revision>67</cp:revision>
  <dc:subject/>
  <dc:title>Export_symbol()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r8>52</vt:r8>
  </property>
</Properties>
</file>