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1" r:id="rId6"/>
    <p:sldId id="262" r:id="rId7"/>
    <p:sldId id="259" r:id="rId8"/>
    <p:sldId id="260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811A25D-587F-FAA8-1D58-EBD6DD168D5F}" name="Amol" initials="A" userId="Amo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5:0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ECAF-F8AE-F2A4-BB71-36610FDCE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B9D31-EE19-1566-2113-874E1B3A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0205-C8D9-D82A-BEAB-62FF8310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7E-032E-423F-9DA7-A0E53155EDB9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E5C1-6EAB-B43F-A377-9ED031E5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A82C-35AB-FD24-A093-63600B86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19FB-4A4A-4D7F-90C7-52B67D38A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89FA-4C36-63E3-84A9-FC01ADBA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D2A58-FC03-C97C-A91E-AC7A02952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457F-4D45-2DB9-52C6-59324934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7E-032E-423F-9DA7-A0E53155EDB9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0A15-F96B-D8DD-C9E3-F4AA45EE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E7EA-6E42-B685-DA76-3B5E90A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19FB-4A4A-4D7F-90C7-52B67D38A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2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2B143-23B4-1C5A-570F-EA7137CC1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C1F6F-544F-7418-2E50-CEA91E483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36AB-1636-CDBF-B228-0D81DF4D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7E-032E-423F-9DA7-A0E53155EDB9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D8677-C56F-E677-38F1-188101B7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5129E-6363-F7BC-679A-DBC17CA4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19FB-4A4A-4D7F-90C7-52B67D38A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1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9498-CA68-5326-6C5F-99DD894C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B7DC-FC94-2EBE-017F-51FD2A83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34DCD-BB23-0AD0-056E-0D224B2E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7E-032E-423F-9DA7-A0E53155EDB9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8D1FB-66E2-B5A6-2ABB-5CD5D850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1B64-45E2-FFFD-5E17-FB890821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19FB-4A4A-4D7F-90C7-52B67D38A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776F-927B-F720-454E-A2FBD95C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F0D3-7EDD-4C06-8341-CE4E9D23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1A565-ACC3-27DD-E2A4-23B3E3ED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7E-032E-423F-9DA7-A0E53155EDB9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8BB1-BE2A-F569-48D0-AB47369D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8ABE-49D9-16DC-057B-58240C26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19FB-4A4A-4D7F-90C7-52B67D38A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04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D9A2-591D-C784-A634-14F61A06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4948-A62A-4AC5-CC41-7872A199F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5C4D-844E-9E38-0EBD-087E5F32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56AE4-8E52-6EC0-1DF4-443EF0A6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7E-032E-423F-9DA7-A0E53155EDB9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A2F6F-6AA3-A97E-FB1C-CCAFAE96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0F7C-11EA-CF73-6BDC-BC934602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19FB-4A4A-4D7F-90C7-52B67D38A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2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0A63-D1DF-AB10-E437-32D9F938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A675D-B0E2-7F86-025A-E9C21F19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8888-0E1E-3D48-8603-513B6BB53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AE44E-82F3-DFA5-683F-73A40894C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55E9B-24EF-3D9E-2C79-B2EE9CD4E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631AD-8187-40CE-459E-0E6E541D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7E-032E-423F-9DA7-A0E53155EDB9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362A6-A5DF-7E1D-DEC6-6FF11AC2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580B8-83F0-B952-77A6-9ADD57AD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19FB-4A4A-4D7F-90C7-52B67D38A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2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D56C-A723-9E55-B97A-ED544EFF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3E282-9DC0-AEFA-E501-B5A79E85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7E-032E-423F-9DA7-A0E53155EDB9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1B403-60D9-2033-06AB-3A32AC0F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7495B-9A3B-28F6-DB68-DE0477D4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19FB-4A4A-4D7F-90C7-52B67D38A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7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A7494-1488-4C2F-9D32-4BDC1FA9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7E-032E-423F-9DA7-A0E53155EDB9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5FD97-2268-0743-FA3E-7D710D6B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1E3D6-8C07-9CE2-5D04-25C1AB8E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19FB-4A4A-4D7F-90C7-52B67D38A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93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730E-D8CD-56C8-48B0-47F86D0C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4274-3B12-7D1B-6112-4A67067DF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FD2B0-08D9-6DF1-9269-9A3F4DA1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857A5-7FA5-DFD8-E491-7F03CF25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7E-032E-423F-9DA7-A0E53155EDB9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F9D51-1C7E-F5E9-9231-28927C44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AD1B0-9113-48E2-996B-2A3E0DDC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19FB-4A4A-4D7F-90C7-52B67D38A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0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D2AF-D78A-9C20-218E-A0A62139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18DAC-D84F-B3B7-D243-424226885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E30F1-6DFA-C3BD-0F4C-1053D3955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1667F-77D0-6A1F-B04B-37A1ACF4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7E-032E-423F-9DA7-A0E53155EDB9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DD41F-274C-2D85-5091-118EECA2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0592E-9E2F-F81F-6379-50BE85B8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19FB-4A4A-4D7F-90C7-52B67D38A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46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3FE49-439C-637E-B98B-93FA4057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B96DF-FEB4-3B14-7258-B92A0E89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F38E4-562A-AC73-40C4-888201FDB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C797E-032E-423F-9DA7-A0E53155EDB9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1AAF-481F-E877-F84B-3D7469BC6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7E267-98F6-868D-D24D-B4350C672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019FB-4A4A-4D7F-90C7-52B67D38A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8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68B1-C664-4334-F95D-A7ECF6593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NETWORK MANAGEMENT SYSTEM(NMS)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A7FE8-AB0F-DF4F-FC9E-10810E8B0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Working case’s </a:t>
            </a:r>
          </a:p>
        </p:txBody>
      </p:sp>
    </p:spTree>
    <p:extLst>
      <p:ext uri="{BB962C8B-B14F-4D97-AF65-F5344CB8AC3E}">
        <p14:creationId xmlns:p14="http://schemas.microsoft.com/office/powerpoint/2010/main" val="33005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0FEA-E799-9A69-AE22-CD737697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5504" cy="1013101"/>
          </a:xfrm>
        </p:spPr>
        <p:txBody>
          <a:bodyPr/>
          <a:lstStyle/>
          <a:p>
            <a:r>
              <a:rPr lang="en-IN" dirty="0"/>
              <a:t>Case2: Cellular link up, M1 acquired his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F302-EB5B-AB7A-7533-1EC4F1A7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0149" y="154562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368A69-33AA-2909-0CDB-55EBEE7B4C2A}"/>
              </a:ext>
            </a:extLst>
          </p:cNvPr>
          <p:cNvGrpSpPr/>
          <p:nvPr/>
        </p:nvGrpSpPr>
        <p:grpSpPr>
          <a:xfrm>
            <a:off x="3820295" y="1791929"/>
            <a:ext cx="841249" cy="1133291"/>
            <a:chOff x="4591618" y="2498382"/>
            <a:chExt cx="841249" cy="113329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FDE3D09-F90F-26F7-4E87-2D05C70F89FA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2CDDC598-ABA2-25B5-ED50-0ED2A23C941A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6A996C9-F425-FD2C-AE71-14717E8E2030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6E95FC4-5D5C-0088-7C0F-4AD387091537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A34D926-2C34-2AD4-FE31-1C685F006EC7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F5CBFB-945C-0338-5C7C-279AF98D7718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6AAFF05-0AA1-D89A-2907-8D9637A538C4}"/>
              </a:ext>
            </a:extLst>
          </p:cNvPr>
          <p:cNvGrpSpPr/>
          <p:nvPr/>
        </p:nvGrpSpPr>
        <p:grpSpPr>
          <a:xfrm>
            <a:off x="1087125" y="1917925"/>
            <a:ext cx="849729" cy="891466"/>
            <a:chOff x="2785355" y="4330774"/>
            <a:chExt cx="849729" cy="891466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671CAF8-BB47-164A-45F1-9EDF29561FB9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31CECE8-D5EE-42C8-041E-B9BE1F6A71BA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9D3315E-2A6C-B431-4BF6-E4D7472E6A02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2D02B29-01EC-7B37-8E5F-2ADB56E79AC5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64F02EC-A847-6444-3150-8830CB8D2EE6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8834E5-8892-9E35-6602-A84361955FF5}"/>
              </a:ext>
            </a:extLst>
          </p:cNvPr>
          <p:cNvCxnSpPr>
            <a:cxnSpLocks/>
          </p:cNvCxnSpPr>
          <p:nvPr/>
        </p:nvCxnSpPr>
        <p:spPr>
          <a:xfrm flipV="1">
            <a:off x="1886061" y="2360489"/>
            <a:ext cx="1883441" cy="43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195F1CA-4970-B61C-6034-BB85D0C4471D}"/>
              </a:ext>
            </a:extLst>
          </p:cNvPr>
          <p:cNvSpPr txBox="1"/>
          <p:nvPr/>
        </p:nvSpPr>
        <p:spPr>
          <a:xfrm>
            <a:off x="2152993" y="2130145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pic>
        <p:nvPicPr>
          <p:cNvPr id="70" name="Picture 4" descr="Image result for cloud">
            <a:extLst>
              <a:ext uri="{FF2B5EF4-FFF2-40B4-BE49-F238E27FC236}">
                <a16:creationId xmlns:a16="http://schemas.microsoft.com/office/drawing/2014/main" id="{9BF4CA2D-2819-F7A6-34CE-CCBBC8638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25" y="2578553"/>
            <a:ext cx="2214053" cy="15364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DC70E4-1D16-CDA0-0433-1210F9E8731D}"/>
              </a:ext>
            </a:extLst>
          </p:cNvPr>
          <p:cNvSpPr txBox="1"/>
          <p:nvPr/>
        </p:nvSpPr>
        <p:spPr>
          <a:xfrm>
            <a:off x="8376791" y="3151588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NMS /HES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296DC04-C1DF-278E-23B1-C1422B0B34FC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4690370" y="2337894"/>
            <a:ext cx="3249955" cy="1008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140B2D3-0911-59BF-1538-2961172B37DD}"/>
              </a:ext>
            </a:extLst>
          </p:cNvPr>
          <p:cNvGrpSpPr/>
          <p:nvPr/>
        </p:nvGrpSpPr>
        <p:grpSpPr>
          <a:xfrm>
            <a:off x="1085740" y="5020683"/>
            <a:ext cx="928202" cy="1017177"/>
            <a:chOff x="2785355" y="4330774"/>
            <a:chExt cx="849729" cy="891466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34A1E4B-2FEB-50A0-BEB0-DE042FFE62C4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FAC39A-E216-568D-1155-C6F41E5122D4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5CC35CE-6DDD-ED05-D314-D02BB6403A8D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5DAAFCF0-03B7-1CF8-0317-3B829B5B4E6A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C881B26-21BD-FDD0-78AB-4AE73E9AF414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5CC96B4-0392-755F-9214-8566128F9A41}"/>
              </a:ext>
            </a:extLst>
          </p:cNvPr>
          <p:cNvGrpSpPr/>
          <p:nvPr/>
        </p:nvGrpSpPr>
        <p:grpSpPr>
          <a:xfrm>
            <a:off x="4217273" y="4881569"/>
            <a:ext cx="841249" cy="1133291"/>
            <a:chOff x="4591618" y="2498382"/>
            <a:chExt cx="841249" cy="113329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42B83CA-282D-C84D-0895-324C437CB2F9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A88AF055-DC45-5DA1-AAD5-9E0F6CD4DA89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8D5F69D-6B21-DE5D-CC69-DC02C6E07BD5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6B2509-146B-F6B3-69EC-4E4AC275B41E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BB5D720-E2EB-70D6-2774-1CD9C2B30A59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1FF5D07-7AD3-E4A7-3FE0-789B44FDC8EA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9C56676-342C-0752-7DB5-6B6DCF56A4B7}"/>
              </a:ext>
            </a:extLst>
          </p:cNvPr>
          <p:cNvSpPr txBox="1"/>
          <p:nvPr/>
        </p:nvSpPr>
        <p:spPr>
          <a:xfrm>
            <a:off x="4750742" y="175103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CAAE50-2684-BD87-78EE-332617E36903}"/>
              </a:ext>
            </a:extLst>
          </p:cNvPr>
          <p:cNvSpPr txBox="1"/>
          <p:nvPr/>
        </p:nvSpPr>
        <p:spPr>
          <a:xfrm>
            <a:off x="5082578" y="5117372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10168D-DEF6-FCA8-F25A-9EDE1A7D321A}"/>
              </a:ext>
            </a:extLst>
          </p:cNvPr>
          <p:cNvSpPr txBox="1"/>
          <p:nvPr/>
        </p:nvSpPr>
        <p:spPr>
          <a:xfrm>
            <a:off x="1986344" y="5037826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2BC594F-12E7-D8D2-88FD-AA7B5DCDF357}"/>
              </a:ext>
            </a:extLst>
          </p:cNvPr>
          <p:cNvSpPr txBox="1"/>
          <p:nvPr/>
        </p:nvSpPr>
        <p:spPr>
          <a:xfrm>
            <a:off x="1843942" y="1701814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  <a:endParaRPr lang="en-IN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9774CB-75C4-74D3-27B3-7A6D0D70C759}"/>
              </a:ext>
            </a:extLst>
          </p:cNvPr>
          <p:cNvCxnSpPr>
            <a:cxnSpLocks/>
          </p:cNvCxnSpPr>
          <p:nvPr/>
        </p:nvCxnSpPr>
        <p:spPr>
          <a:xfrm flipH="1">
            <a:off x="5095088" y="3909051"/>
            <a:ext cx="3109112" cy="130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861A2E6-11FC-925C-5B80-4F10D42163E5}"/>
              </a:ext>
            </a:extLst>
          </p:cNvPr>
          <p:cNvSpPr txBox="1"/>
          <p:nvPr/>
        </p:nvSpPr>
        <p:spPr>
          <a:xfrm>
            <a:off x="6515633" y="4693367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06D411-03E2-8BDD-2479-E68C504AEA57}"/>
              </a:ext>
            </a:extLst>
          </p:cNvPr>
          <p:cNvSpPr txBox="1"/>
          <p:nvPr/>
        </p:nvSpPr>
        <p:spPr>
          <a:xfrm>
            <a:off x="2671410" y="514788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6061A5B-0D1B-B7DE-93C1-7491BCC7BB13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2013942" y="5537485"/>
            <a:ext cx="2152372" cy="3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C105C74-CE82-36CC-CCE9-A8E526021B97}"/>
              </a:ext>
            </a:extLst>
          </p:cNvPr>
          <p:cNvGrpSpPr/>
          <p:nvPr/>
        </p:nvGrpSpPr>
        <p:grpSpPr>
          <a:xfrm>
            <a:off x="2690188" y="3490683"/>
            <a:ext cx="998273" cy="1017177"/>
            <a:chOff x="2785353" y="4282921"/>
            <a:chExt cx="849731" cy="891466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4B68F0C-8823-6C7C-CF8F-A2BDB8F5A1B1}"/>
                </a:ext>
              </a:extLst>
            </p:cNvPr>
            <p:cNvSpPr/>
            <p:nvPr/>
          </p:nvSpPr>
          <p:spPr>
            <a:xfrm>
              <a:off x="2785353" y="4282921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E7AF25-3DDF-1042-5BDC-594F7EAD6399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FB80473-914A-01FC-CD44-0A16CED30E56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DC28499-6787-C3E6-CC16-5EBD5D208690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EBA40AD-CF0E-A6A9-3704-318215653D24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1F344F6-B4E1-E63C-65DA-28A5833C2B43}"/>
              </a:ext>
            </a:extLst>
          </p:cNvPr>
          <p:cNvCxnSpPr>
            <a:cxnSpLocks/>
          </p:cNvCxnSpPr>
          <p:nvPr/>
        </p:nvCxnSpPr>
        <p:spPr>
          <a:xfrm flipV="1">
            <a:off x="2989942" y="2446417"/>
            <a:ext cx="787771" cy="1078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8CC8551-53F4-BBC8-255D-1FCDDDC9A692}"/>
              </a:ext>
            </a:extLst>
          </p:cNvPr>
          <p:cNvSpPr txBox="1"/>
          <p:nvPr/>
        </p:nvSpPr>
        <p:spPr>
          <a:xfrm>
            <a:off x="3392563" y="321345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  <a:endParaRPr lang="en-IN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BEF270-D07D-9439-9735-310A2B611F6B}"/>
              </a:ext>
            </a:extLst>
          </p:cNvPr>
          <p:cNvSpPr txBox="1"/>
          <p:nvPr/>
        </p:nvSpPr>
        <p:spPr>
          <a:xfrm>
            <a:off x="3000630" y="2677234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BC7AE5A-F163-4808-EB79-AA30993AAF24}"/>
              </a:ext>
            </a:extLst>
          </p:cNvPr>
          <p:cNvGrpSpPr/>
          <p:nvPr/>
        </p:nvGrpSpPr>
        <p:grpSpPr>
          <a:xfrm>
            <a:off x="1066059" y="3499746"/>
            <a:ext cx="1019450" cy="990796"/>
            <a:chOff x="2785355" y="4330774"/>
            <a:chExt cx="849729" cy="891466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AD2227C6-F039-B1A1-3FE4-B60A7D7484BA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BC4C9EC-EC6B-E470-1E1A-1E74E3B91D90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6653E8E-03C1-2AB2-9647-1B97D994B942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581A8C44-24F2-EE6E-8A4B-190BD9060B6A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0E032BC-9DAD-BBD5-788A-A5859E2FA8B6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242AED-71C3-FD24-86F8-41B5F9AA43BA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880379" y="3999272"/>
            <a:ext cx="8098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DC0A44F-B03F-5328-5AE7-982C1082A60A}"/>
              </a:ext>
            </a:extLst>
          </p:cNvPr>
          <p:cNvSpPr txBox="1"/>
          <p:nvPr/>
        </p:nvSpPr>
        <p:spPr>
          <a:xfrm>
            <a:off x="2115694" y="3688748"/>
            <a:ext cx="6772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1D5B25-A6AE-DB67-AD5A-578EEBAC0A1B}"/>
              </a:ext>
            </a:extLst>
          </p:cNvPr>
          <p:cNvSpPr txBox="1"/>
          <p:nvPr/>
        </p:nvSpPr>
        <p:spPr>
          <a:xfrm>
            <a:off x="1212526" y="3195288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ED8C7DE-07EA-805E-50D3-CD5C7CB4BEF8}"/>
              </a:ext>
            </a:extLst>
          </p:cNvPr>
          <p:cNvSpPr txBox="1"/>
          <p:nvPr/>
        </p:nvSpPr>
        <p:spPr>
          <a:xfrm>
            <a:off x="6508541" y="2531979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</p:spTree>
    <p:extLst>
      <p:ext uri="{BB962C8B-B14F-4D97-AF65-F5344CB8AC3E}">
        <p14:creationId xmlns:p14="http://schemas.microsoft.com/office/powerpoint/2010/main" val="353403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9411-1BCF-6092-5B9A-52624648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Case2:  Failure case at time acquiring network of m1 it 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28A3-A602-1A12-4519-A4C26D3E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D1E07-8F83-C618-704F-F7015F86719C}"/>
              </a:ext>
            </a:extLst>
          </p:cNvPr>
          <p:cNvGrpSpPr/>
          <p:nvPr/>
        </p:nvGrpSpPr>
        <p:grpSpPr>
          <a:xfrm>
            <a:off x="3820295" y="1791929"/>
            <a:ext cx="841249" cy="1133291"/>
            <a:chOff x="4591618" y="2498382"/>
            <a:chExt cx="841249" cy="11332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0A8347-A0D8-13C9-0E31-93FC4ADBBEAA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91C7BAC-D360-4A8D-1628-64BA73218BCC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E4DED41-4C36-0109-C6CD-7AF752B925F8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35FEF3-9F85-6932-FE9B-81838EE4523D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FA9CC96-860D-2FF8-7C5B-1743BE776C07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E337AD-6519-6C01-F39F-943DC6194F13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3489F2-9D50-A373-994A-19C450C0F41C}"/>
              </a:ext>
            </a:extLst>
          </p:cNvPr>
          <p:cNvGrpSpPr/>
          <p:nvPr/>
        </p:nvGrpSpPr>
        <p:grpSpPr>
          <a:xfrm>
            <a:off x="1087125" y="1917925"/>
            <a:ext cx="849729" cy="891466"/>
            <a:chOff x="2785355" y="4330774"/>
            <a:chExt cx="849729" cy="89146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550402A-EA31-5106-E728-695EA5A61414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BF6D0D-AD30-2AD8-5689-1F28E34372E1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CFB9C0-85D7-C8B9-E879-4378815CC653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BE92B37-1C9F-D980-C92D-7703A0BDACD1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12BC9-5D62-A5D9-923F-D55489B7F049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655122-4EF9-4DD0-31E6-26666ADBB50F}"/>
              </a:ext>
            </a:extLst>
          </p:cNvPr>
          <p:cNvCxnSpPr>
            <a:cxnSpLocks/>
          </p:cNvCxnSpPr>
          <p:nvPr/>
        </p:nvCxnSpPr>
        <p:spPr>
          <a:xfrm flipV="1">
            <a:off x="1886061" y="2360489"/>
            <a:ext cx="1883441" cy="43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FC89B2-8E41-FDE1-203B-0D8EB71AB7C6}"/>
              </a:ext>
            </a:extLst>
          </p:cNvPr>
          <p:cNvSpPr txBox="1"/>
          <p:nvPr/>
        </p:nvSpPr>
        <p:spPr>
          <a:xfrm>
            <a:off x="2152993" y="2130145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pic>
        <p:nvPicPr>
          <p:cNvPr id="19" name="Picture 4" descr="Image result for cloud">
            <a:extLst>
              <a:ext uri="{FF2B5EF4-FFF2-40B4-BE49-F238E27FC236}">
                <a16:creationId xmlns:a16="http://schemas.microsoft.com/office/drawing/2014/main" id="{E94816F6-8656-B257-F3D7-7545D138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25" y="2578553"/>
            <a:ext cx="2214053" cy="15364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912A24-3AF3-B743-36D8-997A2689B67D}"/>
              </a:ext>
            </a:extLst>
          </p:cNvPr>
          <p:cNvSpPr txBox="1"/>
          <p:nvPr/>
        </p:nvSpPr>
        <p:spPr>
          <a:xfrm>
            <a:off x="8376791" y="3151588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NMS /HES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52BBD6-1B03-7B92-CC47-B9B7319D0D83}"/>
              </a:ext>
            </a:extLst>
          </p:cNvPr>
          <p:cNvCxnSpPr>
            <a:cxnSpLocks/>
            <a:stCxn id="33" idx="0"/>
            <a:endCxn id="9" idx="2"/>
          </p:cNvCxnSpPr>
          <p:nvPr/>
        </p:nvCxnSpPr>
        <p:spPr>
          <a:xfrm flipH="1" flipV="1">
            <a:off x="4240920" y="2925220"/>
            <a:ext cx="396978" cy="195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4F16BF-6146-A969-39B2-4558E32CB86A}"/>
              </a:ext>
            </a:extLst>
          </p:cNvPr>
          <p:cNvGrpSpPr/>
          <p:nvPr/>
        </p:nvGrpSpPr>
        <p:grpSpPr>
          <a:xfrm>
            <a:off x="1085740" y="5020683"/>
            <a:ext cx="928202" cy="1017177"/>
            <a:chOff x="2785355" y="4330774"/>
            <a:chExt cx="849729" cy="89146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B0F5C6C-3AA5-C38A-6A81-8B2277797ED1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0D4EAA-8855-7D29-813E-A24628DA3A09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689109D-FA50-E73B-C8B9-FEA4BEA1D9AE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272747F-B19C-A545-F0A3-C2FFEA96B2CE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C08283-D4DF-17EC-F4D4-653EE7197AA3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D7F417-D92D-2621-929C-700648AE9AA8}"/>
              </a:ext>
            </a:extLst>
          </p:cNvPr>
          <p:cNvGrpSpPr/>
          <p:nvPr/>
        </p:nvGrpSpPr>
        <p:grpSpPr>
          <a:xfrm>
            <a:off x="4217273" y="4881569"/>
            <a:ext cx="841249" cy="1133291"/>
            <a:chOff x="4591618" y="2498382"/>
            <a:chExt cx="841249" cy="11332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1E58AB0-577E-29C7-076C-75E16FED93C3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7B0D0119-425F-CDA2-6770-E96960A6C1AA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9D2F29D-4D3E-06BD-4551-C03575D016E8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5DD06A-8925-9B03-5C10-70F29AE3D34C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94DB4FB-F476-73C0-17D8-4A98F8D6C668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3D7064-2BE7-87C5-ACC1-8F8E47623012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F88022E-7AE6-5046-CA74-E6DFFA94655A}"/>
              </a:ext>
            </a:extLst>
          </p:cNvPr>
          <p:cNvSpPr txBox="1"/>
          <p:nvPr/>
        </p:nvSpPr>
        <p:spPr>
          <a:xfrm>
            <a:off x="4750742" y="175103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FB2EF1-7379-3054-6C9E-0118DEDB30EE}"/>
              </a:ext>
            </a:extLst>
          </p:cNvPr>
          <p:cNvSpPr txBox="1"/>
          <p:nvPr/>
        </p:nvSpPr>
        <p:spPr>
          <a:xfrm>
            <a:off x="5082578" y="5117372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47031-E96A-F362-5310-42678E5D4CCA}"/>
              </a:ext>
            </a:extLst>
          </p:cNvPr>
          <p:cNvSpPr txBox="1"/>
          <p:nvPr/>
        </p:nvSpPr>
        <p:spPr>
          <a:xfrm>
            <a:off x="1986344" y="5037826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266F16-4A76-33FA-8A71-7E0053053CA8}"/>
              </a:ext>
            </a:extLst>
          </p:cNvPr>
          <p:cNvSpPr txBox="1"/>
          <p:nvPr/>
        </p:nvSpPr>
        <p:spPr>
          <a:xfrm>
            <a:off x="1843942" y="1701814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AE8950-3356-BE68-34E3-B8724489FBC7}"/>
              </a:ext>
            </a:extLst>
          </p:cNvPr>
          <p:cNvCxnSpPr>
            <a:cxnSpLocks/>
          </p:cNvCxnSpPr>
          <p:nvPr/>
        </p:nvCxnSpPr>
        <p:spPr>
          <a:xfrm flipH="1">
            <a:off x="5095088" y="3909051"/>
            <a:ext cx="3109112" cy="130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1865E1-41B1-544E-B52C-3662B123F1BC}"/>
              </a:ext>
            </a:extLst>
          </p:cNvPr>
          <p:cNvSpPr txBox="1"/>
          <p:nvPr/>
        </p:nvSpPr>
        <p:spPr>
          <a:xfrm>
            <a:off x="6525042" y="4615918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55BDDF-4BD6-E557-0359-B412528EA98A}"/>
              </a:ext>
            </a:extLst>
          </p:cNvPr>
          <p:cNvSpPr txBox="1"/>
          <p:nvPr/>
        </p:nvSpPr>
        <p:spPr>
          <a:xfrm>
            <a:off x="2671410" y="514788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054D8E-5BCB-6037-9AD3-89BD97995985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013942" y="5537485"/>
            <a:ext cx="2152372" cy="3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E64B2C-569B-0BC9-BBCC-7BBA34B55EDE}"/>
              </a:ext>
            </a:extLst>
          </p:cNvPr>
          <p:cNvGrpSpPr/>
          <p:nvPr/>
        </p:nvGrpSpPr>
        <p:grpSpPr>
          <a:xfrm>
            <a:off x="2690188" y="3490683"/>
            <a:ext cx="998273" cy="1017177"/>
            <a:chOff x="2785353" y="4282921"/>
            <a:chExt cx="849731" cy="891466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FB68DDF-097F-8ED4-6EC2-4A5FFD766DF2}"/>
                </a:ext>
              </a:extLst>
            </p:cNvPr>
            <p:cNvSpPr/>
            <p:nvPr/>
          </p:nvSpPr>
          <p:spPr>
            <a:xfrm>
              <a:off x="2785353" y="4282921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32E392-EAA4-8F60-AF35-63E5956780FE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641CCE2-55A7-80AA-E2F6-0F17598825A9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0B8BF74-0972-DF6E-9A0A-AB964E702658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719568-571F-896B-AD50-4028F493972C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77F4B0-B77F-1DE8-DACD-B7A715F481E7}"/>
              </a:ext>
            </a:extLst>
          </p:cNvPr>
          <p:cNvCxnSpPr>
            <a:cxnSpLocks/>
          </p:cNvCxnSpPr>
          <p:nvPr/>
        </p:nvCxnSpPr>
        <p:spPr>
          <a:xfrm flipV="1">
            <a:off x="2989942" y="2446417"/>
            <a:ext cx="787771" cy="1078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A417E47-579B-DA09-8A99-400FB9788B2A}"/>
              </a:ext>
            </a:extLst>
          </p:cNvPr>
          <p:cNvSpPr txBox="1"/>
          <p:nvPr/>
        </p:nvSpPr>
        <p:spPr>
          <a:xfrm>
            <a:off x="3392563" y="321345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99F700-066D-B163-3BAC-FE20808166B0}"/>
              </a:ext>
            </a:extLst>
          </p:cNvPr>
          <p:cNvSpPr txBox="1"/>
          <p:nvPr/>
        </p:nvSpPr>
        <p:spPr>
          <a:xfrm>
            <a:off x="3227879" y="2519303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6D2E8AB-16AE-B135-DA89-5B69B2E3F552}"/>
              </a:ext>
            </a:extLst>
          </p:cNvPr>
          <p:cNvGrpSpPr/>
          <p:nvPr/>
        </p:nvGrpSpPr>
        <p:grpSpPr>
          <a:xfrm>
            <a:off x="1066059" y="3499746"/>
            <a:ext cx="1019450" cy="990796"/>
            <a:chOff x="2785355" y="4330774"/>
            <a:chExt cx="849729" cy="891466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7CDE6D3-1E7F-B788-C6E4-6217EF48CFCD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92B93A-C88E-2AFD-452D-87A3E0202460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C3D89D9-BD2A-41CD-3851-CBD1342B0B58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5AABB20-F1FA-22EC-753F-2190E6308FAC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F94749-5CD6-4879-ED11-005F27E21614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F89290-FA31-D5D1-949A-E462D680BE99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880379" y="3999272"/>
            <a:ext cx="8098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91596D7-3B40-38BD-9BDB-D27EE196425D}"/>
              </a:ext>
            </a:extLst>
          </p:cNvPr>
          <p:cNvSpPr txBox="1"/>
          <p:nvPr/>
        </p:nvSpPr>
        <p:spPr>
          <a:xfrm>
            <a:off x="2115694" y="3688748"/>
            <a:ext cx="6772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23BC78-D43D-3519-C3BB-4582AB5159F7}"/>
              </a:ext>
            </a:extLst>
          </p:cNvPr>
          <p:cNvSpPr txBox="1"/>
          <p:nvPr/>
        </p:nvSpPr>
        <p:spPr>
          <a:xfrm>
            <a:off x="1212526" y="3195288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3694D8-C336-F7AA-E0EF-13FA4BDD7A09}"/>
              </a:ext>
            </a:extLst>
          </p:cNvPr>
          <p:cNvSpPr txBox="1"/>
          <p:nvPr/>
        </p:nvSpPr>
        <p:spPr>
          <a:xfrm>
            <a:off x="4106722" y="347656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6EA346-B4F8-FD97-E196-855DBF2D4066}"/>
              </a:ext>
            </a:extLst>
          </p:cNvPr>
          <p:cNvCxnSpPr>
            <a:endCxn id="19" idx="1"/>
          </p:cNvCxnSpPr>
          <p:nvPr/>
        </p:nvCxnSpPr>
        <p:spPr>
          <a:xfrm>
            <a:off x="4661544" y="2531979"/>
            <a:ext cx="3278781" cy="814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BEA9B21-9CAD-3246-B0FE-8DE20DC5F527}"/>
              </a:ext>
            </a:extLst>
          </p:cNvPr>
          <p:cNvSpPr txBox="1"/>
          <p:nvPr/>
        </p:nvSpPr>
        <p:spPr>
          <a:xfrm>
            <a:off x="6148670" y="2519905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3A2FCF18-3931-DEF3-B35B-8B172FD95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6283" y="2569177"/>
            <a:ext cx="676190" cy="815752"/>
          </a:xfrm>
          <a:prstGeom prst="rect">
            <a:avLst/>
          </a:prstGeom>
        </p:spPr>
      </p:pic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25E283DE-564C-B723-43C9-F4D86BA7F54E}"/>
              </a:ext>
            </a:extLst>
          </p:cNvPr>
          <p:cNvSpPr/>
          <p:nvPr/>
        </p:nvSpPr>
        <p:spPr>
          <a:xfrm>
            <a:off x="3033903" y="2852737"/>
            <a:ext cx="557292" cy="526866"/>
          </a:xfrm>
          <a:prstGeom prst="mathMultiply">
            <a:avLst>
              <a:gd name="adj1" fmla="val 1350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8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9600-0E14-BB50-FBE7-8894EDEA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Case:2 Network, After shifting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AC8E-D4E1-F2D0-7494-04E290E0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43AF01-1B72-A1A6-DD83-1BE48E4B51CC}"/>
              </a:ext>
            </a:extLst>
          </p:cNvPr>
          <p:cNvGrpSpPr/>
          <p:nvPr/>
        </p:nvGrpSpPr>
        <p:grpSpPr>
          <a:xfrm>
            <a:off x="3820295" y="1791929"/>
            <a:ext cx="841249" cy="1133291"/>
            <a:chOff x="4591618" y="2498382"/>
            <a:chExt cx="841249" cy="11332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AD0142-9CD4-5243-EE3E-4105A1C550A2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F4483D6-786C-C33B-4ADC-8B92CD56043A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EEE9C1F-90E1-4040-F002-F6FB615B6036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7F27A1-9FA0-B944-14D5-BE4E7ACC93D4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84FF29-8999-CE99-BC0C-ACCA2386639C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2D197B-A117-9410-1830-FBD68E32933D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A5F432-29C8-0365-9F29-8FA80A4F108B}"/>
              </a:ext>
            </a:extLst>
          </p:cNvPr>
          <p:cNvGrpSpPr/>
          <p:nvPr/>
        </p:nvGrpSpPr>
        <p:grpSpPr>
          <a:xfrm>
            <a:off x="1087125" y="1917925"/>
            <a:ext cx="849729" cy="891466"/>
            <a:chOff x="2785355" y="4330774"/>
            <a:chExt cx="849729" cy="89146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8256100-411A-599D-F611-F8CD1DD9921D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0C374F-4722-0559-065D-726154505446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1BBB82-D618-39D9-6EC4-957E76FACC03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02EBC66-CF4B-F593-C3E7-882AF8794F2F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D49170-67CA-EE73-E30A-F592330155CE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1A168D-C82B-7C78-18AC-507F5245EC14}"/>
              </a:ext>
            </a:extLst>
          </p:cNvPr>
          <p:cNvCxnSpPr>
            <a:cxnSpLocks/>
          </p:cNvCxnSpPr>
          <p:nvPr/>
        </p:nvCxnSpPr>
        <p:spPr>
          <a:xfrm flipV="1">
            <a:off x="1886061" y="2360489"/>
            <a:ext cx="1883441" cy="43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6D0B06-363F-91DD-4A6D-460351DBF5F4}"/>
              </a:ext>
            </a:extLst>
          </p:cNvPr>
          <p:cNvSpPr txBox="1"/>
          <p:nvPr/>
        </p:nvSpPr>
        <p:spPr>
          <a:xfrm>
            <a:off x="2152993" y="2130145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pic>
        <p:nvPicPr>
          <p:cNvPr id="19" name="Picture 4" descr="Image result for cloud">
            <a:extLst>
              <a:ext uri="{FF2B5EF4-FFF2-40B4-BE49-F238E27FC236}">
                <a16:creationId xmlns:a16="http://schemas.microsoft.com/office/drawing/2014/main" id="{A2CE0BCD-BCE8-4FE8-F405-B2F343A8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25" y="2578553"/>
            <a:ext cx="2214053" cy="15364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AC092F-4B9A-0A18-DBBB-5B513C173118}"/>
              </a:ext>
            </a:extLst>
          </p:cNvPr>
          <p:cNvSpPr txBox="1"/>
          <p:nvPr/>
        </p:nvSpPr>
        <p:spPr>
          <a:xfrm>
            <a:off x="8376791" y="3151588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NMS /HES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929563-1234-935B-62C8-33D5D0338984}"/>
              </a:ext>
            </a:extLst>
          </p:cNvPr>
          <p:cNvGrpSpPr/>
          <p:nvPr/>
        </p:nvGrpSpPr>
        <p:grpSpPr>
          <a:xfrm>
            <a:off x="1085740" y="5020683"/>
            <a:ext cx="928202" cy="1017177"/>
            <a:chOff x="2785355" y="4330774"/>
            <a:chExt cx="849729" cy="89146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CEA36A3-92E4-81CB-CDFE-877D4D7A7A59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335D63-29B2-E77D-3B17-797AF1AC2024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4FC09D4-0906-9481-0611-402559F9B07E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1480201-9216-F23A-DDC1-9EBA63A34A68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B8BA5A-A078-0BE9-19A6-7F876442BFFA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E28E29-B2A9-AC19-6BF6-467520F752C7}"/>
              </a:ext>
            </a:extLst>
          </p:cNvPr>
          <p:cNvGrpSpPr/>
          <p:nvPr/>
        </p:nvGrpSpPr>
        <p:grpSpPr>
          <a:xfrm>
            <a:off x="4217273" y="4881569"/>
            <a:ext cx="841249" cy="1133291"/>
            <a:chOff x="4591618" y="2498382"/>
            <a:chExt cx="841249" cy="11332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ADE8D4E-38E6-D873-4577-F30B944B88EE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F8D2B2A1-A617-0152-3715-6FC6350F5297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71761DA-8073-267F-3CCA-16FC602524F2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931AB-4027-FD8B-FD90-F8F36F45C67F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6DEA03E-7569-6E36-65F8-3CC905464924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29A45A-0F03-5110-2578-F5E05B51D63C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0E79BC6-BD22-BC3D-94D9-FE56476910A5}"/>
              </a:ext>
            </a:extLst>
          </p:cNvPr>
          <p:cNvSpPr txBox="1"/>
          <p:nvPr/>
        </p:nvSpPr>
        <p:spPr>
          <a:xfrm>
            <a:off x="4750742" y="175103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902B1-954F-C2FC-1070-185B4F3DEE87}"/>
              </a:ext>
            </a:extLst>
          </p:cNvPr>
          <p:cNvSpPr txBox="1"/>
          <p:nvPr/>
        </p:nvSpPr>
        <p:spPr>
          <a:xfrm>
            <a:off x="5082578" y="5117372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60C7AC-C44E-E7F6-52A1-223F3038D5FD}"/>
              </a:ext>
            </a:extLst>
          </p:cNvPr>
          <p:cNvSpPr txBox="1"/>
          <p:nvPr/>
        </p:nvSpPr>
        <p:spPr>
          <a:xfrm>
            <a:off x="1986344" y="5037826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86D7C8-E177-EDC7-6B71-1B4D756EA0C5}"/>
              </a:ext>
            </a:extLst>
          </p:cNvPr>
          <p:cNvSpPr txBox="1"/>
          <p:nvPr/>
        </p:nvSpPr>
        <p:spPr>
          <a:xfrm>
            <a:off x="1843942" y="1701814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07CD14-0932-5F6E-878B-B9FB97FE7DAC}"/>
              </a:ext>
            </a:extLst>
          </p:cNvPr>
          <p:cNvCxnSpPr>
            <a:cxnSpLocks/>
          </p:cNvCxnSpPr>
          <p:nvPr/>
        </p:nvCxnSpPr>
        <p:spPr>
          <a:xfrm flipH="1">
            <a:off x="5095088" y="3909051"/>
            <a:ext cx="3109112" cy="130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3A9CE9-7777-8147-1E20-D1789543566D}"/>
              </a:ext>
            </a:extLst>
          </p:cNvPr>
          <p:cNvSpPr txBox="1"/>
          <p:nvPr/>
        </p:nvSpPr>
        <p:spPr>
          <a:xfrm>
            <a:off x="6525042" y="4615918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122645-8959-7209-7229-0B15E1F86272}"/>
              </a:ext>
            </a:extLst>
          </p:cNvPr>
          <p:cNvSpPr txBox="1"/>
          <p:nvPr/>
        </p:nvSpPr>
        <p:spPr>
          <a:xfrm>
            <a:off x="2671410" y="514788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7BE3EE-22C5-1C71-5D3F-ACAB690DDD2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013942" y="5537485"/>
            <a:ext cx="2152372" cy="3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F0AD17-6636-B2E3-6AF0-5E33118BA4B6}"/>
              </a:ext>
            </a:extLst>
          </p:cNvPr>
          <p:cNvGrpSpPr/>
          <p:nvPr/>
        </p:nvGrpSpPr>
        <p:grpSpPr>
          <a:xfrm>
            <a:off x="2690188" y="3490683"/>
            <a:ext cx="998273" cy="1017177"/>
            <a:chOff x="2785353" y="4282921"/>
            <a:chExt cx="849731" cy="891466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F22D649C-6AB0-14E6-3D9F-E68E3F391C61}"/>
                </a:ext>
              </a:extLst>
            </p:cNvPr>
            <p:cNvSpPr/>
            <p:nvPr/>
          </p:nvSpPr>
          <p:spPr>
            <a:xfrm>
              <a:off x="2785353" y="4282921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0869A6-C316-0EC1-62CA-2BAA725DBD12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0242D19-60F3-8926-B354-C5EEC3C63D56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14FD048-CB5D-DFAF-ABFB-3BF8775D599E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01A8EF-4609-61C7-C347-B86848155C91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09204C-F6AD-7A52-4076-1369046B0B6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574278" y="4093994"/>
            <a:ext cx="1042654" cy="8071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9EE258-47E8-29DD-5708-9646C9681F90}"/>
              </a:ext>
            </a:extLst>
          </p:cNvPr>
          <p:cNvSpPr txBox="1"/>
          <p:nvPr/>
        </p:nvSpPr>
        <p:spPr>
          <a:xfrm>
            <a:off x="3392563" y="321345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  <a:endParaRPr lang="en-IN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C46A798-1CC4-050E-78AB-96E76416AB5D}"/>
              </a:ext>
            </a:extLst>
          </p:cNvPr>
          <p:cNvGrpSpPr/>
          <p:nvPr/>
        </p:nvGrpSpPr>
        <p:grpSpPr>
          <a:xfrm>
            <a:off x="1066059" y="3499746"/>
            <a:ext cx="1019450" cy="990796"/>
            <a:chOff x="2785355" y="4330774"/>
            <a:chExt cx="849729" cy="891466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3C50BC-67E7-B200-6144-B5D3B92E6495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D94CA7-1E36-6864-E815-5FA066482954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A533FF1-1D58-2B59-E755-A51A38BA1C30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0BDF531-E348-00D8-C75E-F23B4B48BE6C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E295465-669B-9F81-5EA4-F90B4EB7D38F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B725F8-E7BB-D1BD-C8BC-F6EC0F01A75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880379" y="3999272"/>
            <a:ext cx="2336894" cy="1448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13BE391-043D-0C7A-5898-90C03E734541}"/>
              </a:ext>
            </a:extLst>
          </p:cNvPr>
          <p:cNvSpPr txBox="1"/>
          <p:nvPr/>
        </p:nvSpPr>
        <p:spPr>
          <a:xfrm>
            <a:off x="3236626" y="4642797"/>
            <a:ext cx="6772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390FC4-050B-E59B-D8CF-FFBA8872F749}"/>
              </a:ext>
            </a:extLst>
          </p:cNvPr>
          <p:cNvSpPr txBox="1"/>
          <p:nvPr/>
        </p:nvSpPr>
        <p:spPr>
          <a:xfrm>
            <a:off x="1212526" y="3195288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254C1B-ACAA-B20F-897E-E29F2DC4D12A}"/>
              </a:ext>
            </a:extLst>
          </p:cNvPr>
          <p:cNvSpPr txBox="1"/>
          <p:nvPr/>
        </p:nvSpPr>
        <p:spPr>
          <a:xfrm>
            <a:off x="4106722" y="347656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633EC12-DF7F-60D1-CE67-704E17649473}"/>
              </a:ext>
            </a:extLst>
          </p:cNvPr>
          <p:cNvCxnSpPr>
            <a:endCxn id="19" idx="1"/>
          </p:cNvCxnSpPr>
          <p:nvPr/>
        </p:nvCxnSpPr>
        <p:spPr>
          <a:xfrm>
            <a:off x="4661544" y="2531979"/>
            <a:ext cx="3278781" cy="814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BEB5620-5DE0-BED3-93C1-A91CF2AB9722}"/>
              </a:ext>
            </a:extLst>
          </p:cNvPr>
          <p:cNvSpPr txBox="1"/>
          <p:nvPr/>
        </p:nvSpPr>
        <p:spPr>
          <a:xfrm>
            <a:off x="6148670" y="2519905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45C48D-A12D-4137-02ED-E9C41989AE39}"/>
              </a:ext>
            </a:extLst>
          </p:cNvPr>
          <p:cNvCxnSpPr>
            <a:cxnSpLocks/>
            <a:stCxn id="53" idx="2"/>
            <a:endCxn id="23" idx="0"/>
          </p:cNvCxnSpPr>
          <p:nvPr/>
        </p:nvCxnSpPr>
        <p:spPr>
          <a:xfrm flipH="1">
            <a:off x="1494357" y="4490542"/>
            <a:ext cx="20489" cy="5301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326DEB4-1E6D-8986-1732-72B7DC3CD9A0}"/>
              </a:ext>
            </a:extLst>
          </p:cNvPr>
          <p:cNvCxnSpPr>
            <a:cxnSpLocks/>
            <a:stCxn id="44" idx="1"/>
            <a:endCxn id="37" idx="1"/>
          </p:cNvCxnSpPr>
          <p:nvPr/>
        </p:nvCxnSpPr>
        <p:spPr>
          <a:xfrm flipH="1">
            <a:off x="1986344" y="3999272"/>
            <a:ext cx="703844" cy="12232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76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7473-50B1-C075-3C4D-9673F0ED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3: RF Link failure, use alternate path if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F680-A907-A031-9C91-A560F434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45DBC-D045-1850-6406-6F07692900A4}"/>
              </a:ext>
            </a:extLst>
          </p:cNvPr>
          <p:cNvGrpSpPr/>
          <p:nvPr/>
        </p:nvGrpSpPr>
        <p:grpSpPr>
          <a:xfrm>
            <a:off x="3820295" y="1791929"/>
            <a:ext cx="841249" cy="1133291"/>
            <a:chOff x="4591618" y="2498382"/>
            <a:chExt cx="841249" cy="11332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CF79FC-81A0-4453-8D4A-56209ED9996B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8407DEA-3A94-EF78-BAA2-55FC13F39FB4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EB52C6D-B070-D017-0059-936174557154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84E152-20B2-DC65-4CE5-5CB74EBE8D87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8AE51C-D0EE-1D91-C69E-FD046A7A1AB8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7D2B56-C1F3-B8BD-9FEE-2BC817CC8D03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11709A-991C-245B-455C-7855619D3A3A}"/>
              </a:ext>
            </a:extLst>
          </p:cNvPr>
          <p:cNvGrpSpPr/>
          <p:nvPr/>
        </p:nvGrpSpPr>
        <p:grpSpPr>
          <a:xfrm>
            <a:off x="1087125" y="1917925"/>
            <a:ext cx="849729" cy="891466"/>
            <a:chOff x="2785355" y="4330774"/>
            <a:chExt cx="849729" cy="89146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54D918E-308C-A944-A6F0-DB3250F5E2D2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78AA65-8D37-4EA7-BD70-5958DA8EFB59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E2BD89-F095-69A7-01C2-6D62086709CE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11AE8DB-7289-43E6-CD8D-FDE26CDA728C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437750-F267-D89C-98F6-BA7E47EE02DE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11192D-1F83-BB3A-738E-CC0FD4CBEE9F}"/>
              </a:ext>
            </a:extLst>
          </p:cNvPr>
          <p:cNvCxnSpPr>
            <a:cxnSpLocks/>
          </p:cNvCxnSpPr>
          <p:nvPr/>
        </p:nvCxnSpPr>
        <p:spPr>
          <a:xfrm flipV="1">
            <a:off x="1886061" y="2360489"/>
            <a:ext cx="1883441" cy="43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CF63F8-C6DB-F2C7-9DD4-7FDA52E66901}"/>
              </a:ext>
            </a:extLst>
          </p:cNvPr>
          <p:cNvSpPr txBox="1"/>
          <p:nvPr/>
        </p:nvSpPr>
        <p:spPr>
          <a:xfrm>
            <a:off x="2152993" y="2130145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pic>
        <p:nvPicPr>
          <p:cNvPr id="19" name="Picture 4" descr="Image result for cloud">
            <a:extLst>
              <a:ext uri="{FF2B5EF4-FFF2-40B4-BE49-F238E27FC236}">
                <a16:creationId xmlns:a16="http://schemas.microsoft.com/office/drawing/2014/main" id="{D9DFCE14-307A-496B-0668-6017BEEB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25" y="2578553"/>
            <a:ext cx="2214053" cy="15364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B8DA43-14FE-2280-2B12-D64D2F5B35E9}"/>
              </a:ext>
            </a:extLst>
          </p:cNvPr>
          <p:cNvSpPr txBox="1"/>
          <p:nvPr/>
        </p:nvSpPr>
        <p:spPr>
          <a:xfrm>
            <a:off x="8376791" y="3151588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NMS /HES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8437C6-35AC-5EBA-5DF5-D77BD7B515F4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690370" y="2337894"/>
            <a:ext cx="3249955" cy="1008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F22D16-A8FA-FAE5-3D99-07645700A0F9}"/>
              </a:ext>
            </a:extLst>
          </p:cNvPr>
          <p:cNvGrpSpPr/>
          <p:nvPr/>
        </p:nvGrpSpPr>
        <p:grpSpPr>
          <a:xfrm>
            <a:off x="1085740" y="5020683"/>
            <a:ext cx="928202" cy="1017177"/>
            <a:chOff x="2785355" y="4330774"/>
            <a:chExt cx="849729" cy="89146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9E6F92B-DA63-E512-89A5-6B400A66D057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CA97CF-AB1F-254F-079C-F1C7E37E9C41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F2183B6-60C3-C5F6-1F58-F624B26A849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DC503D5-DE84-7262-4A16-509814FD4E59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26A53C-FCBA-F709-8F34-8B816616F6BA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542A405-7C10-75AB-457D-71190F8DC7AD}"/>
              </a:ext>
            </a:extLst>
          </p:cNvPr>
          <p:cNvGrpSpPr/>
          <p:nvPr/>
        </p:nvGrpSpPr>
        <p:grpSpPr>
          <a:xfrm>
            <a:off x="4217273" y="4881569"/>
            <a:ext cx="841249" cy="1133291"/>
            <a:chOff x="4591618" y="2498382"/>
            <a:chExt cx="841249" cy="11332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20A555-33FA-4F90-F8AC-6372DC7711D9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8345C47-AFC1-1F79-6AF8-75C4A39E28EA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C34D64C-EF17-DC65-7D97-43D76006C0F3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1988CA-DA15-7648-CBBA-892D92F142E3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EFDEF0-642B-3C4C-96DA-BC6FD9ACCBE6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0CC654-4ADA-C58D-1BF9-B9CAE509BAC1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D4D328F-B040-22E9-7A7F-2D101D876291}"/>
              </a:ext>
            </a:extLst>
          </p:cNvPr>
          <p:cNvSpPr txBox="1"/>
          <p:nvPr/>
        </p:nvSpPr>
        <p:spPr>
          <a:xfrm>
            <a:off x="4750742" y="175103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193954-BF3A-6274-1A8A-98CFF9D634DE}"/>
              </a:ext>
            </a:extLst>
          </p:cNvPr>
          <p:cNvSpPr txBox="1"/>
          <p:nvPr/>
        </p:nvSpPr>
        <p:spPr>
          <a:xfrm>
            <a:off x="5082578" y="5117372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8F934C-423E-1440-9093-1FE69862D086}"/>
              </a:ext>
            </a:extLst>
          </p:cNvPr>
          <p:cNvSpPr txBox="1"/>
          <p:nvPr/>
        </p:nvSpPr>
        <p:spPr>
          <a:xfrm>
            <a:off x="1986344" y="5037826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CAA668-A1E0-C248-CD49-844EE3B5953C}"/>
              </a:ext>
            </a:extLst>
          </p:cNvPr>
          <p:cNvSpPr txBox="1"/>
          <p:nvPr/>
        </p:nvSpPr>
        <p:spPr>
          <a:xfrm>
            <a:off x="1843942" y="1701814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C35C60-DF20-4EAE-09EA-9E81EDD8D8E3}"/>
              </a:ext>
            </a:extLst>
          </p:cNvPr>
          <p:cNvCxnSpPr>
            <a:cxnSpLocks/>
          </p:cNvCxnSpPr>
          <p:nvPr/>
        </p:nvCxnSpPr>
        <p:spPr>
          <a:xfrm flipH="1">
            <a:off x="5095088" y="3909051"/>
            <a:ext cx="3109112" cy="130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BE9514-4327-374A-6492-AE091F71F070}"/>
              </a:ext>
            </a:extLst>
          </p:cNvPr>
          <p:cNvSpPr txBox="1"/>
          <p:nvPr/>
        </p:nvSpPr>
        <p:spPr>
          <a:xfrm>
            <a:off x="6515633" y="4693367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E65F5F-1890-7D29-73CC-01BAC8168D26}"/>
              </a:ext>
            </a:extLst>
          </p:cNvPr>
          <p:cNvSpPr txBox="1"/>
          <p:nvPr/>
        </p:nvSpPr>
        <p:spPr>
          <a:xfrm>
            <a:off x="2671410" y="514788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7E06A8-CD31-D792-05F6-D861D5934633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013942" y="5537485"/>
            <a:ext cx="2152372" cy="3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6CA896-96CB-B6CC-EDC2-D30C482AE5BF}"/>
              </a:ext>
            </a:extLst>
          </p:cNvPr>
          <p:cNvGrpSpPr/>
          <p:nvPr/>
        </p:nvGrpSpPr>
        <p:grpSpPr>
          <a:xfrm>
            <a:off x="2690188" y="3490683"/>
            <a:ext cx="998273" cy="1017177"/>
            <a:chOff x="2785353" y="4282921"/>
            <a:chExt cx="849731" cy="891466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5B63196-967C-88B2-301F-86B29FEAAB39}"/>
                </a:ext>
              </a:extLst>
            </p:cNvPr>
            <p:cNvSpPr/>
            <p:nvPr/>
          </p:nvSpPr>
          <p:spPr>
            <a:xfrm>
              <a:off x="2785353" y="4282921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AFE6E20-71C5-6280-5402-839D516DD3EF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100C1C7-A770-90FA-8932-9054C0FAEDAB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7CC8C2F-7E62-26E4-DB48-511165FF6F78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C7B336-05BD-7BEC-F690-BB54A9AD57D6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4B90E4-3558-E102-6224-238330E43FAF}"/>
              </a:ext>
            </a:extLst>
          </p:cNvPr>
          <p:cNvCxnSpPr>
            <a:cxnSpLocks/>
          </p:cNvCxnSpPr>
          <p:nvPr/>
        </p:nvCxnSpPr>
        <p:spPr>
          <a:xfrm flipV="1">
            <a:off x="2989942" y="2446417"/>
            <a:ext cx="787771" cy="1078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E81312D-A8E3-E141-A1C3-917C443DD89B}"/>
              </a:ext>
            </a:extLst>
          </p:cNvPr>
          <p:cNvSpPr txBox="1"/>
          <p:nvPr/>
        </p:nvSpPr>
        <p:spPr>
          <a:xfrm>
            <a:off x="3392563" y="321345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9FB1CE-D9DF-1B3C-68AA-FF31716D0A30}"/>
              </a:ext>
            </a:extLst>
          </p:cNvPr>
          <p:cNvSpPr txBox="1"/>
          <p:nvPr/>
        </p:nvSpPr>
        <p:spPr>
          <a:xfrm>
            <a:off x="3000630" y="2677234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A781AE-4DC9-EAF2-6370-943ADE51474A}"/>
              </a:ext>
            </a:extLst>
          </p:cNvPr>
          <p:cNvGrpSpPr/>
          <p:nvPr/>
        </p:nvGrpSpPr>
        <p:grpSpPr>
          <a:xfrm>
            <a:off x="1066059" y="3499746"/>
            <a:ext cx="1019450" cy="990796"/>
            <a:chOff x="2785355" y="4330774"/>
            <a:chExt cx="849729" cy="891466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ABE877F-52E7-AFB1-4AD2-169B084E1483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06E435-6CE4-D612-27A8-3F47B9219D50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910F5F0-6EDC-C7BF-1144-2CDA503D24FB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D752ECD-A903-A460-CC25-15ACBAEEBB35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6F923A1-5033-C44C-19ED-76984F282FB5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2B2603-1D61-81DA-A70F-8F383DC5A62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880379" y="3999272"/>
            <a:ext cx="8098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F05900E-CD2E-F2E3-E13B-CB76C931DE0D}"/>
              </a:ext>
            </a:extLst>
          </p:cNvPr>
          <p:cNvSpPr txBox="1"/>
          <p:nvPr/>
        </p:nvSpPr>
        <p:spPr>
          <a:xfrm>
            <a:off x="2115694" y="3688748"/>
            <a:ext cx="6772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21343D-9B0C-C6AB-04AA-8B06C9FF00B2}"/>
              </a:ext>
            </a:extLst>
          </p:cNvPr>
          <p:cNvSpPr txBox="1"/>
          <p:nvPr/>
        </p:nvSpPr>
        <p:spPr>
          <a:xfrm>
            <a:off x="1212526" y="3195288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0999AD-94BA-BCC2-6BFF-95725CD2B9AB}"/>
              </a:ext>
            </a:extLst>
          </p:cNvPr>
          <p:cNvSpPr txBox="1"/>
          <p:nvPr/>
        </p:nvSpPr>
        <p:spPr>
          <a:xfrm>
            <a:off x="6508541" y="2531979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338EB8E8-0C0B-9E06-D30E-7A8C1C10FE3F}"/>
              </a:ext>
            </a:extLst>
          </p:cNvPr>
          <p:cNvSpPr/>
          <p:nvPr/>
        </p:nvSpPr>
        <p:spPr>
          <a:xfrm>
            <a:off x="3033903" y="2852737"/>
            <a:ext cx="557292" cy="526866"/>
          </a:xfrm>
          <a:prstGeom prst="mathMultiply">
            <a:avLst>
              <a:gd name="adj1" fmla="val 1350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11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1237-91E6-BA47-1C7A-9304454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3: RF Link failure, use alternate path available for M4 and M3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072C-EB98-FB37-3711-5DB92782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7EC13A-9744-0015-26A8-93E101419A17}"/>
              </a:ext>
            </a:extLst>
          </p:cNvPr>
          <p:cNvGrpSpPr/>
          <p:nvPr/>
        </p:nvGrpSpPr>
        <p:grpSpPr>
          <a:xfrm>
            <a:off x="3820295" y="1791929"/>
            <a:ext cx="841249" cy="1133291"/>
            <a:chOff x="4591618" y="2498382"/>
            <a:chExt cx="841249" cy="11332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9394DF-38CB-E574-147F-42BEABD9DA60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4CEC90D-D410-F712-2CCC-B7A95E5A81C4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7765647-E017-7F77-BF9E-3F361DC071D8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3B6D08-FDBF-23C6-DA1D-363B96334E3F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4DAE49-251C-9C18-6586-F7E6CB474114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8B4968-572D-6145-7A68-795A9435FCAD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D4DAEA-3ABB-469B-BB63-AC18B0A6CD3F}"/>
              </a:ext>
            </a:extLst>
          </p:cNvPr>
          <p:cNvGrpSpPr/>
          <p:nvPr/>
        </p:nvGrpSpPr>
        <p:grpSpPr>
          <a:xfrm>
            <a:off x="1087125" y="1917925"/>
            <a:ext cx="849729" cy="891466"/>
            <a:chOff x="2785355" y="4330774"/>
            <a:chExt cx="849729" cy="89146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6CCCD1-9592-075D-D70D-A6A0F89A3458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4248B7-6165-D9A3-2AB4-BA68B681A2E8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BB798B7-549C-E292-AF16-1867D1537B88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6731D05-5CF1-E602-6C7D-983E5B4A2FDF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D7EE2A-D8DB-622A-3B5E-ACE4E29A3CEA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2BD732-B8ED-D0FC-C53C-E59866399C0C}"/>
              </a:ext>
            </a:extLst>
          </p:cNvPr>
          <p:cNvCxnSpPr>
            <a:cxnSpLocks/>
          </p:cNvCxnSpPr>
          <p:nvPr/>
        </p:nvCxnSpPr>
        <p:spPr>
          <a:xfrm flipV="1">
            <a:off x="1886061" y="2360489"/>
            <a:ext cx="1883441" cy="43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28F9F6-7EDA-7CF7-E9A9-A7BAB2C343C8}"/>
              </a:ext>
            </a:extLst>
          </p:cNvPr>
          <p:cNvSpPr txBox="1"/>
          <p:nvPr/>
        </p:nvSpPr>
        <p:spPr>
          <a:xfrm>
            <a:off x="2152993" y="2130145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pic>
        <p:nvPicPr>
          <p:cNvPr id="19" name="Picture 4" descr="Image result for cloud">
            <a:extLst>
              <a:ext uri="{FF2B5EF4-FFF2-40B4-BE49-F238E27FC236}">
                <a16:creationId xmlns:a16="http://schemas.microsoft.com/office/drawing/2014/main" id="{F6600974-6CF6-C811-B0A0-3144AE041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25" y="2578553"/>
            <a:ext cx="2214053" cy="15364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0560B5-2B52-8A2A-A179-65BA2D0419C4}"/>
              </a:ext>
            </a:extLst>
          </p:cNvPr>
          <p:cNvSpPr txBox="1"/>
          <p:nvPr/>
        </p:nvSpPr>
        <p:spPr>
          <a:xfrm>
            <a:off x="8376791" y="3151588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NMS /HES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BD1A2C-758D-13A8-057D-B61B8BCC46DD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690370" y="2337894"/>
            <a:ext cx="3249955" cy="1008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F077FB-5B2E-189F-FC20-E495CE1B5064}"/>
              </a:ext>
            </a:extLst>
          </p:cNvPr>
          <p:cNvGrpSpPr/>
          <p:nvPr/>
        </p:nvGrpSpPr>
        <p:grpSpPr>
          <a:xfrm>
            <a:off x="1085740" y="5020683"/>
            <a:ext cx="928202" cy="1017177"/>
            <a:chOff x="2785355" y="4330774"/>
            <a:chExt cx="849729" cy="89146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35FB3FF-6350-9115-7063-1C308659CBFA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569983-C597-5DD0-5560-9BB82AEE502A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5539C4-DA6B-BED2-FC41-A0B31E122C4D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9A31B4E-2E69-91B6-3CE1-0923623DF871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CBC584-35FA-A97D-2DDD-AAE689619C69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367783-5BEE-DF40-322C-03E5B513DD56}"/>
              </a:ext>
            </a:extLst>
          </p:cNvPr>
          <p:cNvGrpSpPr/>
          <p:nvPr/>
        </p:nvGrpSpPr>
        <p:grpSpPr>
          <a:xfrm>
            <a:off x="4217273" y="4881569"/>
            <a:ext cx="841249" cy="1133291"/>
            <a:chOff x="4591618" y="2498382"/>
            <a:chExt cx="841249" cy="11332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B8B9DCD-B93D-4BF7-8548-7E1128960306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584DBD2-D84D-E4C1-5E98-052EAE595F00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B6E36EB7-2FF7-F1EB-EFE9-A5D591208168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79211B-9061-34E9-D5E9-6032E1268CBE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842CA5-A832-68C9-DDED-66FCFA5915DD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C62A36-3760-0CF4-4090-D6F3C04DFBC3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84861A-B277-F061-257B-0674E009BF21}"/>
              </a:ext>
            </a:extLst>
          </p:cNvPr>
          <p:cNvSpPr txBox="1"/>
          <p:nvPr/>
        </p:nvSpPr>
        <p:spPr>
          <a:xfrm>
            <a:off x="4750742" y="175103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6C2E4-A596-7C10-4D7B-8A9681115B85}"/>
              </a:ext>
            </a:extLst>
          </p:cNvPr>
          <p:cNvSpPr txBox="1"/>
          <p:nvPr/>
        </p:nvSpPr>
        <p:spPr>
          <a:xfrm>
            <a:off x="5082578" y="5117372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32157D-1659-A06F-3C6B-C40D5FABD4EC}"/>
              </a:ext>
            </a:extLst>
          </p:cNvPr>
          <p:cNvSpPr txBox="1"/>
          <p:nvPr/>
        </p:nvSpPr>
        <p:spPr>
          <a:xfrm>
            <a:off x="1986344" y="5037826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70578B-D16E-BCE2-0BD9-B6ECBE8196F3}"/>
              </a:ext>
            </a:extLst>
          </p:cNvPr>
          <p:cNvSpPr txBox="1"/>
          <p:nvPr/>
        </p:nvSpPr>
        <p:spPr>
          <a:xfrm>
            <a:off x="1843942" y="1701814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055F86-8443-EC6C-248B-FBD1C42161FD}"/>
              </a:ext>
            </a:extLst>
          </p:cNvPr>
          <p:cNvCxnSpPr>
            <a:cxnSpLocks/>
          </p:cNvCxnSpPr>
          <p:nvPr/>
        </p:nvCxnSpPr>
        <p:spPr>
          <a:xfrm flipH="1">
            <a:off x="5095088" y="3909051"/>
            <a:ext cx="3109112" cy="130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87BE53F-047A-3D2F-9D97-BBEAAFE145A6}"/>
              </a:ext>
            </a:extLst>
          </p:cNvPr>
          <p:cNvSpPr txBox="1"/>
          <p:nvPr/>
        </p:nvSpPr>
        <p:spPr>
          <a:xfrm>
            <a:off x="6515633" y="4693367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02289E-C488-00D3-A12A-1B9B615A0341}"/>
              </a:ext>
            </a:extLst>
          </p:cNvPr>
          <p:cNvSpPr txBox="1"/>
          <p:nvPr/>
        </p:nvSpPr>
        <p:spPr>
          <a:xfrm>
            <a:off x="2671410" y="514788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2748CF-658A-EB20-8479-CF3AB391B735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013942" y="5537485"/>
            <a:ext cx="2152372" cy="3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0539E3-C684-53B5-AD5D-39080E22075F}"/>
              </a:ext>
            </a:extLst>
          </p:cNvPr>
          <p:cNvGrpSpPr/>
          <p:nvPr/>
        </p:nvGrpSpPr>
        <p:grpSpPr>
          <a:xfrm>
            <a:off x="2690188" y="3490683"/>
            <a:ext cx="998273" cy="1017177"/>
            <a:chOff x="2785353" y="4282921"/>
            <a:chExt cx="849731" cy="891466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F9767137-A49D-83C8-DFB6-CBB86853EC22}"/>
                </a:ext>
              </a:extLst>
            </p:cNvPr>
            <p:cNvSpPr/>
            <p:nvPr/>
          </p:nvSpPr>
          <p:spPr>
            <a:xfrm>
              <a:off x="2785353" y="4282921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70EDB18-5238-FDD5-5868-3C7020FF4EFF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B6941C-E5AB-C54E-81EA-F60740BE3887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45E5DB7-5D9E-AD89-BC26-08ED56BC0A65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89BC03-5317-ADBF-D5A9-9B4C17293DBD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D5F7A0-CC4B-1EA8-DF11-342378861687}"/>
              </a:ext>
            </a:extLst>
          </p:cNvPr>
          <p:cNvCxnSpPr>
            <a:cxnSpLocks/>
          </p:cNvCxnSpPr>
          <p:nvPr/>
        </p:nvCxnSpPr>
        <p:spPr>
          <a:xfrm flipV="1">
            <a:off x="2989942" y="2446417"/>
            <a:ext cx="787771" cy="1078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99CFA0F-74FD-58A7-6949-2B3438268C68}"/>
              </a:ext>
            </a:extLst>
          </p:cNvPr>
          <p:cNvSpPr txBox="1"/>
          <p:nvPr/>
        </p:nvSpPr>
        <p:spPr>
          <a:xfrm>
            <a:off x="3392563" y="321345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A141A3-25F6-A67A-1E30-299AC497C0A7}"/>
              </a:ext>
            </a:extLst>
          </p:cNvPr>
          <p:cNvSpPr txBox="1"/>
          <p:nvPr/>
        </p:nvSpPr>
        <p:spPr>
          <a:xfrm>
            <a:off x="3000630" y="2677234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1DDF6A-307B-2FB6-7BCD-A7CF504EB34F}"/>
              </a:ext>
            </a:extLst>
          </p:cNvPr>
          <p:cNvGrpSpPr/>
          <p:nvPr/>
        </p:nvGrpSpPr>
        <p:grpSpPr>
          <a:xfrm>
            <a:off x="1066059" y="3499746"/>
            <a:ext cx="1019450" cy="990796"/>
            <a:chOff x="2785355" y="4330774"/>
            <a:chExt cx="849729" cy="891466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0592051-4435-D3A6-EFDA-7F65CE0AB31C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5B015E-8666-1B83-845A-8C30FB0B6E87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2FD5E67-476E-35D9-F4C8-ABCA139C1C73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CA9F041-CB87-D00D-5821-3B13D59D9C4D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C118BA-444A-B6E2-74D7-38F85E0E50CB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DAE3D15-B3BB-F2FC-5EAE-B909DBF459A2}"/>
              </a:ext>
            </a:extLst>
          </p:cNvPr>
          <p:cNvSpPr txBox="1"/>
          <p:nvPr/>
        </p:nvSpPr>
        <p:spPr>
          <a:xfrm>
            <a:off x="1017066" y="2907179"/>
            <a:ext cx="6772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30E52B-8735-7BA1-A941-9561F89B4047}"/>
              </a:ext>
            </a:extLst>
          </p:cNvPr>
          <p:cNvSpPr txBox="1"/>
          <p:nvPr/>
        </p:nvSpPr>
        <p:spPr>
          <a:xfrm>
            <a:off x="1522314" y="3168791"/>
            <a:ext cx="85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36F60B-046E-8521-84AE-7D1C03C9D215}"/>
              </a:ext>
            </a:extLst>
          </p:cNvPr>
          <p:cNvSpPr txBox="1"/>
          <p:nvPr/>
        </p:nvSpPr>
        <p:spPr>
          <a:xfrm>
            <a:off x="6508541" y="2531979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CE393906-FD36-AD9A-39D4-6C9B19D94F4C}"/>
              </a:ext>
            </a:extLst>
          </p:cNvPr>
          <p:cNvSpPr/>
          <p:nvPr/>
        </p:nvSpPr>
        <p:spPr>
          <a:xfrm>
            <a:off x="3033903" y="2852737"/>
            <a:ext cx="557292" cy="526866"/>
          </a:xfrm>
          <a:prstGeom prst="mathMultiply">
            <a:avLst>
              <a:gd name="adj1" fmla="val 1350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8F757F-A46C-76A3-3809-DF745AB2AE2D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1461197" y="2809391"/>
            <a:ext cx="25593" cy="697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5001B6C-7531-BD23-4B62-DCDF60F1FDC8}"/>
              </a:ext>
            </a:extLst>
          </p:cNvPr>
          <p:cNvSpPr txBox="1"/>
          <p:nvPr/>
        </p:nvSpPr>
        <p:spPr>
          <a:xfrm>
            <a:off x="2077285" y="2788592"/>
            <a:ext cx="6772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593C37-E521-0720-81B6-3FC051130DC7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835266" y="2608923"/>
            <a:ext cx="915063" cy="1105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B97C00-D845-0F70-DC4F-4A3EE48B0040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005227" y="3999272"/>
            <a:ext cx="684961" cy="7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0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7FCE-75A4-832C-38F0-6F8640BD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27D5F-5F96-7D97-FD85-5318116F5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Reading the neighbour information from gateway very first time , based on the gateway neighbour list, reading neighbour information of gateway’s neighbours.</a:t>
            </a:r>
          </a:p>
          <a:p>
            <a:r>
              <a:rPr lang="en-IN" dirty="0"/>
              <a:t>Collecting neighbour information until no new node found.</a:t>
            </a:r>
          </a:p>
          <a:p>
            <a:r>
              <a:rPr lang="en-IN" dirty="0"/>
              <a:t>Once neighbour information collected then based on that information forming the network.</a:t>
            </a:r>
          </a:p>
          <a:p>
            <a:r>
              <a:rPr lang="en-IN" dirty="0"/>
              <a:t>At time formation of network decision taking based on RSSI value’s of each node.</a:t>
            </a:r>
          </a:p>
        </p:txBody>
      </p:sp>
    </p:spTree>
    <p:extLst>
      <p:ext uri="{BB962C8B-B14F-4D97-AF65-F5344CB8AC3E}">
        <p14:creationId xmlns:p14="http://schemas.microsoft.com/office/powerpoint/2010/main" val="61323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FEA5-40E6-FA49-E38D-BA25AEEA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88980"/>
            <a:ext cx="10707796" cy="965822"/>
          </a:xfrm>
        </p:spPr>
        <p:txBody>
          <a:bodyPr/>
          <a:lstStyle/>
          <a:p>
            <a:r>
              <a:rPr lang="en-IN" dirty="0"/>
              <a:t>Case 1 : RF link failure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067837-3857-999C-8711-49A645400643}"/>
              </a:ext>
            </a:extLst>
          </p:cNvPr>
          <p:cNvGrpSpPr/>
          <p:nvPr/>
        </p:nvGrpSpPr>
        <p:grpSpPr>
          <a:xfrm>
            <a:off x="3820295" y="1791929"/>
            <a:ext cx="841249" cy="1133291"/>
            <a:chOff x="4591618" y="2498382"/>
            <a:chExt cx="841249" cy="11332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412A0C7-9FD2-9302-5F31-9919B6E9C185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F847033-4615-8A31-7E79-EC71B3BA8933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4A8E374-CA1F-FB68-A1F7-AC6FAC78C3F4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C58DC5-9CAA-3166-3C41-6897AAF198D3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0406FC-BA28-9C6D-6565-8D4ABEFC611B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21A408-CF2A-8461-51A5-740B7DFA46F4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9C283A-79BB-2B9A-D72C-39C39EF42718}"/>
              </a:ext>
            </a:extLst>
          </p:cNvPr>
          <p:cNvGrpSpPr/>
          <p:nvPr/>
        </p:nvGrpSpPr>
        <p:grpSpPr>
          <a:xfrm>
            <a:off x="1087125" y="1917925"/>
            <a:ext cx="849729" cy="891466"/>
            <a:chOff x="2785355" y="4330774"/>
            <a:chExt cx="849729" cy="89146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977EE3-D1F1-F545-7572-18B706A7987E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2DD9A4-A173-F434-9362-ADCE3F0E9756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D44DF6-0360-30F5-0B0B-A37C551D1F85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29B67AC-88CC-5167-FFE1-D2A03A39A48F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79BAFB-F914-717A-1E2F-92CAEAF778E3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8DA59A9F-D814-C555-EBD3-5D0878A98270}"/>
              </a:ext>
            </a:extLst>
          </p:cNvPr>
          <p:cNvSpPr/>
          <p:nvPr/>
        </p:nvSpPr>
        <p:spPr>
          <a:xfrm>
            <a:off x="2967478" y="2718964"/>
            <a:ext cx="608743" cy="837557"/>
          </a:xfrm>
          <a:prstGeom prst="mathMultiply">
            <a:avLst>
              <a:gd name="adj1" fmla="val 1350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19E570-CA1E-5B6C-1966-8792FD6D47BD}"/>
              </a:ext>
            </a:extLst>
          </p:cNvPr>
          <p:cNvCxnSpPr>
            <a:cxnSpLocks/>
          </p:cNvCxnSpPr>
          <p:nvPr/>
        </p:nvCxnSpPr>
        <p:spPr>
          <a:xfrm flipV="1">
            <a:off x="1886061" y="2360489"/>
            <a:ext cx="1883441" cy="43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F0314B-B69F-1EBF-4095-59A18B51BBD8}"/>
              </a:ext>
            </a:extLst>
          </p:cNvPr>
          <p:cNvSpPr txBox="1"/>
          <p:nvPr/>
        </p:nvSpPr>
        <p:spPr>
          <a:xfrm>
            <a:off x="2060434" y="221285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pic>
        <p:nvPicPr>
          <p:cNvPr id="36" name="Picture 4" descr="Image result for cloud">
            <a:extLst>
              <a:ext uri="{FF2B5EF4-FFF2-40B4-BE49-F238E27FC236}">
                <a16:creationId xmlns:a16="http://schemas.microsoft.com/office/drawing/2014/main" id="{B5465080-2597-3027-AA26-6C4596A9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42" y="2890341"/>
            <a:ext cx="1945553" cy="13501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F93F29B-C696-4913-83C5-EB4C9293CBFE}"/>
              </a:ext>
            </a:extLst>
          </p:cNvPr>
          <p:cNvSpPr txBox="1"/>
          <p:nvPr/>
        </p:nvSpPr>
        <p:spPr>
          <a:xfrm>
            <a:off x="5774558" y="3253273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NMS /HES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482EE0-7153-BE4F-2786-C57BCBC6AAA8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4691952" y="2358574"/>
            <a:ext cx="1753167" cy="53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1C56CE-FF42-BB54-C328-49A5357FD397}"/>
              </a:ext>
            </a:extLst>
          </p:cNvPr>
          <p:cNvSpPr txBox="1"/>
          <p:nvPr/>
        </p:nvSpPr>
        <p:spPr>
          <a:xfrm>
            <a:off x="5200129" y="2224116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F2C952-7576-D052-08C9-FB7D275CCD9D}"/>
              </a:ext>
            </a:extLst>
          </p:cNvPr>
          <p:cNvGrpSpPr/>
          <p:nvPr/>
        </p:nvGrpSpPr>
        <p:grpSpPr>
          <a:xfrm>
            <a:off x="1085740" y="5020683"/>
            <a:ext cx="928202" cy="1017177"/>
            <a:chOff x="2785355" y="4330774"/>
            <a:chExt cx="849729" cy="89146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BE0986E-44B7-D5F0-1B0C-33C60C119DC5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ACDD1A-D1D5-7C9F-1150-A625406BDC73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2EE230D-8CDC-6938-B4C8-7C958F064524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AC02993-4799-9FED-292F-35ACB41A12D7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CCE804-B757-FEBE-CD4E-22943CB45D66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1099E4-E23A-0EA5-4DDB-8E723C851975}"/>
              </a:ext>
            </a:extLst>
          </p:cNvPr>
          <p:cNvGrpSpPr/>
          <p:nvPr/>
        </p:nvGrpSpPr>
        <p:grpSpPr>
          <a:xfrm>
            <a:off x="4217273" y="4881569"/>
            <a:ext cx="841249" cy="1133291"/>
            <a:chOff x="4591618" y="2498382"/>
            <a:chExt cx="841249" cy="113329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9FD6637-EFF8-9A56-2908-F67E7B532E54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6CD4BD89-9F29-39B6-580D-76113F5A3706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C80A231-2C65-13E6-5662-154F9BF6B66F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2E8337-DA30-4142-86F8-8D81E825FDB9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BC66166-1A38-11FB-9B73-A8BE65BA10B5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1E7C064-122E-353D-FB5A-829D6A7B8E4A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E06AE44-EC10-B9FD-DF81-454B116B0824}"/>
              </a:ext>
            </a:extLst>
          </p:cNvPr>
          <p:cNvSpPr txBox="1"/>
          <p:nvPr/>
        </p:nvSpPr>
        <p:spPr>
          <a:xfrm>
            <a:off x="4750742" y="175103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560961-A2C1-8103-2180-062D74236CAE}"/>
              </a:ext>
            </a:extLst>
          </p:cNvPr>
          <p:cNvSpPr txBox="1"/>
          <p:nvPr/>
        </p:nvSpPr>
        <p:spPr>
          <a:xfrm>
            <a:off x="5082578" y="5117372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AE4333-6052-406A-A257-9C351D9CA3FD}"/>
              </a:ext>
            </a:extLst>
          </p:cNvPr>
          <p:cNvSpPr txBox="1"/>
          <p:nvPr/>
        </p:nvSpPr>
        <p:spPr>
          <a:xfrm>
            <a:off x="1986344" y="5037826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389D5D-535A-83E1-A428-81B3E9B3EF29}"/>
              </a:ext>
            </a:extLst>
          </p:cNvPr>
          <p:cNvSpPr txBox="1"/>
          <p:nvPr/>
        </p:nvSpPr>
        <p:spPr>
          <a:xfrm>
            <a:off x="1843942" y="1701814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  <a:endParaRPr lang="en-IN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E7D06BF-0D49-9261-366E-D13481070749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095088" y="4240476"/>
            <a:ext cx="1350031" cy="968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72D0535-9F2B-CB38-8073-34D08F08A83B}"/>
              </a:ext>
            </a:extLst>
          </p:cNvPr>
          <p:cNvSpPr txBox="1"/>
          <p:nvPr/>
        </p:nvSpPr>
        <p:spPr>
          <a:xfrm>
            <a:off x="5708307" y="4537625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DC6810-5FCC-B6C2-DF74-F236DE0C89DE}"/>
              </a:ext>
            </a:extLst>
          </p:cNvPr>
          <p:cNvSpPr txBox="1"/>
          <p:nvPr/>
        </p:nvSpPr>
        <p:spPr>
          <a:xfrm>
            <a:off x="2671410" y="514788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C3E4CD-5E0E-7F68-58B9-B1CF6C74AC62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2013942" y="5537485"/>
            <a:ext cx="2152372" cy="3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E2274DB-35F4-E8BF-6017-3430EA9C258C}"/>
              </a:ext>
            </a:extLst>
          </p:cNvPr>
          <p:cNvGrpSpPr/>
          <p:nvPr/>
        </p:nvGrpSpPr>
        <p:grpSpPr>
          <a:xfrm>
            <a:off x="1092886" y="3265261"/>
            <a:ext cx="928202" cy="1017177"/>
            <a:chOff x="2785355" y="4330774"/>
            <a:chExt cx="849729" cy="891466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2DB4224-1700-D9AB-5A15-57A3396F3116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BE47340-E810-79C6-05C5-CBD8F9F2B5D6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ADAFE5C-5BEB-F59C-92D6-496C80563081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4C82456A-3D92-5907-A755-AD3267980F3B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74ABE68-B632-0823-D019-D3F48F7F2F43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CDD222C-EAC9-F03E-E704-7A749FCFD09D}"/>
              </a:ext>
            </a:extLst>
          </p:cNvPr>
          <p:cNvCxnSpPr>
            <a:cxnSpLocks/>
          </p:cNvCxnSpPr>
          <p:nvPr/>
        </p:nvCxnSpPr>
        <p:spPr>
          <a:xfrm flipV="1">
            <a:off x="1876148" y="2822175"/>
            <a:ext cx="1951228" cy="9959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D794FE8-C3B1-52AA-F814-0D03635B8961}"/>
              </a:ext>
            </a:extLst>
          </p:cNvPr>
          <p:cNvSpPr txBox="1"/>
          <p:nvPr/>
        </p:nvSpPr>
        <p:spPr>
          <a:xfrm>
            <a:off x="1966035" y="3333569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723C3E-BA0D-771A-F93D-996B9897BB81}"/>
              </a:ext>
            </a:extLst>
          </p:cNvPr>
          <p:cNvSpPr txBox="1"/>
          <p:nvPr/>
        </p:nvSpPr>
        <p:spPr>
          <a:xfrm>
            <a:off x="2504631" y="326135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E4BA87-42F7-CA5A-890C-BDEBBD8A96D2}"/>
              </a:ext>
            </a:extLst>
          </p:cNvPr>
          <p:cNvSpPr txBox="1"/>
          <p:nvPr/>
        </p:nvSpPr>
        <p:spPr>
          <a:xfrm>
            <a:off x="7964557" y="1917925"/>
            <a:ext cx="3843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Node:  M1 , M2, M3 belong to network 1 and M4 and M5 belong to network 2.</a:t>
            </a:r>
          </a:p>
          <a:p>
            <a:endParaRPr lang="en-IN" dirty="0"/>
          </a:p>
          <a:p>
            <a:r>
              <a:rPr lang="en-IN" dirty="0"/>
              <a:t>As per given diagram RF link failed between M1 and M3  so, M3 will sift/ move under network 2, given in next side.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3C28DF2-765F-E8E8-2B08-2ABDDE074540}"/>
                  </a:ext>
                </a:extLst>
              </p14:cNvPr>
              <p14:cNvContentPartPr/>
              <p14:nvPr/>
            </p14:nvContentPartPr>
            <p14:xfrm>
              <a:off x="2225781" y="1006946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3C28DF2-765F-E8E8-2B08-2ABDDE0745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7141" y="99794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62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B4C-7FE3-1C96-353E-15F17176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1 : RF Meter shifted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9A2D-6AA9-906A-3904-BB7A83EC2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14" y="17163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179C51C-A697-9B48-5A06-B063C57731D1}"/>
              </a:ext>
            </a:extLst>
          </p:cNvPr>
          <p:cNvGrpSpPr/>
          <p:nvPr/>
        </p:nvGrpSpPr>
        <p:grpSpPr>
          <a:xfrm>
            <a:off x="3820295" y="1791929"/>
            <a:ext cx="841249" cy="1133291"/>
            <a:chOff x="4591618" y="2498382"/>
            <a:chExt cx="841249" cy="1133291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C726E92-69BD-8391-30AA-794109534FCD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67034106-93E8-FFAD-F3F3-DEB38EFB24D8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A2428EE7-96B6-32B5-3CE5-BE2554505DB7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0DCC624-6530-E212-87CC-28D8316507C2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DB4CAA1-C20F-428C-0C3D-A0723BA76C3B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A288787-CA56-9CB5-D64C-A52B50AC00F3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081A2CC-2661-F119-B33D-F0E5CAEBB587}"/>
              </a:ext>
            </a:extLst>
          </p:cNvPr>
          <p:cNvGrpSpPr/>
          <p:nvPr/>
        </p:nvGrpSpPr>
        <p:grpSpPr>
          <a:xfrm>
            <a:off x="1087125" y="1917925"/>
            <a:ext cx="849729" cy="891466"/>
            <a:chOff x="2785355" y="4330774"/>
            <a:chExt cx="849729" cy="891466"/>
          </a:xfrm>
        </p:grpSpPr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8F9CFB51-C8FC-06BC-B177-1C64988F1435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3764BE3-4765-FE05-3FEE-3E25FF562689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A6DC54D8-E816-B6F1-5786-638BF4A3A65C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482FC46A-A84B-790A-5F4F-63536B0AB92F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5C9DAD0-FDC4-B16E-9FCF-EBD9D6C31F11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B685B3C-8B2D-0ACA-079A-33F5D8832DE6}"/>
              </a:ext>
            </a:extLst>
          </p:cNvPr>
          <p:cNvCxnSpPr>
            <a:cxnSpLocks/>
            <a:stCxn id="164" idx="3"/>
            <a:endCxn id="157" idx="1"/>
          </p:cNvCxnSpPr>
          <p:nvPr/>
        </p:nvCxnSpPr>
        <p:spPr>
          <a:xfrm flipV="1">
            <a:off x="1936854" y="2358575"/>
            <a:ext cx="1883441" cy="43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2A4DA99-C1A8-1DBE-B7D2-69FD65AE4F1F}"/>
              </a:ext>
            </a:extLst>
          </p:cNvPr>
          <p:cNvSpPr txBox="1"/>
          <p:nvPr/>
        </p:nvSpPr>
        <p:spPr>
          <a:xfrm>
            <a:off x="2060434" y="221285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pic>
        <p:nvPicPr>
          <p:cNvPr id="168" name="Picture 4" descr="Image result for cloud">
            <a:extLst>
              <a:ext uri="{FF2B5EF4-FFF2-40B4-BE49-F238E27FC236}">
                <a16:creationId xmlns:a16="http://schemas.microsoft.com/office/drawing/2014/main" id="{99B02FB7-2356-7D39-FA7F-F049CE5D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25" y="2578553"/>
            <a:ext cx="2214053" cy="15364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40C31423-16F4-0C5D-9CE1-3D94E5855FDC}"/>
              </a:ext>
            </a:extLst>
          </p:cNvPr>
          <p:cNvSpPr txBox="1"/>
          <p:nvPr/>
        </p:nvSpPr>
        <p:spPr>
          <a:xfrm>
            <a:off x="8376791" y="3151588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NMS /HES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B988DE0-34FF-6F2B-CFC7-F13C0E0AB179}"/>
              </a:ext>
            </a:extLst>
          </p:cNvPr>
          <p:cNvCxnSpPr>
            <a:cxnSpLocks/>
          </p:cNvCxnSpPr>
          <p:nvPr/>
        </p:nvCxnSpPr>
        <p:spPr>
          <a:xfrm flipH="1" flipV="1">
            <a:off x="4691952" y="2358574"/>
            <a:ext cx="3248371" cy="662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5EF5F80-E34E-F910-5792-C708958F3663}"/>
              </a:ext>
            </a:extLst>
          </p:cNvPr>
          <p:cNvSpPr txBox="1"/>
          <p:nvPr/>
        </p:nvSpPr>
        <p:spPr>
          <a:xfrm>
            <a:off x="6281238" y="2312156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8DD629F-F2E9-3DB5-8CB5-88B44F64E861}"/>
              </a:ext>
            </a:extLst>
          </p:cNvPr>
          <p:cNvGrpSpPr/>
          <p:nvPr/>
        </p:nvGrpSpPr>
        <p:grpSpPr>
          <a:xfrm>
            <a:off x="1085740" y="5020683"/>
            <a:ext cx="928202" cy="1017177"/>
            <a:chOff x="2785355" y="4330774"/>
            <a:chExt cx="849729" cy="891466"/>
          </a:xfrm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41CB8665-5C88-F968-0100-4A1E9AF6604D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021CD0A-DA38-6628-4689-B5F7A6B81322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C284D9D-9FCB-0323-4F48-B639EA821C18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B127A4A9-8E90-1A52-B63B-F7DE0C48B3CB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B447D86-594D-A101-CCB0-F7B41BD2980B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24FD43A-6B25-D451-7395-95568B835F73}"/>
              </a:ext>
            </a:extLst>
          </p:cNvPr>
          <p:cNvGrpSpPr/>
          <p:nvPr/>
        </p:nvGrpSpPr>
        <p:grpSpPr>
          <a:xfrm>
            <a:off x="4217273" y="4881569"/>
            <a:ext cx="841249" cy="1133291"/>
            <a:chOff x="4591618" y="2498382"/>
            <a:chExt cx="841249" cy="1133291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1208C76-9CD6-E3D0-2A95-6C50C4662050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7094535A-D7BD-922F-BBB9-245607EC930F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E02C3CD9-3C95-EE9C-A19C-0403E5F8FD0A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8C8095A-ADBF-911D-A2B4-A70FA7BFD294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E652D65A-B94C-CBE2-326E-328ED58826E2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AC9CFF0-8A06-928D-FC56-FF02A20EFCA9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7C538F50-C915-8C17-1355-788201DAC442}"/>
              </a:ext>
            </a:extLst>
          </p:cNvPr>
          <p:cNvSpPr txBox="1"/>
          <p:nvPr/>
        </p:nvSpPr>
        <p:spPr>
          <a:xfrm>
            <a:off x="4750742" y="175103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3C1160A-EE1D-D2B8-EF65-BA60F00E16E8}"/>
              </a:ext>
            </a:extLst>
          </p:cNvPr>
          <p:cNvSpPr txBox="1"/>
          <p:nvPr/>
        </p:nvSpPr>
        <p:spPr>
          <a:xfrm>
            <a:off x="5082578" y="5117372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3041283-1D16-D2BF-CDD4-96C50026322B}"/>
              </a:ext>
            </a:extLst>
          </p:cNvPr>
          <p:cNvSpPr txBox="1"/>
          <p:nvPr/>
        </p:nvSpPr>
        <p:spPr>
          <a:xfrm>
            <a:off x="1986344" y="5037826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  <a:endParaRPr lang="en-IN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03FCA8A-2956-2DD9-B9BE-81639D721709}"/>
              </a:ext>
            </a:extLst>
          </p:cNvPr>
          <p:cNvCxnSpPr>
            <a:cxnSpLocks/>
          </p:cNvCxnSpPr>
          <p:nvPr/>
        </p:nvCxnSpPr>
        <p:spPr>
          <a:xfrm flipH="1">
            <a:off x="5095088" y="3909051"/>
            <a:ext cx="3109112" cy="130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3A73782D-CB7A-9A4C-B13B-C32B98665782}"/>
              </a:ext>
            </a:extLst>
          </p:cNvPr>
          <p:cNvSpPr txBox="1"/>
          <p:nvPr/>
        </p:nvSpPr>
        <p:spPr>
          <a:xfrm>
            <a:off x="6281238" y="4693367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6D884BC-0F69-7E1C-6285-48A7B504F420}"/>
              </a:ext>
            </a:extLst>
          </p:cNvPr>
          <p:cNvSpPr txBox="1"/>
          <p:nvPr/>
        </p:nvSpPr>
        <p:spPr>
          <a:xfrm>
            <a:off x="2671410" y="514788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6A89709-7C5F-3E1C-9CF4-D399AD493750}"/>
              </a:ext>
            </a:extLst>
          </p:cNvPr>
          <p:cNvCxnSpPr>
            <a:cxnSpLocks/>
            <a:stCxn id="177" idx="3"/>
          </p:cNvCxnSpPr>
          <p:nvPr/>
        </p:nvCxnSpPr>
        <p:spPr>
          <a:xfrm flipV="1">
            <a:off x="2013942" y="5537485"/>
            <a:ext cx="2152372" cy="3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A36AD65-7641-A875-4494-78C34010C692}"/>
              </a:ext>
            </a:extLst>
          </p:cNvPr>
          <p:cNvGrpSpPr/>
          <p:nvPr/>
        </p:nvGrpSpPr>
        <p:grpSpPr>
          <a:xfrm>
            <a:off x="1092886" y="3265261"/>
            <a:ext cx="928202" cy="1017177"/>
            <a:chOff x="2785355" y="4330774"/>
            <a:chExt cx="849729" cy="891466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6CCFA7DD-8B28-8916-E343-F9744ED46914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B8E2434-D2AF-1504-8861-18040CE7A115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750EBA17-38BD-AEA9-BE9D-53995F0DFF9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1840509E-928B-C208-D99F-299564D4DC19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CB32C05-20B6-1396-1A35-DB8283B42025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DEF29B66-A77E-D582-441E-ECF8E9DF3561}"/>
              </a:ext>
            </a:extLst>
          </p:cNvPr>
          <p:cNvCxnSpPr>
            <a:cxnSpLocks/>
            <a:stCxn id="197" idx="3"/>
            <a:endCxn id="184" idx="1"/>
          </p:cNvCxnSpPr>
          <p:nvPr/>
        </p:nvCxnSpPr>
        <p:spPr>
          <a:xfrm>
            <a:off x="2021088" y="3817117"/>
            <a:ext cx="2203266" cy="1299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8FC5FBD-8D39-5FEC-63A4-1B563D80C7F5}"/>
              </a:ext>
            </a:extLst>
          </p:cNvPr>
          <p:cNvSpPr txBox="1"/>
          <p:nvPr/>
        </p:nvSpPr>
        <p:spPr>
          <a:xfrm>
            <a:off x="1966035" y="3333569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  <a:endParaRPr lang="en-IN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12C4451-6925-9C23-C607-D7EDAFC702B4}"/>
              </a:ext>
            </a:extLst>
          </p:cNvPr>
          <p:cNvSpPr txBox="1"/>
          <p:nvPr/>
        </p:nvSpPr>
        <p:spPr>
          <a:xfrm>
            <a:off x="2428839" y="4011974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6C9FC1-6D96-C09D-A8B7-9C7BF0233711}"/>
              </a:ext>
            </a:extLst>
          </p:cNvPr>
          <p:cNvSpPr txBox="1"/>
          <p:nvPr/>
        </p:nvSpPr>
        <p:spPr>
          <a:xfrm>
            <a:off x="1827544" y="1829660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31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C1A9-520E-9E0D-54DC-56CBFA59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35" y="207051"/>
            <a:ext cx="10515600" cy="1325563"/>
          </a:xfrm>
        </p:spPr>
        <p:txBody>
          <a:bodyPr/>
          <a:lstStyle/>
          <a:p>
            <a:r>
              <a:rPr lang="en-IN" dirty="0"/>
              <a:t>Case1 : RF link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1E52-28EA-6064-16DD-53847E98D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BC0148-F491-3CC2-436D-537297135C04}"/>
              </a:ext>
            </a:extLst>
          </p:cNvPr>
          <p:cNvGrpSpPr/>
          <p:nvPr/>
        </p:nvGrpSpPr>
        <p:grpSpPr>
          <a:xfrm>
            <a:off x="3820295" y="1791929"/>
            <a:ext cx="841249" cy="1133291"/>
            <a:chOff x="4591618" y="2498382"/>
            <a:chExt cx="841249" cy="11332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7DBBC88-0918-36B9-57A6-E3D238FEB8DC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7099F8A-4E38-0049-A356-0B84111751F1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26A82F5-647C-E52C-91E1-50E87AC9706B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5B4DCC-AB66-5A2D-E38C-002643D5935F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DC73E24-DC1F-630C-65C1-85704A71A61B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D31DB-2C99-9EF1-5670-AFC3769371ED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F92889-CB6A-6169-F151-4191D528A4B1}"/>
              </a:ext>
            </a:extLst>
          </p:cNvPr>
          <p:cNvGrpSpPr/>
          <p:nvPr/>
        </p:nvGrpSpPr>
        <p:grpSpPr>
          <a:xfrm>
            <a:off x="1087125" y="1917925"/>
            <a:ext cx="849729" cy="891466"/>
            <a:chOff x="2785355" y="4330774"/>
            <a:chExt cx="849729" cy="89146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B5FFC7-13A7-CC53-E18D-C3AA0AE20E3B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DE0265-78DD-605D-5635-AD6506B3A9AA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1036CD0-512B-FB09-C81D-4D664D4DF620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FDE270C-5E10-AEE0-28B1-14BDE216CBF5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9C7C40-74E5-3D22-CF49-89BE88652266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8FEB7E-8ED5-E1A6-394A-4AFC2FFBF6F2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1936854" y="2358575"/>
            <a:ext cx="1883441" cy="43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31ACDD-7D12-5D44-D226-85DB2003E336}"/>
              </a:ext>
            </a:extLst>
          </p:cNvPr>
          <p:cNvSpPr txBox="1"/>
          <p:nvPr/>
        </p:nvSpPr>
        <p:spPr>
          <a:xfrm>
            <a:off x="2060434" y="221285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pic>
        <p:nvPicPr>
          <p:cNvPr id="19" name="Picture 4" descr="Image result for cloud">
            <a:extLst>
              <a:ext uri="{FF2B5EF4-FFF2-40B4-BE49-F238E27FC236}">
                <a16:creationId xmlns:a16="http://schemas.microsoft.com/office/drawing/2014/main" id="{F0651F7D-00FC-DDBC-6CCC-0A103FA70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25" y="2578553"/>
            <a:ext cx="2214053" cy="15364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96A709-CED5-075B-F62C-9DF1E745BAAF}"/>
              </a:ext>
            </a:extLst>
          </p:cNvPr>
          <p:cNvSpPr txBox="1"/>
          <p:nvPr/>
        </p:nvSpPr>
        <p:spPr>
          <a:xfrm>
            <a:off x="8376791" y="3151588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NMS /HES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BAFA20-820E-9620-FB78-A57760C75FD1}"/>
              </a:ext>
            </a:extLst>
          </p:cNvPr>
          <p:cNvCxnSpPr>
            <a:cxnSpLocks/>
          </p:cNvCxnSpPr>
          <p:nvPr/>
        </p:nvCxnSpPr>
        <p:spPr>
          <a:xfrm flipH="1" flipV="1">
            <a:off x="4691952" y="2358574"/>
            <a:ext cx="3248371" cy="662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9E13AE-A4B5-A209-7402-E2137B6EBA56}"/>
              </a:ext>
            </a:extLst>
          </p:cNvPr>
          <p:cNvSpPr txBox="1"/>
          <p:nvPr/>
        </p:nvSpPr>
        <p:spPr>
          <a:xfrm>
            <a:off x="5805387" y="2196072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6107A1-FAF1-D019-AA10-C78953B94EE5}"/>
              </a:ext>
            </a:extLst>
          </p:cNvPr>
          <p:cNvGrpSpPr/>
          <p:nvPr/>
        </p:nvGrpSpPr>
        <p:grpSpPr>
          <a:xfrm>
            <a:off x="1085740" y="5020683"/>
            <a:ext cx="928202" cy="1017177"/>
            <a:chOff x="2785355" y="4330774"/>
            <a:chExt cx="849729" cy="89146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9D1F1A6-02A9-3A10-244B-AF593A204675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DADAE5-AA27-1936-DF26-787F211058CA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27688B9-C264-3655-0560-98FC5E7FA67B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5B580FE-B12D-079F-AB86-EA8F3AFD4E24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6FFFE5-A287-91BE-8832-37EDE363E3F8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266910-F8B0-35DE-7340-9164BE6F5EEE}"/>
              </a:ext>
            </a:extLst>
          </p:cNvPr>
          <p:cNvGrpSpPr/>
          <p:nvPr/>
        </p:nvGrpSpPr>
        <p:grpSpPr>
          <a:xfrm>
            <a:off x="4217273" y="4881569"/>
            <a:ext cx="841249" cy="1133291"/>
            <a:chOff x="4591618" y="2498382"/>
            <a:chExt cx="841249" cy="113329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51B49E5-421F-8780-E8DC-307AAD580F90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94B6DB6-EC6E-7131-740B-71C6CDA667A5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1E9359A-6634-D46B-42FD-E73DF3F45F51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A95E78-6558-C9F7-4BD8-46AD65150296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A05D8CD-1EC6-B99D-C25E-ADBF1F7D0020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CEA9A6-84CF-E42A-F8AC-18A5CC3944AC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C89A196-4D60-EB32-1E24-BCA309B9CCE4}"/>
              </a:ext>
            </a:extLst>
          </p:cNvPr>
          <p:cNvSpPr txBox="1"/>
          <p:nvPr/>
        </p:nvSpPr>
        <p:spPr>
          <a:xfrm>
            <a:off x="4750742" y="175103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4B478F-8402-4C28-FCA3-510DDE044462}"/>
              </a:ext>
            </a:extLst>
          </p:cNvPr>
          <p:cNvSpPr txBox="1"/>
          <p:nvPr/>
        </p:nvSpPr>
        <p:spPr>
          <a:xfrm>
            <a:off x="5082578" y="5117372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170B6-599B-88A1-EDB5-EC63E32AFDDF}"/>
              </a:ext>
            </a:extLst>
          </p:cNvPr>
          <p:cNvSpPr txBox="1"/>
          <p:nvPr/>
        </p:nvSpPr>
        <p:spPr>
          <a:xfrm>
            <a:off x="1986344" y="5037826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A583B1-3D33-DB1D-E3C0-88AD9144A8C0}"/>
              </a:ext>
            </a:extLst>
          </p:cNvPr>
          <p:cNvCxnSpPr>
            <a:cxnSpLocks/>
          </p:cNvCxnSpPr>
          <p:nvPr/>
        </p:nvCxnSpPr>
        <p:spPr>
          <a:xfrm flipH="1">
            <a:off x="5095088" y="3909051"/>
            <a:ext cx="3109112" cy="130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6D1221-D1B2-C341-6DE3-DD75426D8904}"/>
              </a:ext>
            </a:extLst>
          </p:cNvPr>
          <p:cNvSpPr txBox="1"/>
          <p:nvPr/>
        </p:nvSpPr>
        <p:spPr>
          <a:xfrm>
            <a:off x="6542198" y="4543817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70C2C3-D952-358F-83A4-E3A1B14C3993}"/>
              </a:ext>
            </a:extLst>
          </p:cNvPr>
          <p:cNvSpPr txBox="1"/>
          <p:nvPr/>
        </p:nvSpPr>
        <p:spPr>
          <a:xfrm>
            <a:off x="2671410" y="514788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998E12-594F-AFFE-21A5-7C866872AD4D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013942" y="5537485"/>
            <a:ext cx="2152372" cy="3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6A35D6-D37A-E30C-B852-0D12703FD469}"/>
              </a:ext>
            </a:extLst>
          </p:cNvPr>
          <p:cNvGrpSpPr/>
          <p:nvPr/>
        </p:nvGrpSpPr>
        <p:grpSpPr>
          <a:xfrm>
            <a:off x="1092886" y="3265261"/>
            <a:ext cx="928202" cy="1017177"/>
            <a:chOff x="2785355" y="4330774"/>
            <a:chExt cx="849729" cy="891466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CC6C00C-EBE4-0B6B-0B32-41A97412DB8C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6ACFA6-E4AC-A203-BF62-09FC821E066A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850DA70-1562-E32A-8EFD-FC9D21A646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521B56A-38F6-564C-7928-FA4E52B7D841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58B7576-6D9F-7326-5327-4C3BBE98ABD6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723401-048D-5297-7DB9-CD40BEE96D45}"/>
              </a:ext>
            </a:extLst>
          </p:cNvPr>
          <p:cNvCxnSpPr>
            <a:cxnSpLocks/>
          </p:cNvCxnSpPr>
          <p:nvPr/>
        </p:nvCxnSpPr>
        <p:spPr>
          <a:xfrm>
            <a:off x="1916218" y="3712491"/>
            <a:ext cx="2203266" cy="1299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5F9394D-A1B6-B465-BF09-3E47081E50D2}"/>
              </a:ext>
            </a:extLst>
          </p:cNvPr>
          <p:cNvSpPr txBox="1"/>
          <p:nvPr/>
        </p:nvSpPr>
        <p:spPr>
          <a:xfrm>
            <a:off x="1966035" y="3333569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B0E1A9-9F90-B8EF-BD07-0BBF073B8A91}"/>
              </a:ext>
            </a:extLst>
          </p:cNvPr>
          <p:cNvSpPr txBox="1"/>
          <p:nvPr/>
        </p:nvSpPr>
        <p:spPr>
          <a:xfrm>
            <a:off x="2589681" y="311617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1DE549-8584-E065-EDBB-E7176048820E}"/>
              </a:ext>
            </a:extLst>
          </p:cNvPr>
          <p:cNvCxnSpPr/>
          <p:nvPr/>
        </p:nvCxnSpPr>
        <p:spPr>
          <a:xfrm flipV="1">
            <a:off x="2060434" y="2809391"/>
            <a:ext cx="1766942" cy="786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EE6BCC-9941-1520-381E-C34FCE0B02C0}"/>
              </a:ext>
            </a:extLst>
          </p:cNvPr>
          <p:cNvSpPr txBox="1"/>
          <p:nvPr/>
        </p:nvSpPr>
        <p:spPr>
          <a:xfrm>
            <a:off x="2567253" y="3951777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985C6548-91BE-8B2D-46B2-BF68AC3AC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1918" y="2599485"/>
            <a:ext cx="676190" cy="8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6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C9C4-1E07-470C-3945-52EC8B8E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Case1 : RF link up ,M3 shifted under original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230C-5747-F4B7-6558-D6508727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BF5105-EB9B-D63F-0095-B1A16C0904EF}"/>
              </a:ext>
            </a:extLst>
          </p:cNvPr>
          <p:cNvGrpSpPr/>
          <p:nvPr/>
        </p:nvGrpSpPr>
        <p:grpSpPr>
          <a:xfrm>
            <a:off x="3820295" y="1791929"/>
            <a:ext cx="841249" cy="1133291"/>
            <a:chOff x="4591618" y="2498382"/>
            <a:chExt cx="841249" cy="11332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EAB2546-D6E1-2B80-60E2-0A69C24BC4B8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D95FC54-BFA4-7EC0-8329-101DCD3BA22C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A43CEAE-C1F1-EC47-EE42-6E40371C3B37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E50E5-20FD-22CE-4D17-D8867600C5EC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7CEA850-1C8A-CCFF-BE09-3D847F6F6D5F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2026CD-EB9B-24B4-D283-2DAEFD25CFB3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BC4B8A-E3CB-FE12-9A48-85B12FE4E632}"/>
              </a:ext>
            </a:extLst>
          </p:cNvPr>
          <p:cNvGrpSpPr/>
          <p:nvPr/>
        </p:nvGrpSpPr>
        <p:grpSpPr>
          <a:xfrm>
            <a:off x="1087125" y="1917925"/>
            <a:ext cx="849729" cy="891466"/>
            <a:chOff x="2785355" y="4330774"/>
            <a:chExt cx="849729" cy="89146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AA1FED-2751-63A8-9FB7-F025B4B57B69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3B1E47-A2F7-77B5-FB70-7B886E78A098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5208ECE-F48F-C3F5-98A6-DD87CE2F6F8C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1222942-047D-2630-FB60-8A76FCA92111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59E6FB-8C4E-08DB-8F64-176A15490635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509981-E0DB-6D0E-94E3-455D55F5214F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936854" y="2358575"/>
            <a:ext cx="1883441" cy="43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78B52B-780A-0CCA-D52B-B40A92958703}"/>
              </a:ext>
            </a:extLst>
          </p:cNvPr>
          <p:cNvSpPr txBox="1"/>
          <p:nvPr/>
        </p:nvSpPr>
        <p:spPr>
          <a:xfrm>
            <a:off x="2060434" y="221285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pic>
        <p:nvPicPr>
          <p:cNvPr id="23" name="Picture 4" descr="Image result for cloud">
            <a:extLst>
              <a:ext uri="{FF2B5EF4-FFF2-40B4-BE49-F238E27FC236}">
                <a16:creationId xmlns:a16="http://schemas.microsoft.com/office/drawing/2014/main" id="{E3962647-3710-B397-6E45-047BD2DDC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25" y="2578553"/>
            <a:ext cx="2214053" cy="15364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0C1BBA8-E4FF-2162-9A54-A40299E66003}"/>
              </a:ext>
            </a:extLst>
          </p:cNvPr>
          <p:cNvSpPr txBox="1"/>
          <p:nvPr/>
        </p:nvSpPr>
        <p:spPr>
          <a:xfrm>
            <a:off x="8376791" y="3151588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NMS /HES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19C34C-D6CC-3B5F-5253-589A19E758F2}"/>
              </a:ext>
            </a:extLst>
          </p:cNvPr>
          <p:cNvCxnSpPr>
            <a:cxnSpLocks/>
          </p:cNvCxnSpPr>
          <p:nvPr/>
        </p:nvCxnSpPr>
        <p:spPr>
          <a:xfrm flipH="1" flipV="1">
            <a:off x="4691952" y="2358574"/>
            <a:ext cx="3248371" cy="662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57A954-5B16-3EAD-A875-CE6EA8AC807D}"/>
              </a:ext>
            </a:extLst>
          </p:cNvPr>
          <p:cNvSpPr txBox="1"/>
          <p:nvPr/>
        </p:nvSpPr>
        <p:spPr>
          <a:xfrm>
            <a:off x="5805387" y="2196072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A397B1-3D7E-D6B9-24D7-1CEB7FF8BDBB}"/>
              </a:ext>
            </a:extLst>
          </p:cNvPr>
          <p:cNvGrpSpPr/>
          <p:nvPr/>
        </p:nvGrpSpPr>
        <p:grpSpPr>
          <a:xfrm>
            <a:off x="1085740" y="5020683"/>
            <a:ext cx="928202" cy="1017177"/>
            <a:chOff x="2785355" y="4330774"/>
            <a:chExt cx="849729" cy="89146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051EB49-00FB-F06E-AD01-5CC4831A1C23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5B3511-7829-7DB7-6B0E-78CB9DEF98CB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89ADA18-D5CA-6342-5790-4D2869E43FFE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E5B9614-DC5B-4018-9929-5279091234C6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43CA03-12DE-3548-0DD4-2188F2B547F7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AE16A1-08E8-AD89-072C-13BC107C2293}"/>
              </a:ext>
            </a:extLst>
          </p:cNvPr>
          <p:cNvGrpSpPr/>
          <p:nvPr/>
        </p:nvGrpSpPr>
        <p:grpSpPr>
          <a:xfrm>
            <a:off x="4217273" y="4881569"/>
            <a:ext cx="841249" cy="1133291"/>
            <a:chOff x="4591618" y="2498382"/>
            <a:chExt cx="841249" cy="11332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78CF614-9737-1283-6C41-44EC5115BE91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023BCE63-179A-A2FE-5B06-8CDC2447D729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1FA388E-4F19-F63C-0309-FE0FB7203FC8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C8FC0E-93A0-037A-ACAC-DFF7B85AE757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04DF8FD-1E21-E528-1C66-0D11637EE11D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667ED80-34B8-7F4E-38ED-18FB6E100B69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E8A41FE-AB01-F392-27FC-A152D7792EE7}"/>
              </a:ext>
            </a:extLst>
          </p:cNvPr>
          <p:cNvSpPr txBox="1"/>
          <p:nvPr/>
        </p:nvSpPr>
        <p:spPr>
          <a:xfrm>
            <a:off x="4750742" y="175103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F4B65-3510-E015-02A8-8A05C39ED6BC}"/>
              </a:ext>
            </a:extLst>
          </p:cNvPr>
          <p:cNvSpPr txBox="1"/>
          <p:nvPr/>
        </p:nvSpPr>
        <p:spPr>
          <a:xfrm>
            <a:off x="5082578" y="5117372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97111-17B4-EA93-6039-19CFBB883B56}"/>
              </a:ext>
            </a:extLst>
          </p:cNvPr>
          <p:cNvSpPr txBox="1"/>
          <p:nvPr/>
        </p:nvSpPr>
        <p:spPr>
          <a:xfrm>
            <a:off x="1986344" y="5037826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  <a:endParaRPr lang="en-IN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F0D1A6-9F77-F491-F4D7-00EE2107983D}"/>
              </a:ext>
            </a:extLst>
          </p:cNvPr>
          <p:cNvCxnSpPr>
            <a:cxnSpLocks/>
          </p:cNvCxnSpPr>
          <p:nvPr/>
        </p:nvCxnSpPr>
        <p:spPr>
          <a:xfrm flipH="1">
            <a:off x="5095088" y="3909051"/>
            <a:ext cx="3109112" cy="130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56F62A-95B0-EA01-DA27-824439447E14}"/>
              </a:ext>
            </a:extLst>
          </p:cNvPr>
          <p:cNvSpPr txBox="1"/>
          <p:nvPr/>
        </p:nvSpPr>
        <p:spPr>
          <a:xfrm>
            <a:off x="5778061" y="3684310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5F5DFC-C626-B6B7-B4CF-C109E120D581}"/>
              </a:ext>
            </a:extLst>
          </p:cNvPr>
          <p:cNvSpPr txBox="1"/>
          <p:nvPr/>
        </p:nvSpPr>
        <p:spPr>
          <a:xfrm>
            <a:off x="2671410" y="514788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D6C062A-2F17-5290-9CBE-B87166A5934A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013942" y="5537485"/>
            <a:ext cx="2152372" cy="3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645EE4-FDD7-4640-40A3-935D1A31087D}"/>
              </a:ext>
            </a:extLst>
          </p:cNvPr>
          <p:cNvGrpSpPr/>
          <p:nvPr/>
        </p:nvGrpSpPr>
        <p:grpSpPr>
          <a:xfrm>
            <a:off x="1092886" y="3265261"/>
            <a:ext cx="928202" cy="1017177"/>
            <a:chOff x="2785355" y="4330774"/>
            <a:chExt cx="849729" cy="891466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E0B1D29-21D0-77CE-B23C-73AA151677A1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181078-0B65-BF64-01DE-D30354612186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5AB674A-97F0-8291-4FB0-27F90C4775A9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CA29746-986D-B2E6-315A-AD12711FC0E0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3B596D-83EA-C8E9-42D8-A1E1DBCCA6D9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F007F6D-7ACF-6C3D-7D5C-49718730DE52}"/>
              </a:ext>
            </a:extLst>
          </p:cNvPr>
          <p:cNvSpPr txBox="1"/>
          <p:nvPr/>
        </p:nvSpPr>
        <p:spPr>
          <a:xfrm>
            <a:off x="1966035" y="3333569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B538B7-31C6-D526-36F8-99497BE06BAF}"/>
              </a:ext>
            </a:extLst>
          </p:cNvPr>
          <p:cNvSpPr txBox="1"/>
          <p:nvPr/>
        </p:nvSpPr>
        <p:spPr>
          <a:xfrm>
            <a:off x="2589681" y="311617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19DA26-9D7A-1052-4D9D-0C6A5DCEB23D}"/>
              </a:ext>
            </a:extLst>
          </p:cNvPr>
          <p:cNvCxnSpPr/>
          <p:nvPr/>
        </p:nvCxnSpPr>
        <p:spPr>
          <a:xfrm flipV="1">
            <a:off x="2060434" y="2809391"/>
            <a:ext cx="1766942" cy="786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8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B384-4C38-BD85-F551-D640A419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2 : cellular link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84D4-9B9C-8CC3-226F-5B35CC38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26338ED-CB74-2BC5-1CE8-731986585CC9}"/>
              </a:ext>
            </a:extLst>
          </p:cNvPr>
          <p:cNvGrpSpPr/>
          <p:nvPr/>
        </p:nvGrpSpPr>
        <p:grpSpPr>
          <a:xfrm>
            <a:off x="3820295" y="1791929"/>
            <a:ext cx="841249" cy="1133291"/>
            <a:chOff x="4591618" y="2498382"/>
            <a:chExt cx="841249" cy="113329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9836E40-A292-EA17-2C24-3629EE1688D4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8D871D04-717D-147C-CA87-D036C7C6FF27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E9972F-E335-028C-0E73-478423CDB3E5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E5C624-4F65-9509-6CAB-928110BC602E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F7DC9AF-ECBB-E2CD-C119-ECE6B68A5FA7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AF617E-6711-57D5-40F9-7D0CEF819F11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4DFBF9-1F87-7416-6E75-F8BDFBED4F63}"/>
              </a:ext>
            </a:extLst>
          </p:cNvPr>
          <p:cNvGrpSpPr/>
          <p:nvPr/>
        </p:nvGrpSpPr>
        <p:grpSpPr>
          <a:xfrm>
            <a:off x="1087125" y="1917925"/>
            <a:ext cx="849729" cy="891466"/>
            <a:chOff x="2785355" y="4330774"/>
            <a:chExt cx="849729" cy="89146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29BE914-776B-5F28-57AD-931FCB3A951C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6668010-BA0C-F93A-784E-829EFB7525DD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FE4EA3-755F-DA8B-2861-82A68173120A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F203D39-12AE-43E0-BF4F-641E20CB807C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0100F9-7EAE-D588-4813-40E6012B356D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id="{F8671738-6A34-47E8-7326-C8301D793179}"/>
              </a:ext>
            </a:extLst>
          </p:cNvPr>
          <p:cNvSpPr/>
          <p:nvPr/>
        </p:nvSpPr>
        <p:spPr>
          <a:xfrm>
            <a:off x="6096000" y="2282890"/>
            <a:ext cx="608743" cy="837557"/>
          </a:xfrm>
          <a:prstGeom prst="mathMultiply">
            <a:avLst>
              <a:gd name="adj1" fmla="val 1350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6600848-926F-07B8-E270-3AA311751829}"/>
              </a:ext>
            </a:extLst>
          </p:cNvPr>
          <p:cNvCxnSpPr>
            <a:cxnSpLocks/>
          </p:cNvCxnSpPr>
          <p:nvPr/>
        </p:nvCxnSpPr>
        <p:spPr>
          <a:xfrm flipV="1">
            <a:off x="1886061" y="2360489"/>
            <a:ext cx="1883441" cy="43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17C9150-E549-C603-8BCC-97B913131C42}"/>
              </a:ext>
            </a:extLst>
          </p:cNvPr>
          <p:cNvSpPr txBox="1"/>
          <p:nvPr/>
        </p:nvSpPr>
        <p:spPr>
          <a:xfrm>
            <a:off x="2152993" y="2130145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pic>
        <p:nvPicPr>
          <p:cNvPr id="69" name="Picture 4" descr="Image result for cloud">
            <a:extLst>
              <a:ext uri="{FF2B5EF4-FFF2-40B4-BE49-F238E27FC236}">
                <a16:creationId xmlns:a16="http://schemas.microsoft.com/office/drawing/2014/main" id="{76621A62-7942-3462-2933-B860F78BA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25" y="2578553"/>
            <a:ext cx="2214053" cy="15364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5735870A-8C7D-D697-18DB-615536BC6297}"/>
              </a:ext>
            </a:extLst>
          </p:cNvPr>
          <p:cNvSpPr txBox="1"/>
          <p:nvPr/>
        </p:nvSpPr>
        <p:spPr>
          <a:xfrm>
            <a:off x="8376791" y="3151588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NMS /HES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335973-CA31-3F4E-BEDA-20996E953D4F}"/>
              </a:ext>
            </a:extLst>
          </p:cNvPr>
          <p:cNvCxnSpPr>
            <a:cxnSpLocks/>
          </p:cNvCxnSpPr>
          <p:nvPr/>
        </p:nvCxnSpPr>
        <p:spPr>
          <a:xfrm flipH="1" flipV="1">
            <a:off x="4691952" y="2358574"/>
            <a:ext cx="3248371" cy="662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358732F-1707-9B72-6CF7-0356D4A2857C}"/>
              </a:ext>
            </a:extLst>
          </p:cNvPr>
          <p:cNvSpPr txBox="1"/>
          <p:nvPr/>
        </p:nvSpPr>
        <p:spPr>
          <a:xfrm>
            <a:off x="5805387" y="2196072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59CA7AE-7CDE-6059-7AF8-BEBB1D1B05AD}"/>
              </a:ext>
            </a:extLst>
          </p:cNvPr>
          <p:cNvGrpSpPr/>
          <p:nvPr/>
        </p:nvGrpSpPr>
        <p:grpSpPr>
          <a:xfrm>
            <a:off x="1085740" y="5020683"/>
            <a:ext cx="928202" cy="1017177"/>
            <a:chOff x="2785355" y="4330774"/>
            <a:chExt cx="849729" cy="891466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E313370-326F-DDE2-0AA6-50530EB933BC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0978726-3910-FC5B-9681-2162B1F8BE55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818E0C1-426C-F544-A613-916F747A3E1C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09CC0BEC-F436-10D0-C1EA-A57E11340B65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439E2C-EBAD-8E46-0546-81F8E33D9623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00F47AF-25A5-31CA-F413-F2CE5257E409}"/>
              </a:ext>
            </a:extLst>
          </p:cNvPr>
          <p:cNvGrpSpPr/>
          <p:nvPr/>
        </p:nvGrpSpPr>
        <p:grpSpPr>
          <a:xfrm>
            <a:off x="4217273" y="4881569"/>
            <a:ext cx="841249" cy="1133291"/>
            <a:chOff x="4591618" y="2498382"/>
            <a:chExt cx="841249" cy="113329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ECB3C48-AEB5-0992-260A-32AC6D94C289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FAD3C5A1-BAF9-ECD8-3D15-5167F39B4586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3D80518F-0E3D-3778-CE10-3479DBD624DE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2D97762-79A3-71E6-C639-49452BB53287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04EFFFC-1A1E-4DB6-916E-7ABE3F24C5C6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E7D6FF7-F8BA-8905-0120-BE8BBB78D279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86076D15-A4B6-2AA8-85B4-FBEC20001E59}"/>
              </a:ext>
            </a:extLst>
          </p:cNvPr>
          <p:cNvSpPr txBox="1"/>
          <p:nvPr/>
        </p:nvSpPr>
        <p:spPr>
          <a:xfrm>
            <a:off x="4750742" y="175103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47BE355-E405-3E1B-7FBA-DD28C259A009}"/>
              </a:ext>
            </a:extLst>
          </p:cNvPr>
          <p:cNvSpPr txBox="1"/>
          <p:nvPr/>
        </p:nvSpPr>
        <p:spPr>
          <a:xfrm>
            <a:off x="5082578" y="5117372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66D007-E86B-3D86-C77C-F12F035E69EE}"/>
              </a:ext>
            </a:extLst>
          </p:cNvPr>
          <p:cNvSpPr txBox="1"/>
          <p:nvPr/>
        </p:nvSpPr>
        <p:spPr>
          <a:xfrm>
            <a:off x="1986344" y="5037826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56C2BD4-4985-DD0A-18B4-9AF930398E79}"/>
              </a:ext>
            </a:extLst>
          </p:cNvPr>
          <p:cNvSpPr txBox="1"/>
          <p:nvPr/>
        </p:nvSpPr>
        <p:spPr>
          <a:xfrm>
            <a:off x="1843942" y="1701814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  <a:endParaRPr lang="en-IN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39D717D-C621-D1ED-9526-486F0D341804}"/>
              </a:ext>
            </a:extLst>
          </p:cNvPr>
          <p:cNvCxnSpPr>
            <a:cxnSpLocks/>
          </p:cNvCxnSpPr>
          <p:nvPr/>
        </p:nvCxnSpPr>
        <p:spPr>
          <a:xfrm flipH="1">
            <a:off x="5095088" y="3909051"/>
            <a:ext cx="3109112" cy="130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CE87A0C-CFAC-90F0-FE61-377898B494E0}"/>
              </a:ext>
            </a:extLst>
          </p:cNvPr>
          <p:cNvSpPr txBox="1"/>
          <p:nvPr/>
        </p:nvSpPr>
        <p:spPr>
          <a:xfrm>
            <a:off x="5778061" y="3684310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6A3039-F0C6-72A7-22CC-4BB654C4684C}"/>
              </a:ext>
            </a:extLst>
          </p:cNvPr>
          <p:cNvSpPr txBox="1"/>
          <p:nvPr/>
        </p:nvSpPr>
        <p:spPr>
          <a:xfrm>
            <a:off x="2671410" y="514788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59D6B5-9012-8D7D-8C67-C7FF3B11315F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2013942" y="5537485"/>
            <a:ext cx="2152372" cy="3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B98B4AC-020F-2FAE-DFCD-F86C1CB2C8D9}"/>
              </a:ext>
            </a:extLst>
          </p:cNvPr>
          <p:cNvGrpSpPr/>
          <p:nvPr/>
        </p:nvGrpSpPr>
        <p:grpSpPr>
          <a:xfrm>
            <a:off x="2690188" y="3490683"/>
            <a:ext cx="998273" cy="1017177"/>
            <a:chOff x="2785353" y="4282921"/>
            <a:chExt cx="849731" cy="891466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470EBBA8-28B7-1C46-1833-208482665EAE}"/>
                </a:ext>
              </a:extLst>
            </p:cNvPr>
            <p:cNvSpPr/>
            <p:nvPr/>
          </p:nvSpPr>
          <p:spPr>
            <a:xfrm>
              <a:off x="2785353" y="4282921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019D66F-0BCE-021F-429C-C3AC1E150967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CFDDF3F-9092-133F-D21C-41F2DAD3DE83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4869FD82-CB5C-7A95-8DFF-89E09A74E62E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FDB9CD-AB5D-0370-FADC-4274C4C1BD65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218A266-740A-184E-738C-E3EE9A1B0F37}"/>
              </a:ext>
            </a:extLst>
          </p:cNvPr>
          <p:cNvCxnSpPr>
            <a:cxnSpLocks/>
          </p:cNvCxnSpPr>
          <p:nvPr/>
        </p:nvCxnSpPr>
        <p:spPr>
          <a:xfrm flipV="1">
            <a:off x="2989942" y="2446417"/>
            <a:ext cx="787771" cy="1078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2872390-C098-4C4D-79BF-4F3BC59AB5AA}"/>
              </a:ext>
            </a:extLst>
          </p:cNvPr>
          <p:cNvSpPr txBox="1"/>
          <p:nvPr/>
        </p:nvSpPr>
        <p:spPr>
          <a:xfrm>
            <a:off x="3392563" y="321345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  <a:endParaRPr lang="en-IN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8623BC-5498-8669-2CD1-7FA09E944965}"/>
              </a:ext>
            </a:extLst>
          </p:cNvPr>
          <p:cNvSpPr txBox="1"/>
          <p:nvPr/>
        </p:nvSpPr>
        <p:spPr>
          <a:xfrm>
            <a:off x="3000630" y="2677234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3117A54-9BAA-E8FE-A047-635A140724AB}"/>
              </a:ext>
            </a:extLst>
          </p:cNvPr>
          <p:cNvGrpSpPr/>
          <p:nvPr/>
        </p:nvGrpSpPr>
        <p:grpSpPr>
          <a:xfrm>
            <a:off x="1066059" y="3499746"/>
            <a:ext cx="1019450" cy="990796"/>
            <a:chOff x="2785355" y="4330774"/>
            <a:chExt cx="849729" cy="891466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E7BC7A3F-C23D-FEE2-21E6-E5277ACA728F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044F392-01BE-5A86-5028-585AD61E198E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76F18D-0B8D-B28F-8D3D-72F3DFA7BAAC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9EFC9CA0-9AEC-0B83-C6E1-8633548930E0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02FA32C-32F6-BA84-52DC-6A189E769C35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1E02463-F359-655F-7F78-9E94B71D583F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880379" y="3999272"/>
            <a:ext cx="8098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58EDB9E-CDC0-4C73-41ED-EEE0816745DB}"/>
              </a:ext>
            </a:extLst>
          </p:cNvPr>
          <p:cNvSpPr txBox="1"/>
          <p:nvPr/>
        </p:nvSpPr>
        <p:spPr>
          <a:xfrm>
            <a:off x="2115694" y="3688748"/>
            <a:ext cx="6772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3944015-9693-6FBA-7AEC-0D3CA920342A}"/>
              </a:ext>
            </a:extLst>
          </p:cNvPr>
          <p:cNvSpPr txBox="1"/>
          <p:nvPr/>
        </p:nvSpPr>
        <p:spPr>
          <a:xfrm>
            <a:off x="1212526" y="3195288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97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CA17-8926-A52A-156A-79932457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0" y="-19251"/>
            <a:ext cx="10515600" cy="1325563"/>
          </a:xfrm>
        </p:spPr>
        <p:txBody>
          <a:bodyPr/>
          <a:lstStyle/>
          <a:p>
            <a:r>
              <a:rPr lang="en-IN" dirty="0"/>
              <a:t>Case 2 : cellular link failure gateway network shifted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C3D2-1CED-1CC8-4AC9-28073D5F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46ED7B1-B625-67C0-54C9-F9CDD76C65C7}"/>
              </a:ext>
            </a:extLst>
          </p:cNvPr>
          <p:cNvGrpSpPr/>
          <p:nvPr/>
        </p:nvGrpSpPr>
        <p:grpSpPr>
          <a:xfrm>
            <a:off x="5570681" y="1843902"/>
            <a:ext cx="841249" cy="1133291"/>
            <a:chOff x="4591618" y="2498382"/>
            <a:chExt cx="841249" cy="113329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733B4EE-CEDF-5E90-BD09-DBCA83E9A7CA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3AC0100B-4C2F-4A1F-6540-A125B4CA7B04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9239B6A9-03D2-DAE7-FF28-96566D44C3F4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145E27-A6C4-2CED-FC1A-C4D5E65B99CC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1E2F811-4F25-C20D-AC46-BF47302F5C9F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366C210-B4F2-8EFB-20E3-64D971EFF776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D807270-9212-E0BA-BE79-DADA98A89071}"/>
              </a:ext>
            </a:extLst>
          </p:cNvPr>
          <p:cNvGrpSpPr/>
          <p:nvPr/>
        </p:nvGrpSpPr>
        <p:grpSpPr>
          <a:xfrm>
            <a:off x="1087125" y="1917925"/>
            <a:ext cx="849729" cy="891466"/>
            <a:chOff x="2785355" y="4330774"/>
            <a:chExt cx="849729" cy="891466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23B90ED5-1990-BA37-C5AF-A6AB51A30C4C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4B8C041-D3C6-66BC-5931-204FBBBFDFF7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3B72FD3-2B07-B843-F293-ED8A3C3514B1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C643835-1A42-EF9F-90DF-B27E3B62B337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246E00-1658-08C6-9031-51A903470EAE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E563877-DAC7-BA87-FA8F-AAAA7C59A13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886061" y="2403492"/>
            <a:ext cx="3684620" cy="7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6044552-B0ED-1A1D-27DC-36D9CD849233}"/>
              </a:ext>
            </a:extLst>
          </p:cNvPr>
          <p:cNvSpPr txBox="1"/>
          <p:nvPr/>
        </p:nvSpPr>
        <p:spPr>
          <a:xfrm>
            <a:off x="2152993" y="2130145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pic>
        <p:nvPicPr>
          <p:cNvPr id="76" name="Picture 4" descr="Image result for cloud">
            <a:extLst>
              <a:ext uri="{FF2B5EF4-FFF2-40B4-BE49-F238E27FC236}">
                <a16:creationId xmlns:a16="http://schemas.microsoft.com/office/drawing/2014/main" id="{F9319672-B460-2305-CFAE-4457ED58B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25" y="2578553"/>
            <a:ext cx="2214053" cy="15364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01B9AC9-B6D3-9CB8-1DF6-C911166711DF}"/>
              </a:ext>
            </a:extLst>
          </p:cNvPr>
          <p:cNvSpPr txBox="1"/>
          <p:nvPr/>
        </p:nvSpPr>
        <p:spPr>
          <a:xfrm>
            <a:off x="8376791" y="3151588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NMS /HES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88C7150-7643-55AB-02F7-143523A26057}"/>
              </a:ext>
            </a:extLst>
          </p:cNvPr>
          <p:cNvCxnSpPr>
            <a:cxnSpLocks/>
            <a:stCxn id="91" idx="0"/>
            <a:endCxn id="65" idx="2"/>
          </p:cNvCxnSpPr>
          <p:nvPr/>
        </p:nvCxnSpPr>
        <p:spPr>
          <a:xfrm flipH="1" flipV="1">
            <a:off x="5991306" y="2977193"/>
            <a:ext cx="26904" cy="2048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2DE4717-099C-8F83-7FF8-E5BD3018F74C}"/>
              </a:ext>
            </a:extLst>
          </p:cNvPr>
          <p:cNvGrpSpPr/>
          <p:nvPr/>
        </p:nvGrpSpPr>
        <p:grpSpPr>
          <a:xfrm>
            <a:off x="1085740" y="5020683"/>
            <a:ext cx="928202" cy="1017177"/>
            <a:chOff x="2785355" y="4330774"/>
            <a:chExt cx="849729" cy="89146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ED4129F-AB08-D619-16BD-1C6BA51F3EBA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7D1952F-327B-851C-5D7F-617F2BC4441A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2D94BEF-22F0-4D6A-942F-CB9C556FE3FD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33EDF4-D27C-478C-4710-15F7439DC930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A1A7A6-F8C9-43D2-6661-63F2163D233F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01D0C86-EA89-A6B9-47D8-EC8EC2DB127C}"/>
              </a:ext>
            </a:extLst>
          </p:cNvPr>
          <p:cNvGrpSpPr/>
          <p:nvPr/>
        </p:nvGrpSpPr>
        <p:grpSpPr>
          <a:xfrm>
            <a:off x="5597585" y="5025856"/>
            <a:ext cx="841249" cy="1133291"/>
            <a:chOff x="4591618" y="2498382"/>
            <a:chExt cx="841249" cy="113329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1C70E7B-87A9-F923-A675-F93E3115F15D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18BE4E7-6654-7058-0FC3-17AC0C73C948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BD180D65-F993-60B0-B12A-07352FE54C9F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CAB534-F227-3B07-4284-20782A79559A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59DCFE8-E549-E144-5BAA-58FBB9D40B90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5A8C6C2-2403-038B-B781-9DE84D000100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32754B9-0784-8E47-D533-B39CEAF3A559}"/>
              </a:ext>
            </a:extLst>
          </p:cNvPr>
          <p:cNvSpPr txBox="1"/>
          <p:nvPr/>
        </p:nvSpPr>
        <p:spPr>
          <a:xfrm>
            <a:off x="4750742" y="175103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048449-D340-F7E9-4800-B63FBB554DE7}"/>
              </a:ext>
            </a:extLst>
          </p:cNvPr>
          <p:cNvSpPr txBox="1"/>
          <p:nvPr/>
        </p:nvSpPr>
        <p:spPr>
          <a:xfrm>
            <a:off x="6411011" y="504772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D08E15B-3B66-9B7B-12FE-985095293B30}"/>
              </a:ext>
            </a:extLst>
          </p:cNvPr>
          <p:cNvSpPr txBox="1"/>
          <p:nvPr/>
        </p:nvSpPr>
        <p:spPr>
          <a:xfrm>
            <a:off x="1986344" y="5037826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  <a:endParaRPr lang="en-IN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A5725A-5FC6-602D-BA98-CC1901A6CB85}"/>
              </a:ext>
            </a:extLst>
          </p:cNvPr>
          <p:cNvSpPr txBox="1"/>
          <p:nvPr/>
        </p:nvSpPr>
        <p:spPr>
          <a:xfrm>
            <a:off x="1843942" y="1701814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  <a:endParaRPr lang="en-IN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82A4ED9-357D-776E-3E42-96A36F80D8AE}"/>
              </a:ext>
            </a:extLst>
          </p:cNvPr>
          <p:cNvCxnSpPr>
            <a:cxnSpLocks/>
          </p:cNvCxnSpPr>
          <p:nvPr/>
        </p:nvCxnSpPr>
        <p:spPr>
          <a:xfrm flipH="1">
            <a:off x="6438834" y="3909051"/>
            <a:ext cx="1765366" cy="1116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6139F17-9F9C-ACCF-5C6D-010D0D3A2EF0}"/>
              </a:ext>
            </a:extLst>
          </p:cNvPr>
          <p:cNvSpPr txBox="1"/>
          <p:nvPr/>
        </p:nvSpPr>
        <p:spPr>
          <a:xfrm>
            <a:off x="6953111" y="4490542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4C55B8-D4F4-AD39-979F-19A466E80609}"/>
              </a:ext>
            </a:extLst>
          </p:cNvPr>
          <p:cNvSpPr txBox="1"/>
          <p:nvPr/>
        </p:nvSpPr>
        <p:spPr>
          <a:xfrm>
            <a:off x="3514157" y="5292662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76AC9C3-7FFD-8D51-8A59-D81854C923FD}"/>
              </a:ext>
            </a:extLst>
          </p:cNvPr>
          <p:cNvCxnSpPr>
            <a:cxnSpLocks/>
            <a:stCxn id="85" idx="3"/>
            <a:endCxn id="91" idx="1"/>
          </p:cNvCxnSpPr>
          <p:nvPr/>
        </p:nvCxnSpPr>
        <p:spPr>
          <a:xfrm>
            <a:off x="2013942" y="5572539"/>
            <a:ext cx="3583643" cy="19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B3B1D2E-F17A-A427-E075-B6913A68F076}"/>
              </a:ext>
            </a:extLst>
          </p:cNvPr>
          <p:cNvGrpSpPr/>
          <p:nvPr/>
        </p:nvGrpSpPr>
        <p:grpSpPr>
          <a:xfrm>
            <a:off x="2861523" y="2838195"/>
            <a:ext cx="998273" cy="1017177"/>
            <a:chOff x="2785353" y="4282921"/>
            <a:chExt cx="849731" cy="891466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A071078-B4C4-57C2-CB34-4FE2BE1499DC}"/>
                </a:ext>
              </a:extLst>
            </p:cNvPr>
            <p:cNvSpPr/>
            <p:nvPr/>
          </p:nvSpPr>
          <p:spPr>
            <a:xfrm>
              <a:off x="2785353" y="4282921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B9E026F-3E36-0B5E-6954-8379332B469D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A7B8BC9-5E8C-7D2E-611A-B729FC48326D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90B50AF7-FA34-1913-88C3-96C983ECAA63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40F5B8-C08E-BC0A-E1D3-D8E056CFDB3D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B3F79B9-316F-674A-B7D3-E4EEE9E8AE0B}"/>
              </a:ext>
            </a:extLst>
          </p:cNvPr>
          <p:cNvCxnSpPr>
            <a:cxnSpLocks/>
          </p:cNvCxnSpPr>
          <p:nvPr/>
        </p:nvCxnSpPr>
        <p:spPr>
          <a:xfrm flipV="1">
            <a:off x="3750157" y="2518199"/>
            <a:ext cx="1893435" cy="742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5742FFE-174E-98BB-CD47-EBB45904D8C2}"/>
              </a:ext>
            </a:extLst>
          </p:cNvPr>
          <p:cNvSpPr txBox="1"/>
          <p:nvPr/>
        </p:nvSpPr>
        <p:spPr>
          <a:xfrm>
            <a:off x="3602732" y="2723225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  <a:endParaRPr lang="en-IN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575F6C6-09A1-7762-9ABE-E9E6883819EB}"/>
              </a:ext>
            </a:extLst>
          </p:cNvPr>
          <p:cNvSpPr txBox="1"/>
          <p:nvPr/>
        </p:nvSpPr>
        <p:spPr>
          <a:xfrm>
            <a:off x="4150145" y="284895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4F17DB3-2A01-D86A-5F7F-6C7AACB0691B}"/>
              </a:ext>
            </a:extLst>
          </p:cNvPr>
          <p:cNvGrpSpPr/>
          <p:nvPr/>
        </p:nvGrpSpPr>
        <p:grpSpPr>
          <a:xfrm>
            <a:off x="1066059" y="3499746"/>
            <a:ext cx="1019450" cy="990796"/>
            <a:chOff x="2785355" y="4330774"/>
            <a:chExt cx="849729" cy="891466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E8214643-0A78-7AB4-5188-6396A9FA6469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86DAD0C-607E-7359-7177-7B69670D18F7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776EE0C-94DC-0BAA-914C-586D05DB1A8B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A3A21949-FEDF-4251-7E27-4CF4C1BE69FB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C6443BF-31B5-A909-A5CE-47FA3B056626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F2F0CAD-B4FB-C366-CA45-301FEBE430E0}"/>
              </a:ext>
            </a:extLst>
          </p:cNvPr>
          <p:cNvCxnSpPr>
            <a:cxnSpLocks/>
          </p:cNvCxnSpPr>
          <p:nvPr/>
        </p:nvCxnSpPr>
        <p:spPr>
          <a:xfrm flipV="1">
            <a:off x="2029460" y="3545197"/>
            <a:ext cx="816377" cy="378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639FC38-A1BB-D60B-5EC5-87D8E11B076E}"/>
              </a:ext>
            </a:extLst>
          </p:cNvPr>
          <p:cNvSpPr txBox="1"/>
          <p:nvPr/>
        </p:nvSpPr>
        <p:spPr>
          <a:xfrm>
            <a:off x="2144738" y="3474753"/>
            <a:ext cx="6772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E55D27-82F5-A7CA-A889-3E6711F1D4D1}"/>
              </a:ext>
            </a:extLst>
          </p:cNvPr>
          <p:cNvSpPr txBox="1"/>
          <p:nvPr/>
        </p:nvSpPr>
        <p:spPr>
          <a:xfrm>
            <a:off x="1227352" y="3051132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523BA73-4E4E-4B40-5CD2-B654DA111BCC}"/>
              </a:ext>
            </a:extLst>
          </p:cNvPr>
          <p:cNvSpPr txBox="1"/>
          <p:nvPr/>
        </p:nvSpPr>
        <p:spPr>
          <a:xfrm>
            <a:off x="5746967" y="3687325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4BC9280-6F98-3387-C4BC-99E5C1F3CFC2}"/>
              </a:ext>
            </a:extLst>
          </p:cNvPr>
          <p:cNvCxnSpPr>
            <a:cxnSpLocks/>
          </p:cNvCxnSpPr>
          <p:nvPr/>
        </p:nvCxnSpPr>
        <p:spPr>
          <a:xfrm flipH="1">
            <a:off x="1881468" y="2882916"/>
            <a:ext cx="3741957" cy="24292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68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D70F-E1FE-17E4-B1F5-EF634555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84"/>
            <a:ext cx="10515600" cy="1325563"/>
          </a:xfrm>
        </p:spPr>
        <p:txBody>
          <a:bodyPr/>
          <a:lstStyle/>
          <a:p>
            <a:r>
              <a:rPr lang="en-IN" dirty="0"/>
              <a:t>Case2: cellular link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4418-01D1-646A-2561-DCD2C34A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98CAA7-6EA9-405E-DC4D-6105069633C8}"/>
              </a:ext>
            </a:extLst>
          </p:cNvPr>
          <p:cNvGrpSpPr/>
          <p:nvPr/>
        </p:nvGrpSpPr>
        <p:grpSpPr>
          <a:xfrm>
            <a:off x="3820295" y="1791929"/>
            <a:ext cx="841249" cy="1133291"/>
            <a:chOff x="4591618" y="2498382"/>
            <a:chExt cx="841249" cy="113329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F112EC5-835C-72AF-B8B1-1A9E4FDC08FE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B4AC647B-0314-F94A-D596-F1A32272DD67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88576805-76EC-F29B-9306-DB751266E38C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0D9D106-9D51-B168-209A-FE6C377C48FD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AFBFB41-B516-C4B2-A3C6-5CE7704A9D01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6BFA9D1-5277-DD88-CE62-98AA139A6295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CEE8CF2-DF99-1D8D-1676-715F2CD456FF}"/>
              </a:ext>
            </a:extLst>
          </p:cNvPr>
          <p:cNvGrpSpPr/>
          <p:nvPr/>
        </p:nvGrpSpPr>
        <p:grpSpPr>
          <a:xfrm>
            <a:off x="1087125" y="1917925"/>
            <a:ext cx="849729" cy="891466"/>
            <a:chOff x="2785355" y="4330774"/>
            <a:chExt cx="849729" cy="891466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B765C6D-4B19-2272-A7BB-4A6A25B524B0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FC62E93-0EAA-1FA2-C988-3CCF79FF8662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886715E-7F96-9048-8D5A-48DBB76887E4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A2E27B1-C58F-9E1D-8D28-9C730938619B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9CB9952-6CF9-D65F-2751-40E064F980F5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DB0047-101A-35C5-032A-34CFD0C20021}"/>
              </a:ext>
            </a:extLst>
          </p:cNvPr>
          <p:cNvCxnSpPr>
            <a:cxnSpLocks/>
          </p:cNvCxnSpPr>
          <p:nvPr/>
        </p:nvCxnSpPr>
        <p:spPr>
          <a:xfrm flipV="1">
            <a:off x="1886061" y="2360489"/>
            <a:ext cx="1883441" cy="43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2D0A517-1D6E-604E-F553-BE06E31843B1}"/>
              </a:ext>
            </a:extLst>
          </p:cNvPr>
          <p:cNvSpPr txBox="1"/>
          <p:nvPr/>
        </p:nvSpPr>
        <p:spPr>
          <a:xfrm>
            <a:off x="2152993" y="2130145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pic>
        <p:nvPicPr>
          <p:cNvPr id="73" name="Picture 4" descr="Image result for cloud">
            <a:extLst>
              <a:ext uri="{FF2B5EF4-FFF2-40B4-BE49-F238E27FC236}">
                <a16:creationId xmlns:a16="http://schemas.microsoft.com/office/drawing/2014/main" id="{72B4E63D-87EC-0037-2BA1-722B47CA6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25" y="2578553"/>
            <a:ext cx="2214053" cy="15364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CA3BDB7-A6FE-6F38-AE0A-14DE02EBF6DC}"/>
              </a:ext>
            </a:extLst>
          </p:cNvPr>
          <p:cNvSpPr txBox="1"/>
          <p:nvPr/>
        </p:nvSpPr>
        <p:spPr>
          <a:xfrm>
            <a:off x="8376791" y="3151588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NMS /HES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AAAA37-B4DA-E7BF-D34A-9D7100670F04}"/>
              </a:ext>
            </a:extLst>
          </p:cNvPr>
          <p:cNvCxnSpPr>
            <a:cxnSpLocks/>
            <a:stCxn id="87" idx="0"/>
            <a:endCxn id="63" idx="2"/>
          </p:cNvCxnSpPr>
          <p:nvPr/>
        </p:nvCxnSpPr>
        <p:spPr>
          <a:xfrm flipH="1" flipV="1">
            <a:off x="4240920" y="2925220"/>
            <a:ext cx="396978" cy="195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BD97DC4-4533-04A0-7B7C-A8B5BE15C787}"/>
              </a:ext>
            </a:extLst>
          </p:cNvPr>
          <p:cNvGrpSpPr/>
          <p:nvPr/>
        </p:nvGrpSpPr>
        <p:grpSpPr>
          <a:xfrm>
            <a:off x="1085740" y="5020683"/>
            <a:ext cx="928202" cy="1017177"/>
            <a:chOff x="2785355" y="4330774"/>
            <a:chExt cx="849729" cy="891466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44A84AF0-24B3-0101-9D31-3A08EE559495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4EFDA73-3255-65B5-FA0F-C9EF2AC1B039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8E3898F-C496-2255-5EFC-B125C2407710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9FBA3EF6-8F04-10C0-BECC-9FC78F9CFA1A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7CBE371-62F6-5101-0188-7ACE3A731F45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EDD797-5E66-93DE-34E9-596BE16951D7}"/>
              </a:ext>
            </a:extLst>
          </p:cNvPr>
          <p:cNvGrpSpPr/>
          <p:nvPr/>
        </p:nvGrpSpPr>
        <p:grpSpPr>
          <a:xfrm>
            <a:off x="4217273" y="4881569"/>
            <a:ext cx="841249" cy="1133291"/>
            <a:chOff x="4591618" y="2498382"/>
            <a:chExt cx="841249" cy="1133291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48E2AF2-C956-B46A-8683-86B411C477CA}"/>
                </a:ext>
              </a:extLst>
            </p:cNvPr>
            <p:cNvGrpSpPr/>
            <p:nvPr/>
          </p:nvGrpSpPr>
          <p:grpSpPr>
            <a:xfrm>
              <a:off x="4591618" y="2498382"/>
              <a:ext cx="841249" cy="1133291"/>
              <a:chOff x="4348571" y="2590193"/>
              <a:chExt cx="618059" cy="699369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05F247B7-1E07-1E19-3506-99F2601CF2EB}"/>
                  </a:ext>
                </a:extLst>
              </p:cNvPr>
              <p:cNvSpPr/>
              <p:nvPr/>
            </p:nvSpPr>
            <p:spPr>
              <a:xfrm>
                <a:off x="4348571" y="2590193"/>
                <a:ext cx="618059" cy="69936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BD749E0C-DEBE-7EB7-35A3-72CEDFB92EE3}"/>
                  </a:ext>
                </a:extLst>
              </p:cNvPr>
              <p:cNvSpPr/>
              <p:nvPr/>
            </p:nvSpPr>
            <p:spPr>
              <a:xfrm>
                <a:off x="4353773" y="2602256"/>
                <a:ext cx="576847" cy="265399"/>
              </a:xfrm>
              <a:prstGeom prst="roundRect">
                <a:avLst/>
              </a:prstGeom>
              <a:solidFill>
                <a:srgbClr val="DEE9FB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Cellular +RF  NIC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(4G-CAT1 , </a:t>
                </a:r>
                <a:r>
                  <a:rPr lang="en-US" sz="800" dirty="0">
                    <a:solidFill>
                      <a:schemeClr val="tx1"/>
                    </a:solidFill>
                  </a:rPr>
                  <a:t>6LoWPAN-865</a:t>
                </a:r>
                <a:r>
                  <a:rPr lang="en-US" sz="800" dirty="0"/>
                  <a:t>5-</a:t>
                </a:r>
                <a:r>
                  <a:rPr lang="en-US" sz="800" dirty="0">
                    <a:solidFill>
                      <a:schemeClr val="tx1"/>
                    </a:solidFill>
                  </a:rPr>
                  <a:t>868 MHz)</a:t>
                </a:r>
                <a:r>
                  <a:rPr lang="en-US" sz="7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B1BD662-7D84-346D-0B3E-EB7AE0EF33A6}"/>
                </a:ext>
              </a:extLst>
            </p:cNvPr>
            <p:cNvSpPr txBox="1"/>
            <p:nvPr/>
          </p:nvSpPr>
          <p:spPr>
            <a:xfrm>
              <a:off x="4757326" y="3413233"/>
              <a:ext cx="5402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6949962-01DE-08CA-3937-CA1C19CC53CC}"/>
                </a:ext>
              </a:extLst>
            </p:cNvPr>
            <p:cNvCxnSpPr>
              <a:cxnSpLocks/>
            </p:cNvCxnSpPr>
            <p:nvPr/>
          </p:nvCxnSpPr>
          <p:spPr>
            <a:xfrm>
              <a:off x="4957785" y="2918851"/>
              <a:ext cx="0" cy="4943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B74BF7C-1F70-C442-DD43-F7CE6AC96F80}"/>
                </a:ext>
              </a:extLst>
            </p:cNvPr>
            <p:cNvSpPr txBox="1"/>
            <p:nvPr/>
          </p:nvSpPr>
          <p:spPr>
            <a:xfrm>
              <a:off x="4902266" y="2972443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32AC869-07E6-B414-D010-809D1A63A9E0}"/>
              </a:ext>
            </a:extLst>
          </p:cNvPr>
          <p:cNvSpPr txBox="1"/>
          <p:nvPr/>
        </p:nvSpPr>
        <p:spPr>
          <a:xfrm>
            <a:off x="4750742" y="175103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IN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416179-25E9-5C9B-2962-E83AD93F5701}"/>
              </a:ext>
            </a:extLst>
          </p:cNvPr>
          <p:cNvSpPr txBox="1"/>
          <p:nvPr/>
        </p:nvSpPr>
        <p:spPr>
          <a:xfrm>
            <a:off x="5082578" y="5117372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  <a:endParaRPr lang="en-IN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BFF40F-E358-443C-33FE-D7337C273E89}"/>
              </a:ext>
            </a:extLst>
          </p:cNvPr>
          <p:cNvSpPr txBox="1"/>
          <p:nvPr/>
        </p:nvSpPr>
        <p:spPr>
          <a:xfrm>
            <a:off x="1986344" y="5037826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AE75C58-9F69-33A4-DAF4-C10CF8FA7DD9}"/>
              </a:ext>
            </a:extLst>
          </p:cNvPr>
          <p:cNvSpPr txBox="1"/>
          <p:nvPr/>
        </p:nvSpPr>
        <p:spPr>
          <a:xfrm>
            <a:off x="1843942" y="1701814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  <a:endParaRPr lang="en-IN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45253B9-D608-4C29-6F82-9D9CAD65A36A}"/>
              </a:ext>
            </a:extLst>
          </p:cNvPr>
          <p:cNvCxnSpPr>
            <a:cxnSpLocks/>
          </p:cNvCxnSpPr>
          <p:nvPr/>
        </p:nvCxnSpPr>
        <p:spPr>
          <a:xfrm flipH="1">
            <a:off x="5095088" y="3909051"/>
            <a:ext cx="3109112" cy="130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65B6054-10E2-F20F-9A03-4178E7A3156B}"/>
              </a:ext>
            </a:extLst>
          </p:cNvPr>
          <p:cNvSpPr txBox="1"/>
          <p:nvPr/>
        </p:nvSpPr>
        <p:spPr>
          <a:xfrm>
            <a:off x="6525042" y="4615918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AE4FB48-538F-DE38-88CB-46508E5FE50A}"/>
              </a:ext>
            </a:extLst>
          </p:cNvPr>
          <p:cNvSpPr txBox="1"/>
          <p:nvPr/>
        </p:nvSpPr>
        <p:spPr>
          <a:xfrm>
            <a:off x="2671410" y="514788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022B29C-D5E7-09C0-5535-45B5966F99D8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2013942" y="5537485"/>
            <a:ext cx="2152372" cy="3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74731FF-4655-50B5-8507-13B33349C516}"/>
              </a:ext>
            </a:extLst>
          </p:cNvPr>
          <p:cNvGrpSpPr/>
          <p:nvPr/>
        </p:nvGrpSpPr>
        <p:grpSpPr>
          <a:xfrm>
            <a:off x="2690188" y="3490683"/>
            <a:ext cx="998273" cy="1017177"/>
            <a:chOff x="2785353" y="4282921"/>
            <a:chExt cx="849731" cy="89146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945D9920-1FBD-3639-37C3-EAFEA22E8A29}"/>
                </a:ext>
              </a:extLst>
            </p:cNvPr>
            <p:cNvSpPr/>
            <p:nvPr/>
          </p:nvSpPr>
          <p:spPr>
            <a:xfrm>
              <a:off x="2785353" y="4282921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191DDA1-069A-EC23-754D-4D44E97BC2F6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29F34C8-E309-7343-A7BB-D61486FF3589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900DF357-A6ED-400B-2A89-EC3928E85639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C37849B-B818-8091-DBC3-2F3CD7F7E8CF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52B257F-EF8B-EDCC-E57F-D2FFE4089DB1}"/>
              </a:ext>
            </a:extLst>
          </p:cNvPr>
          <p:cNvCxnSpPr>
            <a:cxnSpLocks/>
          </p:cNvCxnSpPr>
          <p:nvPr/>
        </p:nvCxnSpPr>
        <p:spPr>
          <a:xfrm flipV="1">
            <a:off x="2989942" y="2446417"/>
            <a:ext cx="787771" cy="1078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F85379A-D9E6-C71F-FCA1-1A9FBD4DBFDD}"/>
              </a:ext>
            </a:extLst>
          </p:cNvPr>
          <p:cNvSpPr txBox="1"/>
          <p:nvPr/>
        </p:nvSpPr>
        <p:spPr>
          <a:xfrm>
            <a:off x="3392563" y="3213453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9D3FDB-74C5-E9F1-70C5-DF67FB16B5D5}"/>
              </a:ext>
            </a:extLst>
          </p:cNvPr>
          <p:cNvSpPr txBox="1"/>
          <p:nvPr/>
        </p:nvSpPr>
        <p:spPr>
          <a:xfrm>
            <a:off x="3000630" y="2677234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296B10F-DD88-8C41-3B5C-97C877FFCF74}"/>
              </a:ext>
            </a:extLst>
          </p:cNvPr>
          <p:cNvGrpSpPr/>
          <p:nvPr/>
        </p:nvGrpSpPr>
        <p:grpSpPr>
          <a:xfrm>
            <a:off x="1066059" y="3499746"/>
            <a:ext cx="1019450" cy="990796"/>
            <a:chOff x="2785355" y="4330774"/>
            <a:chExt cx="849729" cy="891466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451313C-300E-BBCD-C027-3CA8568F6186}"/>
                </a:ext>
              </a:extLst>
            </p:cNvPr>
            <p:cNvSpPr/>
            <p:nvPr/>
          </p:nvSpPr>
          <p:spPr>
            <a:xfrm>
              <a:off x="2785355" y="4330774"/>
              <a:ext cx="748143" cy="89146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6463572-33CD-3BE9-E61A-7522C77450B0}"/>
                </a:ext>
              </a:extLst>
            </p:cNvPr>
            <p:cNvSpPr txBox="1"/>
            <p:nvPr/>
          </p:nvSpPr>
          <p:spPr>
            <a:xfrm>
              <a:off x="2954564" y="5006796"/>
              <a:ext cx="5033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/>
                <a:t>DLMS Meter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C8EB2C0-1B44-222D-49F2-EB7EE195CC9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37" y="4620828"/>
              <a:ext cx="0" cy="3240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9F71783D-3BD1-C35D-96A4-233D8AE8E22B}"/>
                </a:ext>
              </a:extLst>
            </p:cNvPr>
            <p:cNvSpPr/>
            <p:nvPr/>
          </p:nvSpPr>
          <p:spPr>
            <a:xfrm>
              <a:off x="2836545" y="4371668"/>
              <a:ext cx="696951" cy="214749"/>
            </a:xfrm>
            <a:prstGeom prst="roundRect">
              <a:avLst/>
            </a:prstGeom>
            <a:solidFill>
              <a:srgbClr val="DEE9FB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RF NIC</a:t>
              </a:r>
              <a:r>
                <a:rPr lang="en-US" sz="700" dirty="0">
                  <a:solidFill>
                    <a:schemeClr val="tx1"/>
                  </a:solidFill>
                </a:rPr>
                <a:t> 6LoWPAN-865</a:t>
              </a:r>
              <a:r>
                <a:rPr lang="en-US" sz="700" dirty="0"/>
                <a:t>5-</a:t>
              </a:r>
              <a:r>
                <a:rPr lang="en-US" sz="700" dirty="0">
                  <a:solidFill>
                    <a:schemeClr val="tx1"/>
                  </a:solidFill>
                </a:rPr>
                <a:t>868 MHz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1046698-B781-E48F-D891-18EECBC16631}"/>
                </a:ext>
              </a:extLst>
            </p:cNvPr>
            <p:cNvSpPr txBox="1"/>
            <p:nvPr/>
          </p:nvSpPr>
          <p:spPr>
            <a:xfrm>
              <a:off x="3116993" y="4560511"/>
              <a:ext cx="5180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UART/</a:t>
              </a:r>
            </a:p>
            <a:p>
              <a:r>
                <a:rPr lang="en-IN" sz="900" dirty="0"/>
                <a:t>RS232/</a:t>
              </a:r>
            </a:p>
            <a:p>
              <a:r>
                <a:rPr lang="en-IN" sz="900" dirty="0"/>
                <a:t>RS485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4F90944-FF7A-EAB3-A605-F5B4501C6112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1880379" y="3999272"/>
            <a:ext cx="8098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9C08C64-EA4F-A7E6-99A8-3146485B9762}"/>
              </a:ext>
            </a:extLst>
          </p:cNvPr>
          <p:cNvSpPr txBox="1"/>
          <p:nvPr/>
        </p:nvSpPr>
        <p:spPr>
          <a:xfrm>
            <a:off x="2115694" y="3688748"/>
            <a:ext cx="6772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FA46B6-0681-9EC5-3B65-B03AF4B1971A}"/>
              </a:ext>
            </a:extLst>
          </p:cNvPr>
          <p:cNvSpPr txBox="1"/>
          <p:nvPr/>
        </p:nvSpPr>
        <p:spPr>
          <a:xfrm>
            <a:off x="1212526" y="3195288"/>
            <a:ext cx="7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0575F83-E129-FD0D-CA7E-2C9EFA8EC951}"/>
              </a:ext>
            </a:extLst>
          </p:cNvPr>
          <p:cNvSpPr txBox="1"/>
          <p:nvPr/>
        </p:nvSpPr>
        <p:spPr>
          <a:xfrm>
            <a:off x="4106722" y="3476561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RF (865-868 MHz) 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00DD9B5-F15A-6A53-C315-3D866048B093}"/>
              </a:ext>
            </a:extLst>
          </p:cNvPr>
          <p:cNvCxnSpPr>
            <a:endCxn id="73" idx="1"/>
          </p:cNvCxnSpPr>
          <p:nvPr/>
        </p:nvCxnSpPr>
        <p:spPr>
          <a:xfrm>
            <a:off x="4661544" y="2531979"/>
            <a:ext cx="3278781" cy="814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07477DB-C845-B815-1603-59BE2C8E106A}"/>
              </a:ext>
            </a:extLst>
          </p:cNvPr>
          <p:cNvSpPr txBox="1"/>
          <p:nvPr/>
        </p:nvSpPr>
        <p:spPr>
          <a:xfrm>
            <a:off x="6148670" y="2519905"/>
            <a:ext cx="736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Cellular (4G)  </a:t>
            </a:r>
          </a:p>
        </p:txBody>
      </p:sp>
      <p:pic>
        <p:nvPicPr>
          <p:cNvPr id="119" name="Graphic 118" descr="Checkmark with solid fill">
            <a:extLst>
              <a:ext uri="{FF2B5EF4-FFF2-40B4-BE49-F238E27FC236}">
                <a16:creationId xmlns:a16="http://schemas.microsoft.com/office/drawing/2014/main" id="{C240155E-848E-D41B-0A80-EE863C06C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6283" y="2569177"/>
            <a:ext cx="676190" cy="8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6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1577</Words>
  <Application>Microsoft Office PowerPoint</Application>
  <PresentationFormat>Widescreen</PresentationFormat>
  <Paragraphs>547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NETWORK MANAGEMENT SYSTEM(NMS)</vt:lpstr>
      <vt:lpstr>Network formation </vt:lpstr>
      <vt:lpstr>Case 1 : RF link failure</vt:lpstr>
      <vt:lpstr>Case 1 : RF Meter shifted</vt:lpstr>
      <vt:lpstr>Case1 : RF link up</vt:lpstr>
      <vt:lpstr>Case1 : RF link up ,M3 shifted under original gateway</vt:lpstr>
      <vt:lpstr>Case 2 : cellular link failure</vt:lpstr>
      <vt:lpstr>Case 2 : cellular link failure gateway network shifted</vt:lpstr>
      <vt:lpstr>Case2: cellular link up</vt:lpstr>
      <vt:lpstr>Case2: Cellular link up, M1 acquired his network </vt:lpstr>
      <vt:lpstr>Case2:  Failure case at time acquiring network of m1 it self </vt:lpstr>
      <vt:lpstr>Case:2 Network, After shifting operation</vt:lpstr>
      <vt:lpstr>Case 3: RF Link failure, use alternate path if available</vt:lpstr>
      <vt:lpstr>Case 3: RF Link failure, use alternate path available for M4 and M3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MANAGEMENT SYSTEM(NMS)</dc:title>
  <dc:creator>Amol</dc:creator>
  <cp:lastModifiedBy>Amol</cp:lastModifiedBy>
  <cp:revision>33</cp:revision>
  <dcterms:created xsi:type="dcterms:W3CDTF">2023-03-16T12:50:17Z</dcterms:created>
  <dcterms:modified xsi:type="dcterms:W3CDTF">2023-03-17T04:38:52Z</dcterms:modified>
</cp:coreProperties>
</file>