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4C399-5590-4AD6-8553-B8E52B3953E2}" v="6" dt="2021-02-03T20:55:0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3b4b2b3300e2011" providerId="LiveId" clId="{7414C399-5590-4AD6-8553-B8E52B3953E2}"/>
    <pc:docChg chg="undo custSel mod addSld modSld">
      <pc:chgData name=" " userId="73b4b2b3300e2011" providerId="LiveId" clId="{7414C399-5590-4AD6-8553-B8E52B3953E2}" dt="2021-02-10T22:52:50.505" v="808" actId="20577"/>
      <pc:docMkLst>
        <pc:docMk/>
      </pc:docMkLst>
      <pc:sldChg chg="modSp mod">
        <pc:chgData name=" " userId="73b4b2b3300e2011" providerId="LiveId" clId="{7414C399-5590-4AD6-8553-B8E52B3953E2}" dt="2021-02-03T20:54:54.471" v="50" actId="20577"/>
        <pc:sldMkLst>
          <pc:docMk/>
          <pc:sldMk cId="2393403394" sldId="258"/>
        </pc:sldMkLst>
        <pc:spChg chg="mod">
          <ac:chgData name=" " userId="73b4b2b3300e2011" providerId="LiveId" clId="{7414C399-5590-4AD6-8553-B8E52B3953E2}" dt="2021-02-03T20:54:54.471" v="50" actId="20577"/>
          <ac:spMkLst>
            <pc:docMk/>
            <pc:sldMk cId="2393403394" sldId="258"/>
            <ac:spMk id="3" creationId="{92005B92-672E-407E-B959-FD2DE921FA58}"/>
          </ac:spMkLst>
        </pc:spChg>
      </pc:sldChg>
      <pc:sldChg chg="modSp mod">
        <pc:chgData name=" " userId="73b4b2b3300e2011" providerId="LiveId" clId="{7414C399-5590-4AD6-8553-B8E52B3953E2}" dt="2021-02-03T20:56:09.050" v="295" actId="20577"/>
        <pc:sldMkLst>
          <pc:docMk/>
          <pc:sldMk cId="313207105" sldId="259"/>
        </pc:sldMkLst>
        <pc:spChg chg="mod">
          <ac:chgData name=" " userId="73b4b2b3300e2011" providerId="LiveId" clId="{7414C399-5590-4AD6-8553-B8E52B3953E2}" dt="2021-02-03T20:56:09.050" v="295" actId="20577"/>
          <ac:spMkLst>
            <pc:docMk/>
            <pc:sldMk cId="313207105" sldId="259"/>
            <ac:spMk id="3" creationId="{E84C14DD-72FB-45AD-8E02-416292022153}"/>
          </ac:spMkLst>
        </pc:spChg>
      </pc:sldChg>
      <pc:sldChg chg="addSp modSp new mod setBg">
        <pc:chgData name=" " userId="73b4b2b3300e2011" providerId="LiveId" clId="{7414C399-5590-4AD6-8553-B8E52B3953E2}" dt="2021-02-03T20:56:41.750" v="327" actId="20577"/>
        <pc:sldMkLst>
          <pc:docMk/>
          <pc:sldMk cId="504815669" sldId="260"/>
        </pc:sldMkLst>
        <pc:spChg chg="mod">
          <ac:chgData name=" " userId="73b4b2b3300e2011" providerId="LiveId" clId="{7414C399-5590-4AD6-8553-B8E52B3953E2}" dt="2021-02-03T20:56:26.055" v="311" actId="20577"/>
          <ac:spMkLst>
            <pc:docMk/>
            <pc:sldMk cId="504815669" sldId="260"/>
            <ac:spMk id="2" creationId="{B33D0BC2-D39D-44F4-B62E-2E28E98AEA56}"/>
          </ac:spMkLst>
        </pc:spChg>
        <pc:spChg chg="mod">
          <ac:chgData name=" " userId="73b4b2b3300e2011" providerId="LiveId" clId="{7414C399-5590-4AD6-8553-B8E52B3953E2}" dt="2021-02-03T20:56:41.750" v="327" actId="20577"/>
          <ac:spMkLst>
            <pc:docMk/>
            <pc:sldMk cId="504815669" sldId="260"/>
            <ac:spMk id="3" creationId="{E1E60D74-54ED-4468-B839-16A7717F2706}"/>
          </ac:spMkLst>
        </pc:spChg>
        <pc:spChg chg="add">
          <ac:chgData name=" " userId="73b4b2b3300e2011" providerId="LiveId" clId="{7414C399-5590-4AD6-8553-B8E52B3953E2}" dt="2021-02-03T20:56:16.727" v="297" actId="26606"/>
          <ac:spMkLst>
            <pc:docMk/>
            <pc:sldMk cId="504815669" sldId="260"/>
            <ac:spMk id="8" creationId="{3B854194-185D-494D-905C-7C7CB2E30F6E}"/>
          </ac:spMkLst>
        </pc:spChg>
        <pc:spChg chg="add">
          <ac:chgData name=" " userId="73b4b2b3300e2011" providerId="LiveId" clId="{7414C399-5590-4AD6-8553-B8E52B3953E2}" dt="2021-02-03T20:56:16.727" v="297" actId="26606"/>
          <ac:spMkLst>
            <pc:docMk/>
            <pc:sldMk cId="504815669" sldId="260"/>
            <ac:spMk id="10" creationId="{B4F5FA0D-0104-4987-8241-EFF7C85B88DE}"/>
          </ac:spMkLst>
        </pc:spChg>
        <pc:picChg chg="add">
          <ac:chgData name=" " userId="73b4b2b3300e2011" providerId="LiveId" clId="{7414C399-5590-4AD6-8553-B8E52B3953E2}" dt="2021-02-03T20:56:16.727" v="297" actId="26606"/>
          <ac:picMkLst>
            <pc:docMk/>
            <pc:sldMk cId="504815669" sldId="260"/>
            <ac:picMk id="12" creationId="{2897127E-6CEF-446C-BE87-93B7C46E49D1}"/>
          </ac:picMkLst>
        </pc:picChg>
      </pc:sldChg>
      <pc:sldChg chg="addSp modSp new mod setBg">
        <pc:chgData name=" " userId="73b4b2b3300e2011" providerId="LiveId" clId="{7414C399-5590-4AD6-8553-B8E52B3953E2}" dt="2021-02-10T22:52:50.505" v="808" actId="20577"/>
        <pc:sldMkLst>
          <pc:docMk/>
          <pc:sldMk cId="299990135" sldId="261"/>
        </pc:sldMkLst>
        <pc:spChg chg="mod">
          <ac:chgData name=" " userId="73b4b2b3300e2011" providerId="LiveId" clId="{7414C399-5590-4AD6-8553-B8E52B3953E2}" dt="2021-02-03T21:17:07.213" v="339" actId="26606"/>
          <ac:spMkLst>
            <pc:docMk/>
            <pc:sldMk cId="299990135" sldId="261"/>
            <ac:spMk id="2" creationId="{AE6BBBCA-0E45-4E41-AB2C-1EDDFEB5D005}"/>
          </ac:spMkLst>
        </pc:spChg>
        <pc:spChg chg="mod">
          <ac:chgData name=" " userId="73b4b2b3300e2011" providerId="LiveId" clId="{7414C399-5590-4AD6-8553-B8E52B3953E2}" dt="2021-02-10T22:52:50.505" v="808" actId="20577"/>
          <ac:spMkLst>
            <pc:docMk/>
            <pc:sldMk cId="299990135" sldId="261"/>
            <ac:spMk id="3" creationId="{3E77849E-9860-40A0-B529-C6DBF1ABDB4B}"/>
          </ac:spMkLst>
        </pc:spChg>
        <pc:spChg chg="add">
          <ac:chgData name=" " userId="73b4b2b3300e2011" providerId="LiveId" clId="{7414C399-5590-4AD6-8553-B8E52B3953E2}" dt="2021-02-03T21:17:07.213" v="339" actId="26606"/>
          <ac:spMkLst>
            <pc:docMk/>
            <pc:sldMk cId="299990135" sldId="261"/>
            <ac:spMk id="8" creationId="{4351DFE5-F63D-4BE0-BDA9-E3EB88F01AA5}"/>
          </ac:spMkLst>
        </pc:spChg>
        <pc:picChg chg="add">
          <ac:chgData name=" " userId="73b4b2b3300e2011" providerId="LiveId" clId="{7414C399-5590-4AD6-8553-B8E52B3953E2}" dt="2021-02-03T21:17:07.213" v="339" actId="26606"/>
          <ac:picMkLst>
            <pc:docMk/>
            <pc:sldMk cId="299990135" sldId="261"/>
            <ac:picMk id="10" creationId="{3AA16612-ACD2-4A16-8F2B-4514FD6BF28F}"/>
          </ac:picMkLst>
        </pc:picChg>
      </pc:sldChg>
      <pc:sldChg chg="addSp delSp modSp new mod setBg">
        <pc:chgData name=" " userId="73b4b2b3300e2011" providerId="LiveId" clId="{7414C399-5590-4AD6-8553-B8E52B3953E2}" dt="2021-02-03T21:19:03.930" v="694" actId="20577"/>
        <pc:sldMkLst>
          <pc:docMk/>
          <pc:sldMk cId="64947303" sldId="262"/>
        </pc:sldMkLst>
        <pc:spChg chg="mod">
          <ac:chgData name=" " userId="73b4b2b3300e2011" providerId="LiveId" clId="{7414C399-5590-4AD6-8553-B8E52B3953E2}" dt="2021-02-03T21:19:03.930" v="694" actId="20577"/>
          <ac:spMkLst>
            <pc:docMk/>
            <pc:sldMk cId="64947303" sldId="262"/>
            <ac:spMk id="2" creationId="{777F6DF3-D77E-42ED-BA10-E8CD99BF7345}"/>
          </ac:spMkLst>
        </pc:spChg>
        <pc:spChg chg="del">
          <ac:chgData name=" " userId="73b4b2b3300e2011" providerId="LiveId" clId="{7414C399-5590-4AD6-8553-B8E52B3953E2}" dt="2021-02-03T21:19:00.022" v="684" actId="26606"/>
          <ac:spMkLst>
            <pc:docMk/>
            <pc:sldMk cId="64947303" sldId="262"/>
            <ac:spMk id="3" creationId="{AF441276-0B53-4FB4-B16A-AAE123C4617D}"/>
          </ac:spMkLst>
        </pc:spChg>
        <pc:spChg chg="add">
          <ac:chgData name=" " userId="73b4b2b3300e2011" providerId="LiveId" clId="{7414C399-5590-4AD6-8553-B8E52B3953E2}" dt="2021-02-03T21:19:00.022" v="684" actId="26606"/>
          <ac:spMkLst>
            <pc:docMk/>
            <pc:sldMk cId="64947303" sldId="262"/>
            <ac:spMk id="8" creationId="{23962611-DFD5-4092-AAFD-559E3DFCE2C9}"/>
          </ac:spMkLst>
        </pc:spChg>
        <pc:picChg chg="add">
          <ac:chgData name=" " userId="73b4b2b3300e2011" providerId="LiveId" clId="{7414C399-5590-4AD6-8553-B8E52B3953E2}" dt="2021-02-03T21:19:00.022" v="684" actId="26606"/>
          <ac:picMkLst>
            <pc:docMk/>
            <pc:sldMk cId="64947303" sldId="262"/>
            <ac:picMk id="10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8236-E927-47F9-835B-D6B6069E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87FF-F98C-437C-9C28-0C3D10BC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AC87-14F5-48DD-B578-CDE6CA5F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C938-5430-43CF-B202-53A150C5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152-5F55-444A-97AB-AC17298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8562-80BB-4410-9F7C-2BB1F28A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F33A-E4D0-4960-AAB0-573011A4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BABC-C990-420F-8AAC-D7FD50CD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14BA-6A7B-45D8-AE83-A95EA6C3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D699A-3910-407B-8DB2-6DA3F12F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75E68-D5B8-4A44-A8A4-9D011EAE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AFD2-16AC-4F5B-9860-4FFE44EC5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A610-8571-42E4-AD9D-799B5648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9C61-4D26-41C4-83AD-6CCCC15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FD4-E4F7-45E3-8D27-844499AD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752-D6A2-4E08-91A1-C643E4D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DA8-56C6-4DA2-A27B-E0E4C87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B0F5-F48B-4D24-8704-D796A50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4C79-30D2-43CD-B643-F6113952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3A1C-8174-459B-A851-DEAC7ECF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278B-E230-466F-BCC0-7F56A694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5C42-ED1A-4504-9BEA-037B4B9E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52B-C1B5-4AC0-9F4C-FFD669F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93C4-7BBF-4E09-A49A-B88CC805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C641-5C75-4A83-9471-58A9490F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D23-4DBD-4ADD-9C29-E943534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48E3-668D-41D5-8D5F-F3DDC5EDC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B576-B827-4157-A504-09E8C679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DE45-2848-4704-AF2F-B86648DA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DE5B-A0A8-4B41-82E2-4B0D7890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8569-833A-468B-A013-76EF905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5A54-F18F-46CB-AC89-C9469AD1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2ED5-425C-438B-94B0-3890157A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E329-8895-4702-9180-A47607B6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9054F-A0C3-4B93-905D-1A0D4846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4804D-7FB0-4C72-AAD8-4BA29A3B0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4710-8E84-4C0F-8463-EBB63DB2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E1E7-7575-4B7A-89D8-7B45ED8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C75-F1F0-4F4C-8344-9EE532C8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FAFF-7D2A-46E4-962D-058D843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AC9C4-05AF-4BC0-B226-A8C07954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9D4E-3E27-4C3F-9BAD-FD9C870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CF1B8-17D2-4C9E-B91D-DFC268AD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CD735-01FA-4492-9570-B6BC1D33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0382D-0B14-4CD4-942B-CE1FA0FA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741E-23CA-49E3-B510-22A79347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5904-5DB4-4CCC-B0C4-0154129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5211-D094-48AE-A8D8-26E3CD45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D3B2-2FAF-461E-983F-F74796D9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3AFB-4FF6-41F4-834B-1BDF594E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B060F-2CF0-44C4-8ADD-2BEE1E45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FC1C-7FD7-401F-B9B5-EADE6A3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1BBE-28B7-44BF-B5A5-924319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6B87A-C5D1-44EA-96FA-629A5B503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7B71-8C21-42AD-B101-4586E8BA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932C-2457-46A9-952A-BD38DA3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D1C6E-E774-450E-90AE-83FC8CB8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7868-6462-444A-9A8B-A0B9CCF3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EFDE3-C967-45EE-911B-C641DD26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38B6-EBD5-4159-ACEC-A0057F0E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8EE0-08FC-4DE9-85BA-B9EEB32E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B23-E030-4A53-8FC5-D2DEBCB5D12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506-FA71-47F7-BB3A-F6BDA467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F2F-8BB3-441F-A756-2C6AE69C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D6B0-A7F7-4BC3-AE1A-49B7F83B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ssellyates88/suicide-rates-overview-1985-to-201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unsdsn/world-happiness" TargetMode="External"/><Relationship Id="rId4" Type="http://schemas.openxmlformats.org/officeDocument/2006/relationships/hyperlink" Target="https://www.kaggle.com/undp/human-developme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2D7C7-54CE-4C04-B4F6-82FB09C9C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Suicide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2D92-2FF4-4DC6-ABB4-C37E369D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Lake Brant</a:t>
            </a:r>
          </a:p>
        </p:txBody>
      </p:sp>
    </p:spTree>
    <p:extLst>
      <p:ext uri="{BB962C8B-B14F-4D97-AF65-F5344CB8AC3E}">
        <p14:creationId xmlns:p14="http://schemas.microsoft.com/office/powerpoint/2010/main" val="3357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30DC7-D509-42E8-8DE5-1D77623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B80B-9ABE-48F0-BDD2-8CB65742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Globally 800,000 people die from suicide every year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Trending down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is typically underreported in certain regions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Do developed nations have lower suicide rates?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Do happier nations have lower suicide rates?</a:t>
            </a:r>
          </a:p>
        </p:txBody>
      </p:sp>
    </p:spTree>
    <p:extLst>
      <p:ext uri="{BB962C8B-B14F-4D97-AF65-F5344CB8AC3E}">
        <p14:creationId xmlns:p14="http://schemas.microsoft.com/office/powerpoint/2010/main" val="26221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045AB-8257-43EB-BBA8-C0AA809A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5B92-672E-407E-B959-FD2DE921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Suicides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Human Development Index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Happiness Index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39340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65BFB-8447-4786-8D3B-85838C65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14DD-72FB-45AD-8E02-41629202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 sourced as CSV files from Kaggle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Suicides: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https://www.kaggle.com/russellyates88/suicide-rates-overview-1985-to-2016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HDI: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https://www.kaggle.com/undp/human-development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GDP and Happiness: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https://www.kaggle.com/unsdsn/world-happiness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Process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Combined into one csv for each individual country including all of the sub-data used to determine indexes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Grouped by region to look at regional differences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D0BC2-D39D-44F4-B62E-2E28E98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0D74-54ED-4468-B839-16A7717F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[link]</a:t>
            </a:r>
          </a:p>
        </p:txBody>
      </p:sp>
    </p:spTree>
    <p:extLst>
      <p:ext uri="{BB962C8B-B14F-4D97-AF65-F5344CB8AC3E}">
        <p14:creationId xmlns:p14="http://schemas.microsoft.com/office/powerpoint/2010/main" val="5048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BBBCA-0E45-4E41-AB2C-1EDDFEB5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849E-9860-40A0-B529-C6DBF1AB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There is no correlation between suicides and happiness or HDI or GDP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More in depth and niche data could be used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Access to healthcare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Education levels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Standard of living indexes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Religion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Political unrest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F6DF3-D77E-42ED-BA10-E8CD99BF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94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Global Suicide Rates</vt:lpstr>
      <vt:lpstr>Overview</vt:lpstr>
      <vt:lpstr>Variables</vt:lpstr>
      <vt:lpstr>The Data</vt:lpstr>
      <vt:lpstr>Visualizations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</dc:title>
  <dc:creator> </dc:creator>
  <cp:lastModifiedBy> </cp:lastModifiedBy>
  <cp:revision>1</cp:revision>
  <dcterms:created xsi:type="dcterms:W3CDTF">2021-02-03T21:18:59Z</dcterms:created>
  <dcterms:modified xsi:type="dcterms:W3CDTF">2021-02-10T22:52:51Z</dcterms:modified>
</cp:coreProperties>
</file>