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PoppinsSemiBold-bold.fntdata"/><Relationship Id="rId22" Type="http://schemas.openxmlformats.org/officeDocument/2006/relationships/font" Target="fonts/PoppinsSemiBold-boldItalic.fntdata"/><Relationship Id="rId21" Type="http://schemas.openxmlformats.org/officeDocument/2006/relationships/font" Target="fonts/Poppi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SemiBold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f8018cc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f8018cc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2137179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2137179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219b80d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219b80d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2137179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2137179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2137179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2137179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2137179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2137179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137179a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137179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2137179a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2137179a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31ec7e1a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31ec7e1a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Core">
  <p:cSld name="SECTION_TITLE_AND_DESCRIPTION_4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7675"/>
            <a:ext cx="9159300" cy="51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774" y="4443976"/>
            <a:ext cx="1132592" cy="2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47125" y="247125"/>
            <a:ext cx="8640900" cy="3209400"/>
          </a:xfrm>
          <a:prstGeom prst="roundRect">
            <a:avLst>
              <a:gd fmla="val 2808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692150" y="3703600"/>
            <a:ext cx="4197000" cy="1233900"/>
          </a:xfrm>
          <a:prstGeom prst="roundRect">
            <a:avLst>
              <a:gd fmla="val 5516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44350" y="3703450"/>
            <a:ext cx="4197000" cy="1233900"/>
          </a:xfrm>
          <a:prstGeom prst="roundRect">
            <a:avLst>
              <a:gd fmla="val 8152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8474" y="2962651"/>
            <a:ext cx="1132592" cy="2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title"/>
          </p:nvPr>
        </p:nvSpPr>
        <p:spPr>
          <a:xfrm>
            <a:off x="493775" y="987550"/>
            <a:ext cx="41970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93775" y="492425"/>
            <a:ext cx="3703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B 1">
  <p:cSld name="SECTION_TITLE_AND_DESCRIPTION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246900" y="1728225"/>
            <a:ext cx="8640900" cy="29625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246900" y="246900"/>
            <a:ext cx="8640900" cy="1234500"/>
          </a:xfrm>
          <a:prstGeom prst="roundRect">
            <a:avLst>
              <a:gd fmla="val 7391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493775" y="740600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492300" y="1975050"/>
            <a:ext cx="3951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B 2">
  <p:cSld name="SECTION_TITLE_AND_DESCRIPTION_2_2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246900" y="1728225"/>
            <a:ext cx="8640900" cy="29625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246900" y="246900"/>
            <a:ext cx="8640900" cy="1234500"/>
          </a:xfrm>
          <a:prstGeom prst="roundRect">
            <a:avLst>
              <a:gd fmla="val 7391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493775" y="740600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492300" y="1975050"/>
            <a:ext cx="3951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B 3">
  <p:cSld name="SECTION_TITLE_AND_DESCRIPTION_2_2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246900" y="1728225"/>
            <a:ext cx="8640900" cy="29625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46900" y="246900"/>
            <a:ext cx="8640900" cy="1234500"/>
          </a:xfrm>
          <a:prstGeom prst="roundRect">
            <a:avLst>
              <a:gd fmla="val 7391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493775" y="740600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492300" y="1975050"/>
            <a:ext cx="3951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B 4">
  <p:cSld name="SECTION_TITLE_AND_DESCRIPTION_2_2_2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246900" y="1728225"/>
            <a:ext cx="8640900" cy="29625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46900" y="246900"/>
            <a:ext cx="8640900" cy="1234500"/>
          </a:xfrm>
          <a:prstGeom prst="roundRect">
            <a:avLst>
              <a:gd fmla="val 7391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493775" y="740700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492300" y="4938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body"/>
          </p:nvPr>
        </p:nvSpPr>
        <p:spPr>
          <a:xfrm>
            <a:off x="492300" y="1975050"/>
            <a:ext cx="3951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B 5">
  <p:cSld name="SECTION_TITLE_AND_DESCRIPTION_2_2_2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246900" y="1728225"/>
            <a:ext cx="8640900" cy="29625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46900" y="246900"/>
            <a:ext cx="8640900" cy="1234500"/>
          </a:xfrm>
          <a:prstGeom prst="roundRect">
            <a:avLst>
              <a:gd fmla="val 7391" name="adj"/>
            </a:avLst>
          </a:prstGeom>
          <a:solidFill>
            <a:srgbClr val="FD80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493775" y="740700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492300" y="4938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492300" y="1975050"/>
            <a:ext cx="3951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B 6">
  <p:cSld name="SECTION_TITLE_AND_DESCRIPTION_2_2_2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246900" y="1728225"/>
            <a:ext cx="8640900" cy="29625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46900" y="246900"/>
            <a:ext cx="8640900" cy="1234500"/>
          </a:xfrm>
          <a:prstGeom prst="roundRect">
            <a:avLst>
              <a:gd fmla="val 7391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93775" y="740700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492300" y="4938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492300" y="1975050"/>
            <a:ext cx="3951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OC">
  <p:cSld name="SECTION_TITLE_AND_DESCRIPTION_2_2_2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246900" y="1481325"/>
            <a:ext cx="1975200" cy="32094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46900" y="246900"/>
            <a:ext cx="8640900" cy="987600"/>
          </a:xfrm>
          <a:prstGeom prst="roundRect">
            <a:avLst>
              <a:gd fmla="val 7391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93775" y="493775"/>
            <a:ext cx="814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92300" y="1728225"/>
            <a:ext cx="14829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5" name="Google Shape;125;p17"/>
          <p:cNvSpPr/>
          <p:nvPr/>
        </p:nvSpPr>
        <p:spPr>
          <a:xfrm>
            <a:off x="2468825" y="1481325"/>
            <a:ext cx="1975200" cy="32094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690750" y="1481325"/>
            <a:ext cx="1975200" cy="32094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912675" y="1481325"/>
            <a:ext cx="1975200" cy="3209400"/>
          </a:xfrm>
          <a:prstGeom prst="roundRect">
            <a:avLst>
              <a:gd fmla="val 3401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2714975" y="1728225"/>
            <a:ext cx="14829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body"/>
          </p:nvPr>
        </p:nvSpPr>
        <p:spPr>
          <a:xfrm>
            <a:off x="4936900" y="1728225"/>
            <a:ext cx="14829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4" type="body"/>
          </p:nvPr>
        </p:nvSpPr>
        <p:spPr>
          <a:xfrm>
            <a:off x="7158825" y="1728075"/>
            <a:ext cx="14829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Double Gray BG">
  <p:cSld name="SECTION_TITLE_AND_DESCRIPTION_2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246900" y="246900"/>
            <a:ext cx="4197000" cy="4443900"/>
          </a:xfrm>
          <a:prstGeom prst="roundRect">
            <a:avLst>
              <a:gd fmla="val 20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690875" y="246900"/>
            <a:ext cx="4197000" cy="4443900"/>
          </a:xfrm>
          <a:prstGeom prst="roundRect">
            <a:avLst>
              <a:gd fmla="val 20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Double Color BG">
  <p:cSld name="SECTION_TITLE_AND_DESCRIPTION_2_2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246900" y="246900"/>
            <a:ext cx="4197000" cy="4443900"/>
          </a:xfrm>
          <a:prstGeom prst="roundRect">
            <a:avLst>
              <a:gd fmla="val 2076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690875" y="246900"/>
            <a:ext cx="4197000" cy="4443900"/>
          </a:xfrm>
          <a:prstGeom prst="roundRect">
            <a:avLst>
              <a:gd fmla="val 2076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Double Gray BG 1">
  <p:cSld name="SECTION_TITLE_AND_DESCRIPTION_2_2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246900" y="246900"/>
            <a:ext cx="4197000" cy="2222100"/>
          </a:xfrm>
          <a:prstGeom prst="roundRect">
            <a:avLst>
              <a:gd fmla="val 392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46900" y="2715775"/>
            <a:ext cx="4197000" cy="1975200"/>
          </a:xfrm>
          <a:prstGeom prst="roundRect">
            <a:avLst>
              <a:gd fmla="val 3929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690875" y="246900"/>
            <a:ext cx="4197000" cy="2222100"/>
          </a:xfrm>
          <a:prstGeom prst="roundRect">
            <a:avLst>
              <a:gd fmla="val 392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690875" y="2715775"/>
            <a:ext cx="4197000" cy="1975200"/>
          </a:xfrm>
          <a:prstGeom prst="roundRect">
            <a:avLst>
              <a:gd fmla="val 3929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Carpool">
  <p:cSld name="SECTION_TITLE_AND_DESCRIPTION_4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-7675"/>
            <a:ext cx="9159300" cy="51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774" y="4443976"/>
            <a:ext cx="1132592" cy="2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247125" y="247125"/>
            <a:ext cx="8640900" cy="3209400"/>
          </a:xfrm>
          <a:prstGeom prst="roundRect">
            <a:avLst>
              <a:gd fmla="val 2808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692150" y="3703600"/>
            <a:ext cx="4197000" cy="1233900"/>
          </a:xfrm>
          <a:prstGeom prst="roundRect">
            <a:avLst>
              <a:gd fmla="val 5516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44350" y="3703450"/>
            <a:ext cx="4197000" cy="1233900"/>
          </a:xfrm>
          <a:prstGeom prst="roundRect">
            <a:avLst>
              <a:gd fmla="val 815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93775" y="987550"/>
            <a:ext cx="4197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5" y="492425"/>
            <a:ext cx="3703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076" y="2970637"/>
            <a:ext cx="2205991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Double Color BG">
  <p:cSld name="SECTION_TITLE_AND_DESCRIPTION_2_2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246900" y="246900"/>
            <a:ext cx="4197000" cy="2222100"/>
          </a:xfrm>
          <a:prstGeom prst="roundRect">
            <a:avLst>
              <a:gd fmla="val 39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46900" y="2715775"/>
            <a:ext cx="4197000" cy="1975200"/>
          </a:xfrm>
          <a:prstGeom prst="roundRect">
            <a:avLst>
              <a:gd fmla="val 3929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4690875" y="246900"/>
            <a:ext cx="4197000" cy="2222100"/>
          </a:xfrm>
          <a:prstGeom prst="roundRect">
            <a:avLst>
              <a:gd fmla="val 3922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690875" y="2715775"/>
            <a:ext cx="4197000" cy="1975200"/>
          </a:xfrm>
          <a:prstGeom prst="roundRect">
            <a:avLst>
              <a:gd fmla="val 3929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3 Dark White Gray 1">
  <p:cSld name="SECTION_TITLE_AND_DESCRIPTION_2_2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3214200" y="246900"/>
            <a:ext cx="2715600" cy="4443900"/>
          </a:xfrm>
          <a:prstGeom prst="roundRect">
            <a:avLst>
              <a:gd fmla="val 3294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6172200" y="246900"/>
            <a:ext cx="2715600" cy="4443900"/>
          </a:xfrm>
          <a:prstGeom prst="roundRect">
            <a:avLst>
              <a:gd fmla="val 3294" name="adj"/>
            </a:avLst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3 Columns Gray 1">
  <p:cSld name="SECTION_TITLE_AND_DESCRIPTION_2_2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246900" y="246900"/>
            <a:ext cx="2724900" cy="4443900"/>
          </a:xfrm>
          <a:prstGeom prst="roundRect">
            <a:avLst>
              <a:gd fmla="val 3294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3214200" y="246900"/>
            <a:ext cx="2715600" cy="4443900"/>
          </a:xfrm>
          <a:prstGeom prst="roundRect">
            <a:avLst>
              <a:gd fmla="val 3294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172200" y="246900"/>
            <a:ext cx="2715600" cy="4443900"/>
          </a:xfrm>
          <a:prstGeom prst="roundRect">
            <a:avLst>
              <a:gd fmla="val 3294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3 Columns Color">
  <p:cSld name="SECTION_TITLE_AND_DESCRIPTION_2_2_1_1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246900" y="246900"/>
            <a:ext cx="2724900" cy="4443900"/>
          </a:xfrm>
          <a:prstGeom prst="roundRect">
            <a:avLst>
              <a:gd fmla="val 3294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214200" y="246900"/>
            <a:ext cx="2715600" cy="4443900"/>
          </a:xfrm>
          <a:prstGeom prst="roundRect">
            <a:avLst>
              <a:gd fmla="val 3294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6172200" y="246900"/>
            <a:ext cx="2715600" cy="4443900"/>
          </a:xfrm>
          <a:prstGeom prst="roundRect">
            <a:avLst>
              <a:gd fmla="val 3294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1">
  <p:cSld name="SECTION_TITLE_AND_DESCRIPTION_2_1_2_1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Blue Footer">
  <p:cSld name="SECTION_TITLE_AND_DESCRIPTION_2_1_2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Green Footer">
  <p:cSld name="SECTION_TITLE_AND_DESCRIPTION_2_1_2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Purple Footer">
  <p:cSld name="SECTION_TITLE_AND_DESCRIPTION_2_1_2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Yellow Footer">
  <p:cSld name="SECTION_TITLE_AND_DESCRIPTION_2_1_2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Orange Footer">
  <p:cSld name="SECTION_TITLE_AND_DESCRIPTION_2_1_2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FD80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Combo">
  <p:cSld name="SECTION_TITLE_AND_DESCRIPTION_4_1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-7675"/>
            <a:ext cx="9159300" cy="51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774" y="4443976"/>
            <a:ext cx="1132592" cy="2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247125" y="247125"/>
            <a:ext cx="8640900" cy="3209400"/>
          </a:xfrm>
          <a:prstGeom prst="roundRect">
            <a:avLst>
              <a:gd fmla="val 2808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692150" y="3703600"/>
            <a:ext cx="4197000" cy="1233900"/>
          </a:xfrm>
          <a:prstGeom prst="roundRect">
            <a:avLst>
              <a:gd fmla="val 5516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26" y="4448223"/>
            <a:ext cx="2205991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244350" y="3703450"/>
            <a:ext cx="4197000" cy="1233900"/>
          </a:xfrm>
          <a:prstGeom prst="roundRect">
            <a:avLst>
              <a:gd fmla="val 815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774" y="4443976"/>
            <a:ext cx="1132592" cy="2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493775" y="987550"/>
            <a:ext cx="4197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93775" y="492425"/>
            <a:ext cx="3703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 Red Footer">
  <p:cSld name="SECTION_TITLE_AND_DESCRIPTION_2_1_2_1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1">
  <p:cSld name="SECTION_TITLE_AND_DESCRIPTION_2_1_1_2_2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Blue Footer">
  <p:cSld name="SECTION_TITLE_AND_DESCRIPTION_2_1_1_2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Green Footer">
  <p:cSld name="SECTION_TITLE_AND_DESCRIPTION_2_1_1_2_2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Purple Footer">
  <p:cSld name="SECTION_TITLE_AND_DESCRIPTION_2_1_1_2_2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Yellow Footer">
  <p:cSld name="SECTION_TITLE_AND_DESCRIPTION_2_1_1_2_2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Orange Footer">
  <p:cSld name="SECTION_TITLE_AND_DESCRIPTION_2_1_1_2_2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FD80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Blank Red Footer">
  <p:cSld name="SECTION_TITLE_AND_DESCRIPTION_2_1_1_2_2_1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987550" y="4809650"/>
            <a:ext cx="7900500" cy="128100"/>
          </a:xfrm>
          <a:prstGeom prst="roundRect">
            <a:avLst>
              <a:gd fmla="val 50000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3831300" y="4792100"/>
            <a:ext cx="14814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38"/>
          <p:cNvSpPr txBox="1"/>
          <p:nvPr>
            <p:ph idx="12" type="sldNum"/>
          </p:nvPr>
        </p:nvSpPr>
        <p:spPr>
          <a:xfrm>
            <a:off x="8641075" y="4809650"/>
            <a:ext cx="2466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 Block A">
  <p:cSld name="SECTION_TITLE_AND_DESCRIPTION_2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1234350" y="1234350"/>
            <a:ext cx="6666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 Block B">
  <p:cSld name="SECTION_TITLE_AND_DESCRIPTION_2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type="title"/>
          </p:nvPr>
        </p:nvSpPr>
        <p:spPr>
          <a:xfrm>
            <a:off x="1234450" y="1234450"/>
            <a:ext cx="6666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1">
  <p:cSld name="SECTION_TITLE_AND_DESCRIPTION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209550" y="246900"/>
            <a:ext cx="5678400" cy="4443900"/>
          </a:xfrm>
          <a:prstGeom prst="roundRect">
            <a:avLst>
              <a:gd fmla="val 18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246900" y="246900"/>
            <a:ext cx="2715900" cy="4443900"/>
          </a:xfrm>
          <a:prstGeom prst="roundRect">
            <a:avLst>
              <a:gd fmla="val 2884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93775" y="987550"/>
            <a:ext cx="2222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703325" y="987550"/>
            <a:ext cx="4690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 Block C">
  <p:cSld name="SECTION_TITLE_AND_DESCRIPTION_2_1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type="title"/>
          </p:nvPr>
        </p:nvSpPr>
        <p:spPr>
          <a:xfrm>
            <a:off x="1234450" y="1234450"/>
            <a:ext cx="6666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 Block D">
  <p:cSld name="SECTION_TITLE_AND_DESCRIPTION_2_1_1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>
            <p:ph type="title"/>
          </p:nvPr>
        </p:nvSpPr>
        <p:spPr>
          <a:xfrm>
            <a:off x="1234450" y="1234450"/>
            <a:ext cx="6666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 Block E">
  <p:cSld name="SECTION_TITLE_AND_DESCRIPTION_2_1_1_1_1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FD80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3"/>
          <p:cNvSpPr txBox="1"/>
          <p:nvPr>
            <p:ph type="title"/>
          </p:nvPr>
        </p:nvSpPr>
        <p:spPr>
          <a:xfrm>
            <a:off x="1234450" y="1234450"/>
            <a:ext cx="6666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 Block F">
  <p:cSld name="SECTION_TITLE_AND_DESCRIPTION_2_1_1_1_1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/>
          <p:nvPr/>
        </p:nvSpPr>
        <p:spPr>
          <a:xfrm>
            <a:off x="246900" y="246900"/>
            <a:ext cx="8640900" cy="4443900"/>
          </a:xfrm>
          <a:prstGeom prst="roundRect">
            <a:avLst>
              <a:gd fmla="val 2052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4"/>
          <p:cNvSpPr txBox="1"/>
          <p:nvPr>
            <p:ph type="title"/>
          </p:nvPr>
        </p:nvSpPr>
        <p:spPr>
          <a:xfrm>
            <a:off x="1234450" y="1234450"/>
            <a:ext cx="6666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3 Blocks A">
  <p:cSld name="SECTION_TITLE_AND_DESCRIPTION_2_1_1_1_1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/>
          <p:nvPr/>
        </p:nvSpPr>
        <p:spPr>
          <a:xfrm>
            <a:off x="246900" y="246900"/>
            <a:ext cx="8640900" cy="3456300"/>
          </a:xfrm>
          <a:prstGeom prst="roundRect">
            <a:avLst>
              <a:gd fmla="val 2695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5"/>
          <p:cNvSpPr txBox="1"/>
          <p:nvPr>
            <p:ph type="title"/>
          </p:nvPr>
        </p:nvSpPr>
        <p:spPr>
          <a:xfrm>
            <a:off x="1234450" y="247150"/>
            <a:ext cx="66660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2" name="Google Shape;252;p45"/>
          <p:cNvSpPr/>
          <p:nvPr/>
        </p:nvSpPr>
        <p:spPr>
          <a:xfrm>
            <a:off x="246900" y="3953275"/>
            <a:ext cx="5184600" cy="737700"/>
          </a:xfrm>
          <a:prstGeom prst="roundRect">
            <a:avLst>
              <a:gd fmla="val 11477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5"/>
          <p:cNvSpPr/>
          <p:nvPr/>
        </p:nvSpPr>
        <p:spPr>
          <a:xfrm>
            <a:off x="5678425" y="3953275"/>
            <a:ext cx="3209700" cy="737700"/>
          </a:xfrm>
          <a:prstGeom prst="roundRect">
            <a:avLst>
              <a:gd fmla="val 11477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5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3 Blocks B">
  <p:cSld name="SECTION_TITLE_AND_DESCRIPTION_2_1_1_1_1_1_1_1_1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/>
          <p:nvPr/>
        </p:nvSpPr>
        <p:spPr>
          <a:xfrm>
            <a:off x="246900" y="1234500"/>
            <a:ext cx="8640900" cy="3456300"/>
          </a:xfrm>
          <a:prstGeom prst="roundRect">
            <a:avLst>
              <a:gd fmla="val 2695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6"/>
          <p:cNvSpPr txBox="1"/>
          <p:nvPr>
            <p:ph type="title"/>
          </p:nvPr>
        </p:nvSpPr>
        <p:spPr>
          <a:xfrm>
            <a:off x="1234450" y="1234500"/>
            <a:ext cx="66660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8" name="Google Shape;258;p46"/>
          <p:cNvSpPr/>
          <p:nvPr/>
        </p:nvSpPr>
        <p:spPr>
          <a:xfrm>
            <a:off x="246900" y="247150"/>
            <a:ext cx="2715900" cy="737700"/>
          </a:xfrm>
          <a:prstGeom prst="roundRect">
            <a:avLst>
              <a:gd fmla="val 11477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6"/>
          <p:cNvSpPr/>
          <p:nvPr/>
        </p:nvSpPr>
        <p:spPr>
          <a:xfrm>
            <a:off x="3209550" y="247150"/>
            <a:ext cx="5678700" cy="737700"/>
          </a:xfrm>
          <a:prstGeom prst="roundRect">
            <a:avLst>
              <a:gd fmla="val 1147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5 Blocks A">
  <p:cSld name="SECTION_TITLE_AND_DESCRIPTION_2_1_1_1_1_1_1_1_1_1_1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/>
          <p:nvPr/>
        </p:nvSpPr>
        <p:spPr>
          <a:xfrm>
            <a:off x="246900" y="246900"/>
            <a:ext cx="6419100" cy="3703200"/>
          </a:xfrm>
          <a:prstGeom prst="roundRect">
            <a:avLst>
              <a:gd fmla="val 2451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7"/>
          <p:cNvSpPr txBox="1"/>
          <p:nvPr>
            <p:ph type="title"/>
          </p:nvPr>
        </p:nvSpPr>
        <p:spPr>
          <a:xfrm>
            <a:off x="740675" y="740675"/>
            <a:ext cx="54315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4" name="Google Shape;264;p47"/>
          <p:cNvSpPr/>
          <p:nvPr/>
        </p:nvSpPr>
        <p:spPr>
          <a:xfrm>
            <a:off x="6912875" y="246900"/>
            <a:ext cx="1975200" cy="2469000"/>
          </a:xfrm>
          <a:prstGeom prst="roundRect">
            <a:avLst>
              <a:gd fmla="val 3358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7"/>
          <p:cNvSpPr/>
          <p:nvPr/>
        </p:nvSpPr>
        <p:spPr>
          <a:xfrm>
            <a:off x="6912875" y="2962650"/>
            <a:ext cx="1975200" cy="1728300"/>
          </a:xfrm>
          <a:prstGeom prst="roundRect">
            <a:avLst>
              <a:gd fmla="val 5341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7"/>
          <p:cNvSpPr/>
          <p:nvPr/>
        </p:nvSpPr>
        <p:spPr>
          <a:xfrm>
            <a:off x="246850" y="4197100"/>
            <a:ext cx="3950400" cy="493800"/>
          </a:xfrm>
          <a:prstGeom prst="roundRect">
            <a:avLst>
              <a:gd fmla="val 16646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7"/>
          <p:cNvSpPr/>
          <p:nvPr/>
        </p:nvSpPr>
        <p:spPr>
          <a:xfrm>
            <a:off x="4443975" y="4197100"/>
            <a:ext cx="2222100" cy="493800"/>
          </a:xfrm>
          <a:prstGeom prst="roundRect">
            <a:avLst>
              <a:gd fmla="val 16646" name="adj"/>
            </a:avLst>
          </a:prstGeom>
          <a:solidFill>
            <a:srgbClr val="FD80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7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/ Wazer A">
  <p:cSld name="SECTION_TITLE_AND_DESCRIPTION_2_1_1_1_1_1_1_1_1_1_1_2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/>
          <p:nvPr/>
        </p:nvSpPr>
        <p:spPr>
          <a:xfrm>
            <a:off x="246900" y="246900"/>
            <a:ext cx="6419100" cy="3209400"/>
          </a:xfrm>
          <a:prstGeom prst="roundRect">
            <a:avLst>
              <a:gd fmla="val 2451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8"/>
          <p:cNvSpPr/>
          <p:nvPr/>
        </p:nvSpPr>
        <p:spPr>
          <a:xfrm>
            <a:off x="6912875" y="246900"/>
            <a:ext cx="1975200" cy="4443900"/>
          </a:xfrm>
          <a:prstGeom prst="roundRect">
            <a:avLst>
              <a:gd fmla="val 3358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8"/>
          <p:cNvSpPr/>
          <p:nvPr/>
        </p:nvSpPr>
        <p:spPr>
          <a:xfrm>
            <a:off x="246850" y="3703325"/>
            <a:ext cx="6419100" cy="987600"/>
          </a:xfrm>
          <a:prstGeom prst="roundRect">
            <a:avLst>
              <a:gd fmla="val 10953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8"/>
          <p:cNvSpPr/>
          <p:nvPr/>
        </p:nvSpPr>
        <p:spPr>
          <a:xfrm>
            <a:off x="2890009" y="1234447"/>
            <a:ext cx="3363997" cy="1643313"/>
          </a:xfrm>
          <a:custGeom>
            <a:rect b="b" l="l" r="r" t="t"/>
            <a:pathLst>
              <a:path extrusionOk="0" h="139916" w="287153">
                <a:moveTo>
                  <a:pt x="60841" y="0"/>
                </a:moveTo>
                <a:cubicBezTo>
                  <a:pt x="52644" y="0"/>
                  <a:pt x="44710" y="1622"/>
                  <a:pt x="37215" y="4822"/>
                </a:cubicBezTo>
                <a:cubicBezTo>
                  <a:pt x="29982" y="7890"/>
                  <a:pt x="23451" y="12273"/>
                  <a:pt x="17884" y="17884"/>
                </a:cubicBezTo>
                <a:cubicBezTo>
                  <a:pt x="12273" y="23451"/>
                  <a:pt x="7890" y="29982"/>
                  <a:pt x="4822" y="37214"/>
                </a:cubicBezTo>
                <a:cubicBezTo>
                  <a:pt x="1622" y="44710"/>
                  <a:pt x="0" y="52644"/>
                  <a:pt x="0" y="60840"/>
                </a:cubicBezTo>
                <a:cubicBezTo>
                  <a:pt x="0" y="68993"/>
                  <a:pt x="1622" y="76927"/>
                  <a:pt x="4822" y="84423"/>
                </a:cubicBezTo>
                <a:cubicBezTo>
                  <a:pt x="7890" y="91655"/>
                  <a:pt x="12273" y="98186"/>
                  <a:pt x="17884" y="103753"/>
                </a:cubicBezTo>
                <a:cubicBezTo>
                  <a:pt x="23451" y="109364"/>
                  <a:pt x="29982" y="113747"/>
                  <a:pt x="37215" y="116815"/>
                </a:cubicBezTo>
                <a:cubicBezTo>
                  <a:pt x="44710" y="120015"/>
                  <a:pt x="52644" y="121637"/>
                  <a:pt x="60841" y="121637"/>
                </a:cubicBezTo>
                <a:lnTo>
                  <a:pt x="211058" y="121637"/>
                </a:lnTo>
                <a:cubicBezTo>
                  <a:pt x="213995" y="121637"/>
                  <a:pt x="216756" y="122207"/>
                  <a:pt x="219299" y="123346"/>
                </a:cubicBezTo>
                <a:cubicBezTo>
                  <a:pt x="223682" y="125319"/>
                  <a:pt x="224252" y="127554"/>
                  <a:pt x="224252" y="129264"/>
                </a:cubicBezTo>
                <a:cubicBezTo>
                  <a:pt x="224252" y="130754"/>
                  <a:pt x="223726" y="131543"/>
                  <a:pt x="222586" y="133253"/>
                </a:cubicBezTo>
                <a:cubicBezTo>
                  <a:pt x="222323" y="133647"/>
                  <a:pt x="222060" y="133998"/>
                  <a:pt x="221753" y="134436"/>
                </a:cubicBezTo>
                <a:cubicBezTo>
                  <a:pt x="221096" y="135488"/>
                  <a:pt x="221052" y="136759"/>
                  <a:pt x="221622" y="137899"/>
                </a:cubicBezTo>
                <a:cubicBezTo>
                  <a:pt x="222235" y="139126"/>
                  <a:pt x="223507" y="139915"/>
                  <a:pt x="224865" y="139915"/>
                </a:cubicBezTo>
                <a:cubicBezTo>
                  <a:pt x="225348" y="139915"/>
                  <a:pt x="225830" y="139784"/>
                  <a:pt x="226224" y="139609"/>
                </a:cubicBezTo>
                <a:lnTo>
                  <a:pt x="226356" y="139565"/>
                </a:lnTo>
                <a:lnTo>
                  <a:pt x="226487" y="139477"/>
                </a:lnTo>
                <a:lnTo>
                  <a:pt x="226575" y="139433"/>
                </a:lnTo>
                <a:cubicBezTo>
                  <a:pt x="229249" y="137987"/>
                  <a:pt x="238892" y="132595"/>
                  <a:pt x="250508" y="124311"/>
                </a:cubicBezTo>
                <a:cubicBezTo>
                  <a:pt x="276194" y="105989"/>
                  <a:pt x="287153" y="84335"/>
                  <a:pt x="284961" y="56150"/>
                </a:cubicBezTo>
                <a:cubicBezTo>
                  <a:pt x="283778" y="40852"/>
                  <a:pt x="276896" y="26651"/>
                  <a:pt x="265587" y="16174"/>
                </a:cubicBezTo>
                <a:cubicBezTo>
                  <a:pt x="254321" y="5742"/>
                  <a:pt x="239681" y="0"/>
                  <a:pt x="2244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74" name="Google Shape;274;p48"/>
          <p:cNvSpPr txBox="1"/>
          <p:nvPr>
            <p:ph type="title"/>
          </p:nvPr>
        </p:nvSpPr>
        <p:spPr>
          <a:xfrm>
            <a:off x="3263450" y="1481325"/>
            <a:ext cx="2715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pic>
        <p:nvPicPr>
          <p:cNvPr id="275" name="Google Shape;27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3352" y="2822875"/>
            <a:ext cx="847227" cy="76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8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Full Color A">
  <p:cSld name="SECTION_TITLE_AND_DESCRIPTION_2_1_1_1_1_1_1_1_1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1234450" y="987550"/>
            <a:ext cx="66660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9" name="Google Shape;279;p49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Full Color B">
  <p:cSld name="SECTION_TITLE_AND_DESCRIPTION_2_1_1_1_1_1_1_1_1_1_1_1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1234450" y="987550"/>
            <a:ext cx="66660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2">
  <p:cSld name="SECTION_TITLE_AND_DESCRIPTION_2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09550" y="246900"/>
            <a:ext cx="5678400" cy="4443900"/>
          </a:xfrm>
          <a:prstGeom prst="roundRect">
            <a:avLst>
              <a:gd fmla="val 18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246900" y="246900"/>
            <a:ext cx="2715900" cy="4443900"/>
          </a:xfrm>
          <a:prstGeom prst="roundRect">
            <a:avLst>
              <a:gd fmla="val 2884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493775" y="987550"/>
            <a:ext cx="2222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703325" y="987550"/>
            <a:ext cx="4690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Full Color C">
  <p:cSld name="SECTION_TITLE_AND_DESCRIPTION_2_1_1_1_1_1_1_1_1_1_1_1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1234450" y="987550"/>
            <a:ext cx="66660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5" name="Google Shape;285;p51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Full Gray A">
  <p:cSld name="SECTION_TITLE_AND_DESCRIPTION_2_1_1_1_1_1_1_1_1_1_1_1_2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1234450" y="987550"/>
            <a:ext cx="66660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8" name="Google Shape;288;p52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Highlight Block A">
  <p:cSld name="SECTION_TITLE_AND_DESCRIPTION_2_1_1_1_1_1_1_1_1_1_1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/>
          <p:nvPr/>
        </p:nvSpPr>
        <p:spPr>
          <a:xfrm>
            <a:off x="246900" y="246858"/>
            <a:ext cx="5184600" cy="1975200"/>
          </a:xfrm>
          <a:prstGeom prst="roundRect">
            <a:avLst>
              <a:gd fmla="val 5218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3"/>
          <p:cNvSpPr txBox="1"/>
          <p:nvPr>
            <p:ph type="title"/>
          </p:nvPr>
        </p:nvSpPr>
        <p:spPr>
          <a:xfrm>
            <a:off x="493800" y="493750"/>
            <a:ext cx="46908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2" name="Google Shape;292;p53"/>
          <p:cNvSpPr/>
          <p:nvPr/>
        </p:nvSpPr>
        <p:spPr>
          <a:xfrm>
            <a:off x="246900" y="2468825"/>
            <a:ext cx="3703200" cy="2221800"/>
          </a:xfrm>
          <a:prstGeom prst="roundRect">
            <a:avLst>
              <a:gd fmla="val 4476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3"/>
          <p:cNvSpPr/>
          <p:nvPr/>
        </p:nvSpPr>
        <p:spPr>
          <a:xfrm>
            <a:off x="5678425" y="246850"/>
            <a:ext cx="1728300" cy="1975200"/>
          </a:xfrm>
          <a:prstGeom prst="roundRect">
            <a:avLst>
              <a:gd fmla="val 5218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3"/>
          <p:cNvSpPr/>
          <p:nvPr/>
        </p:nvSpPr>
        <p:spPr>
          <a:xfrm>
            <a:off x="7653525" y="246850"/>
            <a:ext cx="1234800" cy="4443900"/>
          </a:xfrm>
          <a:prstGeom prst="roundRect">
            <a:avLst>
              <a:gd fmla="val 710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3"/>
          <p:cNvSpPr/>
          <p:nvPr/>
        </p:nvSpPr>
        <p:spPr>
          <a:xfrm>
            <a:off x="4197100" y="2468825"/>
            <a:ext cx="3209400" cy="2221800"/>
          </a:xfrm>
          <a:prstGeom prst="roundRect">
            <a:avLst>
              <a:gd fmla="val 4401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3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Highlight Block B">
  <p:cSld name="SECTION_TITLE_AND_DESCRIPTION_2_1_1_1_1_1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/>
          <p:nvPr/>
        </p:nvSpPr>
        <p:spPr>
          <a:xfrm>
            <a:off x="3703325" y="2715733"/>
            <a:ext cx="5184600" cy="1975200"/>
          </a:xfrm>
          <a:prstGeom prst="roundRect">
            <a:avLst>
              <a:gd fmla="val 5218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4"/>
          <p:cNvSpPr txBox="1"/>
          <p:nvPr>
            <p:ph type="title"/>
          </p:nvPr>
        </p:nvSpPr>
        <p:spPr>
          <a:xfrm>
            <a:off x="3950225" y="2962625"/>
            <a:ext cx="46908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54"/>
          <p:cNvSpPr/>
          <p:nvPr/>
        </p:nvSpPr>
        <p:spPr>
          <a:xfrm>
            <a:off x="246900" y="1728225"/>
            <a:ext cx="3209400" cy="2962500"/>
          </a:xfrm>
          <a:prstGeom prst="roundRect">
            <a:avLst>
              <a:gd fmla="val 3649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4"/>
          <p:cNvSpPr/>
          <p:nvPr/>
        </p:nvSpPr>
        <p:spPr>
          <a:xfrm>
            <a:off x="2962650" y="246850"/>
            <a:ext cx="2715900" cy="1234500"/>
          </a:xfrm>
          <a:prstGeom prst="roundRect">
            <a:avLst>
              <a:gd fmla="val 5218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4"/>
          <p:cNvSpPr/>
          <p:nvPr/>
        </p:nvSpPr>
        <p:spPr>
          <a:xfrm>
            <a:off x="3703325" y="1728225"/>
            <a:ext cx="1975200" cy="740700"/>
          </a:xfrm>
          <a:prstGeom prst="roundRect">
            <a:avLst>
              <a:gd fmla="val 9726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/>
          <p:nvPr/>
        </p:nvSpPr>
        <p:spPr>
          <a:xfrm>
            <a:off x="246900" y="246850"/>
            <a:ext cx="2469000" cy="1234500"/>
          </a:xfrm>
          <a:prstGeom prst="roundRect">
            <a:avLst>
              <a:gd fmla="val 8758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5925300" y="246850"/>
            <a:ext cx="2962500" cy="2222100"/>
          </a:xfrm>
          <a:prstGeom prst="roundRect">
            <a:avLst>
              <a:gd fmla="val 3784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4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Highlight Block C">
  <p:cSld name="SECTION_TITLE_AND_DESCRIPTION_2_1_1_1_1_1_1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/>
          <p:nvPr/>
        </p:nvSpPr>
        <p:spPr>
          <a:xfrm>
            <a:off x="1979700" y="1481283"/>
            <a:ext cx="5184600" cy="1975200"/>
          </a:xfrm>
          <a:prstGeom prst="roundRect">
            <a:avLst>
              <a:gd fmla="val 5218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5"/>
          <p:cNvSpPr txBox="1"/>
          <p:nvPr>
            <p:ph type="title"/>
          </p:nvPr>
        </p:nvSpPr>
        <p:spPr>
          <a:xfrm>
            <a:off x="2226600" y="1728175"/>
            <a:ext cx="46908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9" name="Google Shape;309;p55"/>
          <p:cNvSpPr/>
          <p:nvPr/>
        </p:nvSpPr>
        <p:spPr>
          <a:xfrm>
            <a:off x="246900" y="1481275"/>
            <a:ext cx="1481400" cy="3209400"/>
          </a:xfrm>
          <a:prstGeom prst="roundRect">
            <a:avLst>
              <a:gd fmla="val 6714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5"/>
          <p:cNvSpPr/>
          <p:nvPr/>
        </p:nvSpPr>
        <p:spPr>
          <a:xfrm>
            <a:off x="2962650" y="246850"/>
            <a:ext cx="1975200" cy="987600"/>
          </a:xfrm>
          <a:prstGeom prst="roundRect">
            <a:avLst>
              <a:gd fmla="val 9125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5"/>
          <p:cNvSpPr/>
          <p:nvPr/>
        </p:nvSpPr>
        <p:spPr>
          <a:xfrm>
            <a:off x="246900" y="246850"/>
            <a:ext cx="2469000" cy="987600"/>
          </a:xfrm>
          <a:prstGeom prst="roundRect">
            <a:avLst>
              <a:gd fmla="val 8758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5"/>
          <p:cNvSpPr/>
          <p:nvPr/>
        </p:nvSpPr>
        <p:spPr>
          <a:xfrm>
            <a:off x="5184650" y="246850"/>
            <a:ext cx="3703200" cy="987600"/>
          </a:xfrm>
          <a:prstGeom prst="roundRect">
            <a:avLst>
              <a:gd fmla="val 8983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5"/>
          <p:cNvSpPr/>
          <p:nvPr/>
        </p:nvSpPr>
        <p:spPr>
          <a:xfrm>
            <a:off x="7415700" y="1481275"/>
            <a:ext cx="1481400" cy="1975200"/>
          </a:xfrm>
          <a:prstGeom prst="roundRect">
            <a:avLst>
              <a:gd fmla="val 6777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/>
          <p:nvPr/>
        </p:nvSpPr>
        <p:spPr>
          <a:xfrm>
            <a:off x="1979700" y="3703300"/>
            <a:ext cx="3945600" cy="987600"/>
          </a:xfrm>
          <a:prstGeom prst="roundRect">
            <a:avLst>
              <a:gd fmla="val 8758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5"/>
          <p:cNvSpPr/>
          <p:nvPr/>
        </p:nvSpPr>
        <p:spPr>
          <a:xfrm>
            <a:off x="6172155" y="3703300"/>
            <a:ext cx="2724900" cy="987600"/>
          </a:xfrm>
          <a:prstGeom prst="roundRect">
            <a:avLst>
              <a:gd fmla="val 9823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5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SECTION_TITLE_AND_DESCRIPTION_2_1_1_1_1_1_1_1_1_1_1_1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/>
          <p:nvPr/>
        </p:nvSpPr>
        <p:spPr>
          <a:xfrm>
            <a:off x="246900" y="246850"/>
            <a:ext cx="8641200" cy="3209700"/>
          </a:xfrm>
          <a:prstGeom prst="roundRect">
            <a:avLst>
              <a:gd fmla="val 2576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6"/>
          <p:cNvSpPr/>
          <p:nvPr/>
        </p:nvSpPr>
        <p:spPr>
          <a:xfrm>
            <a:off x="1728225" y="3703300"/>
            <a:ext cx="7162200" cy="987600"/>
          </a:xfrm>
          <a:prstGeom prst="roundRect">
            <a:avLst>
              <a:gd fmla="val 8758" name="adj"/>
            </a:avLst>
          </a:prstGeom>
          <a:solidFill>
            <a:srgbClr val="1EE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6"/>
          <p:cNvSpPr/>
          <p:nvPr/>
        </p:nvSpPr>
        <p:spPr>
          <a:xfrm>
            <a:off x="3153800" y="1728225"/>
            <a:ext cx="2328093" cy="1136818"/>
          </a:xfrm>
          <a:custGeom>
            <a:rect b="b" l="l" r="r" t="t"/>
            <a:pathLst>
              <a:path extrusionOk="0" h="139916" w="287153">
                <a:moveTo>
                  <a:pt x="60841" y="0"/>
                </a:moveTo>
                <a:cubicBezTo>
                  <a:pt x="52644" y="0"/>
                  <a:pt x="44710" y="1622"/>
                  <a:pt x="37215" y="4822"/>
                </a:cubicBezTo>
                <a:cubicBezTo>
                  <a:pt x="29982" y="7890"/>
                  <a:pt x="23451" y="12273"/>
                  <a:pt x="17884" y="17884"/>
                </a:cubicBezTo>
                <a:cubicBezTo>
                  <a:pt x="12273" y="23451"/>
                  <a:pt x="7890" y="29982"/>
                  <a:pt x="4822" y="37214"/>
                </a:cubicBezTo>
                <a:cubicBezTo>
                  <a:pt x="1622" y="44710"/>
                  <a:pt x="0" y="52644"/>
                  <a:pt x="0" y="60840"/>
                </a:cubicBezTo>
                <a:cubicBezTo>
                  <a:pt x="0" y="68993"/>
                  <a:pt x="1622" y="76927"/>
                  <a:pt x="4822" y="84423"/>
                </a:cubicBezTo>
                <a:cubicBezTo>
                  <a:pt x="7890" y="91655"/>
                  <a:pt x="12273" y="98186"/>
                  <a:pt x="17884" y="103753"/>
                </a:cubicBezTo>
                <a:cubicBezTo>
                  <a:pt x="23451" y="109364"/>
                  <a:pt x="29982" y="113747"/>
                  <a:pt x="37215" y="116815"/>
                </a:cubicBezTo>
                <a:cubicBezTo>
                  <a:pt x="44710" y="120015"/>
                  <a:pt x="52644" y="121637"/>
                  <a:pt x="60841" y="121637"/>
                </a:cubicBezTo>
                <a:lnTo>
                  <a:pt x="211058" y="121637"/>
                </a:lnTo>
                <a:cubicBezTo>
                  <a:pt x="213995" y="121637"/>
                  <a:pt x="216756" y="122207"/>
                  <a:pt x="219299" y="123346"/>
                </a:cubicBezTo>
                <a:cubicBezTo>
                  <a:pt x="223682" y="125319"/>
                  <a:pt x="224252" y="127554"/>
                  <a:pt x="224252" y="129264"/>
                </a:cubicBezTo>
                <a:cubicBezTo>
                  <a:pt x="224252" y="130754"/>
                  <a:pt x="223726" y="131543"/>
                  <a:pt x="222586" y="133253"/>
                </a:cubicBezTo>
                <a:cubicBezTo>
                  <a:pt x="222323" y="133647"/>
                  <a:pt x="222060" y="133998"/>
                  <a:pt x="221753" y="134436"/>
                </a:cubicBezTo>
                <a:cubicBezTo>
                  <a:pt x="221096" y="135488"/>
                  <a:pt x="221052" y="136759"/>
                  <a:pt x="221622" y="137899"/>
                </a:cubicBezTo>
                <a:cubicBezTo>
                  <a:pt x="222235" y="139126"/>
                  <a:pt x="223507" y="139915"/>
                  <a:pt x="224865" y="139915"/>
                </a:cubicBezTo>
                <a:cubicBezTo>
                  <a:pt x="225348" y="139915"/>
                  <a:pt x="225830" y="139784"/>
                  <a:pt x="226224" y="139609"/>
                </a:cubicBezTo>
                <a:lnTo>
                  <a:pt x="226356" y="139565"/>
                </a:lnTo>
                <a:lnTo>
                  <a:pt x="226487" y="139477"/>
                </a:lnTo>
                <a:lnTo>
                  <a:pt x="226575" y="139433"/>
                </a:lnTo>
                <a:cubicBezTo>
                  <a:pt x="229249" y="137987"/>
                  <a:pt x="238892" y="132595"/>
                  <a:pt x="250508" y="124311"/>
                </a:cubicBezTo>
                <a:cubicBezTo>
                  <a:pt x="276194" y="105989"/>
                  <a:pt x="287153" y="84335"/>
                  <a:pt x="284961" y="56150"/>
                </a:cubicBezTo>
                <a:cubicBezTo>
                  <a:pt x="283778" y="40852"/>
                  <a:pt x="276896" y="26651"/>
                  <a:pt x="265587" y="16174"/>
                </a:cubicBezTo>
                <a:cubicBezTo>
                  <a:pt x="254321" y="5742"/>
                  <a:pt x="239681" y="0"/>
                  <a:pt x="2244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322" name="Google Shape;322;p56"/>
          <p:cNvSpPr txBox="1"/>
          <p:nvPr>
            <p:ph type="title"/>
          </p:nvPr>
        </p:nvSpPr>
        <p:spPr>
          <a:xfrm>
            <a:off x="3378228" y="1899038"/>
            <a:ext cx="18795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pic>
        <p:nvPicPr>
          <p:cNvPr id="323" name="Google Shape;323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20975" y="2841213"/>
            <a:ext cx="816775" cy="7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6"/>
          <p:cNvSpPr/>
          <p:nvPr/>
        </p:nvSpPr>
        <p:spPr>
          <a:xfrm>
            <a:off x="246900" y="3703300"/>
            <a:ext cx="1234500" cy="987600"/>
          </a:xfrm>
          <a:prstGeom prst="roundRect">
            <a:avLst>
              <a:gd fmla="val 8758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3">
  <p:cSld name="SECTION_TITLE_AND_DESCRIPTION_2_3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3209550" y="246900"/>
            <a:ext cx="5678400" cy="4443900"/>
          </a:xfrm>
          <a:prstGeom prst="roundRect">
            <a:avLst>
              <a:gd fmla="val 18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46900" y="246900"/>
            <a:ext cx="2715900" cy="4443900"/>
          </a:xfrm>
          <a:prstGeom prst="roundRect">
            <a:avLst>
              <a:gd fmla="val 2884" name="adj"/>
            </a:avLst>
          </a:prstGeom>
          <a:solidFill>
            <a:srgbClr val="963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493775" y="987550"/>
            <a:ext cx="2222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3703325" y="987550"/>
            <a:ext cx="4690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4">
  <p:cSld name="SECTION_TITLE_AND_DESCRIPTION_2_3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209550" y="246900"/>
            <a:ext cx="5678400" cy="4443900"/>
          </a:xfrm>
          <a:prstGeom prst="roundRect">
            <a:avLst>
              <a:gd fmla="val 18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46900" y="246900"/>
            <a:ext cx="2715900" cy="4443900"/>
          </a:xfrm>
          <a:prstGeom prst="roundRect">
            <a:avLst>
              <a:gd fmla="val 2884" name="adj"/>
            </a:avLst>
          </a:prstGeom>
          <a:solidFill>
            <a:srgbClr val="FCE3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93775" y="987550"/>
            <a:ext cx="2222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3703325" y="987550"/>
            <a:ext cx="4690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5">
  <p:cSld name="SECTION_TITLE_AND_DESCRIPTION_2_3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3209550" y="246900"/>
            <a:ext cx="5678400" cy="4443900"/>
          </a:xfrm>
          <a:prstGeom prst="roundRect">
            <a:avLst>
              <a:gd fmla="val 18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246900" y="246900"/>
            <a:ext cx="2715900" cy="4443900"/>
          </a:xfrm>
          <a:prstGeom prst="roundRect">
            <a:avLst>
              <a:gd fmla="val 2884" name="adj"/>
            </a:avLst>
          </a:prstGeom>
          <a:solidFill>
            <a:srgbClr val="FD80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493775" y="987550"/>
            <a:ext cx="2222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703325" y="987550"/>
            <a:ext cx="4690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k Title + Desc. 6">
  <p:cSld name="SECTION_TITLE_AND_DESCRIPTION_2_3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3209550" y="246900"/>
            <a:ext cx="5678400" cy="4443900"/>
          </a:xfrm>
          <a:prstGeom prst="roundRect">
            <a:avLst>
              <a:gd fmla="val 1876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246900" y="246900"/>
            <a:ext cx="2715900" cy="4443900"/>
          </a:xfrm>
          <a:prstGeom prst="roundRect">
            <a:avLst>
              <a:gd fmla="val 2884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493775" y="987550"/>
            <a:ext cx="2222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703325" y="987550"/>
            <a:ext cx="4690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rabicPeriod"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alphaLcPeriod"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AutoNum type="romanLcPeriod"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>
            <a:off x="492300" y="493700"/>
            <a:ext cx="222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600">
                <a:solidFill>
                  <a:srgbClr val="42424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46894" y="4809850"/>
            <a:ext cx="537662" cy="1280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2720400" y="4774675"/>
            <a:ext cx="37032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Proprietary and confidential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6">
          <p15:clr>
            <a:srgbClr val="FF0000"/>
          </p15:clr>
        </p15:guide>
        <p15:guide id="2" pos="311">
          <p15:clr>
            <a:srgbClr val="FF0000"/>
          </p15:clr>
        </p15:guide>
        <p15:guide id="3" pos="467">
          <p15:clr>
            <a:srgbClr val="EA4335"/>
          </p15:clr>
        </p15:guide>
        <p15:guide id="4" pos="622">
          <p15:clr>
            <a:srgbClr val="EA4335"/>
          </p15:clr>
        </p15:guide>
        <p15:guide id="5" pos="778">
          <p15:clr>
            <a:srgbClr val="EA4335"/>
          </p15:clr>
        </p15:guide>
        <p15:guide id="6" pos="933">
          <p15:clr>
            <a:srgbClr val="EA4335"/>
          </p15:clr>
        </p15:guide>
        <p15:guide id="7" pos="1089">
          <p15:clr>
            <a:srgbClr val="EA4335"/>
          </p15:clr>
        </p15:guide>
        <p15:guide id="8" pos="1244">
          <p15:clr>
            <a:srgbClr val="EA4335"/>
          </p15:clr>
        </p15:guide>
        <p15:guide id="9" pos="1400">
          <p15:clr>
            <a:srgbClr val="EA4335"/>
          </p15:clr>
        </p15:guide>
        <p15:guide id="10" pos="1555">
          <p15:clr>
            <a:srgbClr val="EA4335"/>
          </p15:clr>
        </p15:guide>
        <p15:guide id="11" pos="1711">
          <p15:clr>
            <a:srgbClr val="EA4335"/>
          </p15:clr>
        </p15:guide>
        <p15:guide id="12" pos="1866">
          <p15:clr>
            <a:srgbClr val="EA4335"/>
          </p15:clr>
        </p15:guide>
        <p15:guide id="13" pos="2022">
          <p15:clr>
            <a:srgbClr val="EA4335"/>
          </p15:clr>
        </p15:guide>
        <p15:guide id="14" pos="2177">
          <p15:clr>
            <a:srgbClr val="EA4335"/>
          </p15:clr>
        </p15:guide>
        <p15:guide id="15" pos="2333">
          <p15:clr>
            <a:srgbClr val="EA4335"/>
          </p15:clr>
        </p15:guide>
        <p15:guide id="16" pos="2488">
          <p15:clr>
            <a:srgbClr val="EA4335"/>
          </p15:clr>
        </p15:guide>
        <p15:guide id="17" pos="2644">
          <p15:clr>
            <a:srgbClr val="EA4335"/>
          </p15:clr>
        </p15:guide>
        <p15:guide id="18" pos="2799">
          <p15:clr>
            <a:srgbClr val="EA4335"/>
          </p15:clr>
        </p15:guide>
        <p15:guide id="19" pos="2955">
          <p15:clr>
            <a:srgbClr val="EA4335"/>
          </p15:clr>
        </p15:guide>
        <p15:guide id="20" pos="3110">
          <p15:clr>
            <a:srgbClr val="EA4335"/>
          </p15:clr>
        </p15:guide>
        <p15:guide id="21" pos="3266">
          <p15:clr>
            <a:srgbClr val="EA4335"/>
          </p15:clr>
        </p15:guide>
        <p15:guide id="22" pos="3421">
          <p15:clr>
            <a:srgbClr val="EA4335"/>
          </p15:clr>
        </p15:guide>
        <p15:guide id="23" pos="3577">
          <p15:clr>
            <a:srgbClr val="EA4335"/>
          </p15:clr>
        </p15:guide>
        <p15:guide id="24" pos="3732">
          <p15:clr>
            <a:srgbClr val="EA4335"/>
          </p15:clr>
        </p15:guide>
        <p15:guide id="25" pos="3888">
          <p15:clr>
            <a:srgbClr val="EA4335"/>
          </p15:clr>
        </p15:guide>
        <p15:guide id="26" pos="4044">
          <p15:clr>
            <a:srgbClr val="EA4335"/>
          </p15:clr>
        </p15:guide>
        <p15:guide id="27" pos="4199">
          <p15:clr>
            <a:srgbClr val="EA4335"/>
          </p15:clr>
        </p15:guide>
        <p15:guide id="28" pos="4355">
          <p15:clr>
            <a:srgbClr val="EA4335"/>
          </p15:clr>
        </p15:guide>
        <p15:guide id="29" pos="4510">
          <p15:clr>
            <a:srgbClr val="EA4335"/>
          </p15:clr>
        </p15:guide>
        <p15:guide id="30" pos="4666">
          <p15:clr>
            <a:srgbClr val="EA4335"/>
          </p15:clr>
        </p15:guide>
        <p15:guide id="31" pos="4821">
          <p15:clr>
            <a:srgbClr val="EA4335"/>
          </p15:clr>
        </p15:guide>
        <p15:guide id="32" pos="4977">
          <p15:clr>
            <a:srgbClr val="EA4335"/>
          </p15:clr>
        </p15:guide>
        <p15:guide id="33" pos="5132">
          <p15:clr>
            <a:srgbClr val="EA4335"/>
          </p15:clr>
        </p15:guide>
        <p15:guide id="34" pos="5288">
          <p15:clr>
            <a:srgbClr val="EA4335"/>
          </p15:clr>
        </p15:guide>
        <p15:guide id="35" pos="5443">
          <p15:clr>
            <a:srgbClr val="EA4335"/>
          </p15:clr>
        </p15:guide>
        <p15:guide id="36" pos="5599">
          <p15:clr>
            <a:srgbClr val="EA4335"/>
          </p15:clr>
        </p15:guide>
        <p15:guide id="37" orient="horz" pos="156">
          <p15:clr>
            <a:srgbClr val="FF0000"/>
          </p15:clr>
        </p15:guide>
        <p15:guide id="38" orient="horz" pos="311">
          <p15:clr>
            <a:srgbClr val="FF0000"/>
          </p15:clr>
        </p15:guide>
        <p15:guide id="39" orient="horz" pos="467">
          <p15:clr>
            <a:srgbClr val="FF0000"/>
          </p15:clr>
        </p15:guide>
        <p15:guide id="40" orient="horz" pos="622">
          <p15:clr>
            <a:srgbClr val="FF0000"/>
          </p15:clr>
        </p15:guide>
        <p15:guide id="41" orient="horz" pos="778">
          <p15:clr>
            <a:srgbClr val="FF0000"/>
          </p15:clr>
        </p15:guide>
        <p15:guide id="42" orient="horz" pos="933">
          <p15:clr>
            <a:srgbClr val="FF0000"/>
          </p15:clr>
        </p15:guide>
        <p15:guide id="43" orient="horz" pos="1089">
          <p15:clr>
            <a:srgbClr val="FF0000"/>
          </p15:clr>
        </p15:guide>
        <p15:guide id="44" orient="horz" pos="1244">
          <p15:clr>
            <a:srgbClr val="FF0000"/>
          </p15:clr>
        </p15:guide>
        <p15:guide id="45" orient="horz" pos="1400">
          <p15:clr>
            <a:srgbClr val="FF0000"/>
          </p15:clr>
        </p15:guide>
        <p15:guide id="46" orient="horz" pos="1555">
          <p15:clr>
            <a:srgbClr val="FF0000"/>
          </p15:clr>
        </p15:guide>
        <p15:guide id="47" orient="horz" pos="1711">
          <p15:clr>
            <a:srgbClr val="FF0000"/>
          </p15:clr>
        </p15:guide>
        <p15:guide id="48" orient="horz" pos="1866">
          <p15:clr>
            <a:srgbClr val="FF0000"/>
          </p15:clr>
        </p15:guide>
        <p15:guide id="49" orient="horz" pos="2022">
          <p15:clr>
            <a:srgbClr val="FF0000"/>
          </p15:clr>
        </p15:guide>
        <p15:guide id="50" orient="horz" pos="2177">
          <p15:clr>
            <a:srgbClr val="FF0000"/>
          </p15:clr>
        </p15:guide>
        <p15:guide id="51" orient="horz" pos="2333">
          <p15:clr>
            <a:srgbClr val="FF0000"/>
          </p15:clr>
        </p15:guide>
        <p15:guide id="52" orient="horz" pos="2488">
          <p15:clr>
            <a:srgbClr val="FF0000"/>
          </p15:clr>
        </p15:guide>
        <p15:guide id="53" orient="horz" pos="2644">
          <p15:clr>
            <a:srgbClr val="FF0000"/>
          </p15:clr>
        </p15:guide>
        <p15:guide id="54" orient="horz" pos="2799">
          <p15:clr>
            <a:srgbClr val="FF0000"/>
          </p15:clr>
        </p15:guide>
        <p15:guide id="55" orient="horz" pos="2955">
          <p15:clr>
            <a:srgbClr val="FF0000"/>
          </p15:clr>
        </p15:guide>
        <p15:guide id="56" orient="horz" pos="3110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493775" y="1520950"/>
            <a:ext cx="7768200" cy="17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Traffic View Tool &amp; Feed </a:t>
            </a:r>
            <a:r>
              <a:rPr lang="en">
                <a:solidFill>
                  <a:schemeClr val="dk1"/>
                </a:solidFill>
              </a:rPr>
              <a:t>Bootcamp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with Elad Saban, Waze Product Specialist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5" name="Google Shape;335;p58"/>
          <p:cNvSpPr txBox="1"/>
          <p:nvPr>
            <p:ph type="title"/>
          </p:nvPr>
        </p:nvSpPr>
        <p:spPr>
          <a:xfrm>
            <a:off x="246900" y="246900"/>
            <a:ext cx="2469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6" name="Google Shape;336;p58"/>
          <p:cNvSpPr txBox="1"/>
          <p:nvPr/>
        </p:nvSpPr>
        <p:spPr>
          <a:xfrm>
            <a:off x="249425" y="1152550"/>
            <a:ext cx="7897800" cy="2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Waze for Cities news: Crisis drills. First one with the City of Auburn AL.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New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educational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modules in the portal: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sing Traffic View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Submitting Traffic Events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Marketing and Comms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Traffic View Tool &amp; Feed basics - Elad Saban, a Waze Partnerships technical expert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Traffic View Q&amp;A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246900" y="246900"/>
            <a:ext cx="2469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Traffic View Tool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246100" y="893075"/>
            <a:ext cx="19767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A real-time monitoring dashboard that allows Waze partners to see traffic in their area 24/7.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tool compares historical and live traffic data and consolidates traffic conditions into a “Waze-o-meter”.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4" name="Google Shape;3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75" y="893063"/>
            <a:ext cx="6421452" cy="348948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idx="1" type="subTitle"/>
          </p:nvPr>
        </p:nvSpPr>
        <p:spPr>
          <a:xfrm>
            <a:off x="402625" y="320850"/>
            <a:ext cx="6086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oppins SemiBold"/>
                <a:ea typeface="Poppins SemiBold"/>
                <a:cs typeface="Poppins SemiBold"/>
                <a:sym typeface="Poppins SemiBold"/>
              </a:rPr>
              <a:t>Request access to the Traffic View tool </a:t>
            </a:r>
            <a:endParaRPr sz="23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0" name="Google Shape;350;p60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60"/>
          <p:cNvPicPr preferRelativeResize="0"/>
          <p:nvPr/>
        </p:nvPicPr>
        <p:blipFill rotWithShape="1">
          <a:blip r:embed="rId3">
            <a:alphaModFix/>
          </a:blip>
          <a:srcRect b="0" l="26162" r="22728" t="0"/>
          <a:stretch/>
        </p:blipFill>
        <p:spPr>
          <a:xfrm>
            <a:off x="541325" y="926575"/>
            <a:ext cx="3870000" cy="2283000"/>
          </a:xfrm>
          <a:prstGeom prst="roundRect">
            <a:avLst>
              <a:gd fmla="val 690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60"/>
          <p:cNvSpPr txBox="1"/>
          <p:nvPr>
            <p:ph idx="2" type="body"/>
          </p:nvPr>
        </p:nvSpPr>
        <p:spPr>
          <a:xfrm>
            <a:off x="657800" y="3401826"/>
            <a:ext cx="3676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Sign in to the portal and open the Share Data with Waze section.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Scroll down and click on the request button under the Traffic view tool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60"/>
          <p:cNvSpPr txBox="1"/>
          <p:nvPr>
            <p:ph idx="3" type="body"/>
          </p:nvPr>
        </p:nvSpPr>
        <p:spPr>
          <a:xfrm>
            <a:off x="4962925" y="3416051"/>
            <a:ext cx="3630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Fill in the form with the new Traffic view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or edit an existing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request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add additional users to this specific tool and click submit</a:t>
            </a:r>
            <a:endParaRPr sz="800"/>
          </a:p>
        </p:txBody>
      </p:sp>
      <p:pic>
        <p:nvPicPr>
          <p:cNvPr id="354" name="Google Shape;354;p60"/>
          <p:cNvPicPr preferRelativeResize="0"/>
          <p:nvPr/>
        </p:nvPicPr>
        <p:blipFill rotWithShape="1">
          <a:blip r:embed="rId4">
            <a:alphaModFix/>
          </a:blip>
          <a:srcRect b="2395" l="1457" r="2656" t="1772"/>
          <a:stretch/>
        </p:blipFill>
        <p:spPr>
          <a:xfrm>
            <a:off x="4916000" y="926575"/>
            <a:ext cx="3676500" cy="228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60"/>
          <p:cNvSpPr txBox="1"/>
          <p:nvPr>
            <p:ph idx="4" type="subTitle"/>
          </p:nvPr>
        </p:nvSpPr>
        <p:spPr>
          <a:xfrm>
            <a:off x="394725" y="4146450"/>
            <a:ext cx="8098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SemiBold"/>
                <a:ea typeface="Poppins SemiBold"/>
                <a:cs typeface="Poppins SemiBold"/>
                <a:sym typeface="Poppins SemiBold"/>
              </a:rPr>
              <a:t>Once ready to use, an email will be sent to the Portal </a:t>
            </a:r>
            <a:r>
              <a:rPr lang="en" sz="1200">
                <a:latin typeface="Poppins SemiBold"/>
                <a:ea typeface="Poppins SemiBold"/>
                <a:cs typeface="Poppins SemiBold"/>
                <a:sym typeface="Poppins SemiBold"/>
              </a:rPr>
              <a:t>account</a:t>
            </a:r>
            <a:r>
              <a:rPr lang="en" sz="1200">
                <a:latin typeface="Poppins SemiBold"/>
                <a:ea typeface="Poppins SemiBold"/>
                <a:cs typeface="Poppins SemiBold"/>
                <a:sym typeface="Poppins SemiBold"/>
              </a:rPr>
              <a:t> owner and the status of the </a:t>
            </a:r>
            <a:r>
              <a:rPr lang="en" sz="1200">
                <a:latin typeface="Poppins SemiBold"/>
                <a:ea typeface="Poppins SemiBold"/>
                <a:cs typeface="Poppins SemiBold"/>
                <a:sym typeface="Poppins SemiBold"/>
              </a:rPr>
              <a:t>request</a:t>
            </a:r>
            <a:r>
              <a:rPr lang="en" sz="1200">
                <a:latin typeface="Poppins SemiBold"/>
                <a:ea typeface="Poppins SemiBold"/>
                <a:cs typeface="Poppins SemiBold"/>
                <a:sym typeface="Poppins SemiBold"/>
              </a:rPr>
              <a:t> will be changed to Live</a:t>
            </a:r>
            <a:endParaRPr sz="12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61"/>
          <p:cNvSpPr txBox="1"/>
          <p:nvPr>
            <p:ph type="title"/>
          </p:nvPr>
        </p:nvSpPr>
        <p:spPr>
          <a:xfrm>
            <a:off x="246900" y="246900"/>
            <a:ext cx="7311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Use the Traffic view tool 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62" name="Google Shape;3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5" y="1018550"/>
            <a:ext cx="2454600" cy="63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61"/>
          <p:cNvSpPr txBox="1"/>
          <p:nvPr>
            <p:ph idx="1" type="body"/>
          </p:nvPr>
        </p:nvSpPr>
        <p:spPr>
          <a:xfrm>
            <a:off x="218875" y="2228650"/>
            <a:ext cx="23985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Waze-o-Meter provides a quick visual snapshot of the traffic in your area. Click any of the color bars to highlight affected sections on the Livemap: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Green: Free Flow - Great conditions, cars are able to move at speed limit.</a:t>
            </a:r>
            <a:endParaRPr sz="900">
              <a:solidFill>
                <a:srgbClr val="6AA84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A84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Yellow: Light Traffic - Slight congestion, but drivers can still travel at relative speeds.</a:t>
            </a:r>
            <a:endParaRPr sz="9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69138"/>
                </a:solidFill>
                <a:latin typeface="Poppins"/>
                <a:ea typeface="Poppins"/>
                <a:cs typeface="Poppins"/>
                <a:sym typeface="Poppins"/>
              </a:rPr>
              <a:t>Light red: Moderate Traffic - Congestion starting to build up noticeably.</a:t>
            </a:r>
            <a:endParaRPr sz="900">
              <a:solidFill>
                <a:srgbClr val="E691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E691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Red: Heavy Traffic - Speeds have slowed down, expect significant delays.</a:t>
            </a:r>
            <a:endParaRPr sz="900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61C00"/>
                </a:solidFill>
                <a:latin typeface="Poppins"/>
                <a:ea typeface="Poppins"/>
                <a:cs typeface="Poppins"/>
                <a:sym typeface="Poppins"/>
              </a:rPr>
              <a:t>Dark red: Bumper to Bumper - Traffic is near standstill.</a:t>
            </a:r>
            <a:endParaRPr sz="900">
              <a:solidFill>
                <a:srgbClr val="A61C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775" y="987525"/>
            <a:ext cx="2211300" cy="7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61"/>
          <p:cNvSpPr txBox="1"/>
          <p:nvPr>
            <p:ph idx="2" type="body"/>
          </p:nvPr>
        </p:nvSpPr>
        <p:spPr>
          <a:xfrm>
            <a:off x="2765775" y="1840925"/>
            <a:ext cx="2398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 Unusual Traffic feed provides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automatic alerts for places where drive times are much longer than expected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It provides a link to the best alternate route when available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6" name="Google Shape;36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675" y="987525"/>
            <a:ext cx="3634500" cy="76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61"/>
          <p:cNvSpPr txBox="1"/>
          <p:nvPr>
            <p:ph idx="3" type="body"/>
          </p:nvPr>
        </p:nvSpPr>
        <p:spPr>
          <a:xfrm>
            <a:off x="5184650" y="1628300"/>
            <a:ext cx="3598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the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Watchlist to save routes that you want to track frequently. 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Black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the current amount of time it will take to complete the route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lang="en" sz="9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rPr>
              <a:t>rey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The amount of time it normally takes to complete the route (based on historical traffic data, Waze calculates the average ETA for the route at a specific time and day of the week).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add a route: 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AutoNum type="arabicPeriod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Click on the + button. 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AutoNum type="arabicPeriod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Give your route a name in the Route name field. 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AutoNum type="arabicPeriod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Zoom in on the map to find your start and end locations and click to drop the pins on the map.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AutoNum type="arabicPeriod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Click Save and your route should appear on your Watchlist.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idx="1" type="subTitle"/>
          </p:nvPr>
        </p:nvSpPr>
        <p:spPr>
          <a:xfrm>
            <a:off x="402625" y="320850"/>
            <a:ext cx="8485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Request a Traffic View feed </a:t>
            </a:r>
            <a:endParaRPr sz="22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3" name="Google Shape;373;p62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2"/>
          <p:cNvSpPr txBox="1"/>
          <p:nvPr>
            <p:ph idx="2" type="body"/>
          </p:nvPr>
        </p:nvSpPr>
        <p:spPr>
          <a:xfrm>
            <a:off x="370425" y="2703800"/>
            <a:ext cx="357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Sign in to the portal and open the Share Data with Waze section.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Scroll down and click on the request button under the Traffic view feed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62"/>
          <p:cNvSpPr txBox="1"/>
          <p:nvPr>
            <p:ph idx="3" type="body"/>
          </p:nvPr>
        </p:nvSpPr>
        <p:spPr>
          <a:xfrm>
            <a:off x="4388475" y="2703801"/>
            <a:ext cx="40410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 the box of the Traffic view tool you want to get a feed for and click submit</a:t>
            </a:r>
            <a:endParaRPr sz="800"/>
          </a:p>
        </p:txBody>
      </p:sp>
      <p:sp>
        <p:nvSpPr>
          <p:cNvPr id="376" name="Google Shape;376;p62"/>
          <p:cNvSpPr txBox="1"/>
          <p:nvPr>
            <p:ph idx="4" type="subTitle"/>
          </p:nvPr>
        </p:nvSpPr>
        <p:spPr>
          <a:xfrm>
            <a:off x="394725" y="4146450"/>
            <a:ext cx="8098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SemiBold"/>
                <a:ea typeface="Poppins SemiBold"/>
                <a:cs typeface="Poppins SemiBold"/>
                <a:sym typeface="Poppins SemiBold"/>
              </a:rPr>
              <a:t>Once ready to use, an email will be sent to the Portal account owner and the status of the request will be changed to Live. </a:t>
            </a:r>
            <a:endParaRPr sz="12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77" name="Google Shape;3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987575"/>
            <a:ext cx="3934200" cy="15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62"/>
          <p:cNvPicPr preferRelativeResize="0"/>
          <p:nvPr/>
        </p:nvPicPr>
        <p:blipFill rotWithShape="1">
          <a:blip r:embed="rId4">
            <a:alphaModFix/>
          </a:blip>
          <a:srcRect b="9391" l="930" r="12877" t="8438"/>
          <a:stretch/>
        </p:blipFill>
        <p:spPr>
          <a:xfrm>
            <a:off x="4388475" y="987550"/>
            <a:ext cx="4622100" cy="15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p63"/>
          <p:cNvSpPr txBox="1"/>
          <p:nvPr>
            <p:ph type="title"/>
          </p:nvPr>
        </p:nvSpPr>
        <p:spPr>
          <a:xfrm>
            <a:off x="246900" y="246900"/>
            <a:ext cx="7311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Use the Traffic view Feed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200800" y="1975100"/>
            <a:ext cx="57537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Click on the </a:t>
            </a:r>
            <a:r>
              <a:rPr lang="en" sz="900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json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link to see your Traffic view feed in the Request Summey table under "Share Data with Waze".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Once the feed is ready to use, an email will be sent with the direct link to the feed and a PDF with the feed specification.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specification can also be found under the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Resources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section in the portal. 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5" y="718825"/>
            <a:ext cx="6098400" cy="1091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63"/>
          <p:cNvPicPr preferRelativeResize="0"/>
          <p:nvPr/>
        </p:nvPicPr>
        <p:blipFill rotWithShape="1">
          <a:blip r:embed="rId4">
            <a:alphaModFix/>
          </a:blip>
          <a:srcRect b="0" l="0" r="13837" t="0"/>
          <a:stretch/>
        </p:blipFill>
        <p:spPr>
          <a:xfrm>
            <a:off x="120725" y="3229025"/>
            <a:ext cx="7615800" cy="125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4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3" name="Google Shape;393;p64"/>
          <p:cNvSpPr txBox="1"/>
          <p:nvPr>
            <p:ph type="title"/>
          </p:nvPr>
        </p:nvSpPr>
        <p:spPr>
          <a:xfrm>
            <a:off x="246900" y="246900"/>
            <a:ext cx="7311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What can you do with this Data?</a:t>
            </a:r>
            <a:r>
              <a:rPr lang="en" sz="2200"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22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4" name="Google Shape;394;p64"/>
          <p:cNvSpPr txBox="1"/>
          <p:nvPr/>
        </p:nvSpPr>
        <p:spPr>
          <a:xfrm>
            <a:off x="246900" y="767300"/>
            <a:ext cx="71205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Get raw data about your TVT watchlist routes: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Traveling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time for each route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Route 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length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Jam level for each route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alternate route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data to analyse the route and make data informed infrastructure decisions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data to create automatic scenarios such as: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Alert first responders to crashes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○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Alert traffic center when congestion is above a certain level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>
            <p:ph idx="12" type="sldNum"/>
          </p:nvPr>
        </p:nvSpPr>
        <p:spPr>
          <a:xfrm>
            <a:off x="8394175" y="4690875"/>
            <a:ext cx="493800" cy="2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5"/>
          <p:cNvSpPr txBox="1"/>
          <p:nvPr>
            <p:ph type="title"/>
          </p:nvPr>
        </p:nvSpPr>
        <p:spPr>
          <a:xfrm>
            <a:off x="3378228" y="1899038"/>
            <a:ext cx="1879500" cy="6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ze 2020 Slides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33CC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