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75" r:id="rId4"/>
    <p:sldId id="259" r:id="rId5"/>
    <p:sldId id="276" r:id="rId6"/>
    <p:sldId id="279" r:id="rId7"/>
    <p:sldId id="274" r:id="rId8"/>
    <p:sldId id="268" r:id="rId9"/>
    <p:sldId id="269" r:id="rId10"/>
    <p:sldId id="256" r:id="rId11"/>
    <p:sldId id="266" r:id="rId12"/>
    <p:sldId id="271" r:id="rId13"/>
    <p:sldId id="270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98B20-2D97-464C-8762-276859B0E075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71A39-1CCD-4805-807D-A617FBA01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4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4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1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8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8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8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6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9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8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8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46B1-9738-4D4C-9DFF-28FD1850E4DC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F87F4-6EBB-4786-AC58-4CBC3FD5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웹프로그래밍 프로젝트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Made in  2-06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이지영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20190999</a:t>
            </a:r>
          </a:p>
          <a:p>
            <a:pPr algn="ctr"/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이해서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20191002</a:t>
            </a:r>
          </a:p>
          <a:p>
            <a:pPr algn="ctr"/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최주리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20191025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82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94BC68-493B-48ED-8A2E-50A938BDDA50}"/>
              </a:ext>
            </a:extLst>
          </p:cNvPr>
          <p:cNvSpPr txBox="1"/>
          <p:nvPr/>
        </p:nvSpPr>
        <p:spPr>
          <a:xfrm>
            <a:off x="3667124" y="2478040"/>
            <a:ext cx="485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Problem 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8F006-C731-4C5B-AD94-D8F349A2A4F9}"/>
              </a:ext>
            </a:extLst>
          </p:cNvPr>
          <p:cNvSpPr txBox="1"/>
          <p:nvPr/>
        </p:nvSpPr>
        <p:spPr>
          <a:xfrm>
            <a:off x="6995539" y="4175280"/>
            <a:ext cx="485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ea typeface="-윤고딕330" panose="02030504000101010101"/>
              </a:rPr>
              <a:t>LectureBean.java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ea typeface="-윤고딕330" panose="02030504000101010101"/>
              </a:rPr>
              <a:t>LectureManager.java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ea typeface="-윤고딕330" panose="02030504000101010101"/>
              </a:rPr>
              <a:t>Main.jsp</a:t>
            </a:r>
            <a:endParaRPr lang="ko-KR" altLang="en-US" sz="2400" dirty="0">
              <a:ea typeface="-윤고딕330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55548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4287" y="65022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Problem 03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LectureManager.java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294983D7-E0A5-498D-B6F0-111778FFEB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05" y="1811702"/>
            <a:ext cx="6348100" cy="7515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3C2B2A3-8949-4E5C-8E92-A7F0FF2ED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05" y="3919150"/>
            <a:ext cx="5872919" cy="2150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D822065-CB0A-4213-9B37-2B680D4D0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07" y="2456892"/>
            <a:ext cx="4258757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57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4287" y="65022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Problem 03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LectureManager.java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04326C2-0B68-4CA1-A204-B345A99D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1" y="1784022"/>
            <a:ext cx="7941149" cy="4281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98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4287" y="65022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Problem 03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Main.jsp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A5AADEA-92A5-49C6-ABDC-90AD4C1C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1" y="2135278"/>
            <a:ext cx="10482152" cy="939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E96B3A-3A32-4AE7-AE00-9724623A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1" y="3429000"/>
            <a:ext cx="3607273" cy="1012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529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4287" y="65022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Problem 03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Main.jsp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4189716-57D6-410A-B330-74A22B3EF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5"/>
          <a:stretch/>
        </p:blipFill>
        <p:spPr>
          <a:xfrm>
            <a:off x="524701" y="1706827"/>
            <a:ext cx="10291226" cy="4793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D041EB-1DF5-424A-AFF2-407DA3EFD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87" y="946444"/>
            <a:ext cx="4037626" cy="948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56BBC73B-1312-45BE-9499-99FA60903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80" y="2059015"/>
            <a:ext cx="3767333" cy="2836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58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4287" y="65022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Problem 03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Main.jsp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24C6D8-1986-4322-A7D2-204A3C0E8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2" y="2398711"/>
            <a:ext cx="11204395" cy="1030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B1BAC3B-1D3C-402A-A214-7A115468C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235" y="746026"/>
            <a:ext cx="3745147" cy="1243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3850D3-C35E-4A03-A64C-B66F0EEF0F96}"/>
              </a:ext>
            </a:extLst>
          </p:cNvPr>
          <p:cNvSpPr txBox="1"/>
          <p:nvPr/>
        </p:nvSpPr>
        <p:spPr>
          <a:xfrm>
            <a:off x="427945" y="3812711"/>
            <a:ext cx="4857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LectureBean.java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A60A5C-E369-4727-B91C-D07C6C005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2" y="4470800"/>
            <a:ext cx="9730435" cy="979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45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2-06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조 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748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461836" y="3167389"/>
            <a:ext cx="9516979" cy="523220"/>
            <a:chOff x="638175" y="3167389"/>
            <a:chExt cx="4690532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1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Problem01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6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2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Problem02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167389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3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Problem03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914262" y="4200525"/>
            <a:ext cx="1608240" cy="466567"/>
            <a:chOff x="1832770" y="4324350"/>
            <a:chExt cx="1647295" cy="561975"/>
          </a:xfrm>
        </p:grpSpPr>
        <p:sp>
          <p:nvSpPr>
            <p:cNvPr id="14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92007" y="4394296"/>
              <a:ext cx="583214" cy="296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주소록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412184" y="4200525"/>
            <a:ext cx="1608241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96039" y="4444045"/>
              <a:ext cx="956038" cy="296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 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만년 달력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910107" y="4200525"/>
            <a:ext cx="1683698" cy="466567"/>
            <a:chOff x="1832770" y="4324350"/>
            <a:chExt cx="1647295" cy="561975"/>
          </a:xfrm>
        </p:grpSpPr>
        <p:sp>
          <p:nvSpPr>
            <p:cNvPr id="36" name="양쪽 대괄호 3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00592" y="4428714"/>
              <a:ext cx="1048810" cy="296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강의 시간표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3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94BC68-493B-48ED-8A2E-50A938BDDA50}"/>
              </a:ext>
            </a:extLst>
          </p:cNvPr>
          <p:cNvSpPr txBox="1"/>
          <p:nvPr/>
        </p:nvSpPr>
        <p:spPr>
          <a:xfrm>
            <a:off x="3667124" y="2478040"/>
            <a:ext cx="485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Problem </a:t>
            </a:r>
            <a:r>
              <a:rPr lang="en-US" altLang="ko-KR" sz="6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en-US" altLang="ko-KR" sz="6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6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Problem 01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7887" y="2413337"/>
            <a:ext cx="100842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am.getAddrList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().size() %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rpp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allpage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am.getAddrList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().size()/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rpp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}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else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allpage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am.getAddrList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().size()/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currentPage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allpage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lastIndex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startIndex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am.getAddrList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().size() %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– 1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ko-KR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49" y="1177853"/>
            <a:ext cx="485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주요 코드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5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653318" y="494040"/>
            <a:ext cx="8746168" cy="2532189"/>
            <a:chOff x="1232054" y="1780391"/>
            <a:chExt cx="9798010" cy="325526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r="1612" b="9587"/>
            <a:stretch/>
          </p:blipFill>
          <p:spPr>
            <a:xfrm>
              <a:off x="1602381" y="1780391"/>
              <a:ext cx="9427683" cy="325526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232054" y="3395950"/>
              <a:ext cx="9300071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startIndex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32054" y="4122413"/>
              <a:ext cx="9300071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lastIndex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617" y="3705148"/>
            <a:ext cx="5123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AddrManager.java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public </a:t>
            </a:r>
            <a:r>
              <a:rPr lang="en-US" altLang="ko-KR" b="1" dirty="0"/>
              <a:t>List&lt;</a:t>
            </a:r>
            <a:r>
              <a:rPr lang="en-US" altLang="ko-KR" b="1" dirty="0" err="1"/>
              <a:t>AddrBean</a:t>
            </a:r>
            <a:r>
              <a:rPr lang="en-US" altLang="ko-KR" b="1" dirty="0"/>
              <a:t>&gt; </a:t>
            </a:r>
            <a:r>
              <a:rPr lang="en-US" altLang="ko-KR" b="1" dirty="0" err="1"/>
              <a:t>getAddrList</a:t>
            </a:r>
            <a:r>
              <a:rPr lang="en-US" altLang="ko-KR" b="1" dirty="0"/>
              <a:t>() {</a:t>
            </a:r>
          </a:p>
          <a:p>
            <a:r>
              <a:rPr lang="en-US" altLang="ko-KR" b="1" dirty="0"/>
              <a:t>return </a:t>
            </a:r>
            <a:r>
              <a:rPr lang="en-US" altLang="ko-KR" b="1" dirty="0" err="1"/>
              <a:t>addrlist</a:t>
            </a:r>
            <a:r>
              <a:rPr lang="en-US" altLang="ko-KR" b="1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3026229"/>
            <a:ext cx="6641432" cy="3416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&lt;%</a:t>
            </a:r>
          </a:p>
          <a:p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ko-KR" altLang="en-US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 </a:t>
            </a:r>
            <a:r>
              <a:rPr lang="en-US" altLang="ko-KR" b="1" dirty="0" err="1"/>
              <a:t>startIndex</a:t>
            </a:r>
            <a:r>
              <a:rPr lang="en-US" altLang="ko-KR" b="1" dirty="0"/>
              <a:t>; </a:t>
            </a:r>
            <a:r>
              <a:rPr lang="en-US" altLang="ko-KR" b="1" dirty="0" err="1"/>
              <a:t>i</a:t>
            </a:r>
            <a:r>
              <a:rPr lang="en-US" altLang="ko-KR" b="1" dirty="0"/>
              <a:t>&lt;= </a:t>
            </a:r>
            <a:r>
              <a:rPr lang="en-US" altLang="ko-KR" b="1" dirty="0" err="1"/>
              <a:t>lastIndex</a:t>
            </a:r>
            <a:r>
              <a:rPr lang="en-US" altLang="ko-KR" b="1" dirty="0"/>
              <a:t>; </a:t>
            </a:r>
            <a:r>
              <a:rPr lang="en-US" altLang="ko-KR" b="1" dirty="0" err="1"/>
              <a:t>i</a:t>
            </a:r>
            <a:r>
              <a:rPr lang="en-US" altLang="ko-KR" b="1" dirty="0"/>
              <a:t>++) </a:t>
            </a:r>
            <a:r>
              <a:rPr lang="en-US" altLang="ko-KR" b="1" dirty="0" smtClean="0"/>
              <a:t>{</a:t>
            </a:r>
            <a:r>
              <a:rPr lang="en-US" altLang="ko-KR" dirty="0" smtClean="0"/>
              <a:t>%&gt;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&lt;td&gt;&lt;%=</a:t>
            </a:r>
            <a:r>
              <a:rPr lang="en-US" altLang="ko-KR" dirty="0" err="1"/>
              <a:t>am.getAddrList</a:t>
            </a:r>
            <a:r>
              <a:rPr lang="en-US" altLang="ko-KR" dirty="0"/>
              <a:t>().get(</a:t>
            </a:r>
            <a:r>
              <a:rPr lang="en-US" altLang="ko-KR" dirty="0" err="1"/>
              <a:t>i</a:t>
            </a:r>
            <a:r>
              <a:rPr lang="en-US" altLang="ko-KR" dirty="0"/>
              <a:t>).</a:t>
            </a:r>
            <a:r>
              <a:rPr lang="en-US" altLang="ko-KR" dirty="0" err="1"/>
              <a:t>getUsername</a:t>
            </a:r>
            <a:r>
              <a:rPr lang="en-US" altLang="ko-KR" dirty="0"/>
              <a:t>() %&gt;&lt;/td&gt; 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td&gt;&lt;%=</a:t>
            </a:r>
            <a:r>
              <a:rPr lang="en-US" altLang="ko-KR" dirty="0" err="1"/>
              <a:t>am.getAddrList</a:t>
            </a:r>
            <a:r>
              <a:rPr lang="en-US" altLang="ko-KR" dirty="0"/>
              <a:t>().get(</a:t>
            </a:r>
            <a:r>
              <a:rPr lang="en-US" altLang="ko-KR" dirty="0" err="1"/>
              <a:t>i</a:t>
            </a:r>
            <a:r>
              <a:rPr lang="en-US" altLang="ko-KR" dirty="0"/>
              <a:t>).</a:t>
            </a:r>
            <a:r>
              <a:rPr lang="en-US" altLang="ko-KR" dirty="0" err="1"/>
              <a:t>getTel</a:t>
            </a:r>
            <a:r>
              <a:rPr lang="en-US" altLang="ko-KR" dirty="0"/>
              <a:t>() %&gt;&lt;/td&gt;</a:t>
            </a:r>
          </a:p>
          <a:p>
            <a:r>
              <a:rPr lang="en-US" altLang="ko-KR" dirty="0"/>
              <a:t>&lt;td&gt;&lt;%=</a:t>
            </a:r>
            <a:r>
              <a:rPr lang="en-US" altLang="ko-KR" dirty="0" err="1"/>
              <a:t>am.getAddrList</a:t>
            </a:r>
            <a:r>
              <a:rPr lang="en-US" altLang="ko-KR" dirty="0"/>
              <a:t>().get(</a:t>
            </a:r>
            <a:r>
              <a:rPr lang="en-US" altLang="ko-KR" dirty="0" err="1"/>
              <a:t>i</a:t>
            </a:r>
            <a:r>
              <a:rPr lang="en-US" altLang="ko-KR" dirty="0"/>
              <a:t>).</a:t>
            </a:r>
            <a:r>
              <a:rPr lang="en-US" altLang="ko-KR" dirty="0" err="1"/>
              <a:t>getEmail</a:t>
            </a:r>
            <a:r>
              <a:rPr lang="en-US" altLang="ko-KR" dirty="0"/>
              <a:t>() %&gt;&lt;/td&gt;</a:t>
            </a:r>
          </a:p>
          <a:p>
            <a:r>
              <a:rPr lang="en-US" altLang="ko-KR" dirty="0"/>
              <a:t>&lt;td&gt;&lt;%=</a:t>
            </a:r>
            <a:r>
              <a:rPr lang="en-US" altLang="ko-KR" dirty="0" err="1"/>
              <a:t>am.getAddrList</a:t>
            </a:r>
            <a:r>
              <a:rPr lang="en-US" altLang="ko-KR" dirty="0"/>
              <a:t>().get(</a:t>
            </a:r>
            <a:r>
              <a:rPr lang="en-US" altLang="ko-KR" dirty="0" err="1"/>
              <a:t>i</a:t>
            </a:r>
            <a:r>
              <a:rPr lang="en-US" altLang="ko-KR" dirty="0"/>
              <a:t>).</a:t>
            </a:r>
            <a:r>
              <a:rPr lang="en-US" altLang="ko-KR" dirty="0" err="1"/>
              <a:t>getSex</a:t>
            </a:r>
            <a:r>
              <a:rPr lang="en-US" altLang="ko-KR" dirty="0"/>
              <a:t>() %&gt;&lt;/td&gt;</a:t>
            </a:r>
          </a:p>
          <a:p>
            <a:r>
              <a:rPr lang="en-US" altLang="ko-KR" dirty="0"/>
              <a:t>&lt;td&gt;&lt;%=</a:t>
            </a:r>
            <a:r>
              <a:rPr lang="en-US" altLang="ko-KR" dirty="0" err="1"/>
              <a:t>am.getAddrList</a:t>
            </a:r>
            <a:r>
              <a:rPr lang="en-US" altLang="ko-KR" dirty="0"/>
              <a:t>().get(</a:t>
            </a:r>
            <a:r>
              <a:rPr lang="en-US" altLang="ko-KR" dirty="0" err="1"/>
              <a:t>i</a:t>
            </a:r>
            <a:r>
              <a:rPr lang="en-US" altLang="ko-KR" dirty="0"/>
              <a:t>).</a:t>
            </a:r>
            <a:r>
              <a:rPr lang="en-US" altLang="ko-KR" dirty="0" err="1"/>
              <a:t>getGroup</a:t>
            </a:r>
            <a:r>
              <a:rPr lang="en-US" altLang="ko-KR" dirty="0"/>
              <a:t>() %&gt;&lt;/td&gt;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%&gt;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0049" y="715775"/>
            <a:ext cx="485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주요 코드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아래로 구부러진 화살표 1"/>
          <p:cNvSpPr/>
          <p:nvPr/>
        </p:nvSpPr>
        <p:spPr>
          <a:xfrm rot="19796855">
            <a:off x="3868057" y="3026229"/>
            <a:ext cx="1158797" cy="457200"/>
          </a:xfrm>
          <a:prstGeom prst="curvedDownArrow">
            <a:avLst>
              <a:gd name="adj1" fmla="val 25000"/>
              <a:gd name="adj2" fmla="val 71251"/>
              <a:gd name="adj3" fmla="val 551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1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23" y="1084887"/>
            <a:ext cx="7102378" cy="243328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추가 구현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23" y="933315"/>
            <a:ext cx="7102378" cy="28186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6726" y="3751943"/>
            <a:ext cx="11096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if(</a:t>
            </a:r>
            <a:r>
              <a:rPr lang="en-US" altLang="ko-KR" b="1" dirty="0" err="1"/>
              <a:t>currentPage</a:t>
            </a:r>
            <a:r>
              <a:rPr lang="en-US" altLang="ko-KR" b="1" dirty="0"/>
              <a:t> &gt; 1) {</a:t>
            </a:r>
          </a:p>
          <a:p>
            <a:r>
              <a:rPr lang="en-US" altLang="ko-KR" dirty="0" err="1"/>
              <a:t>out.println</a:t>
            </a:r>
            <a:r>
              <a:rPr lang="en-US" altLang="ko-KR" dirty="0"/>
              <a:t>("&lt;a </a:t>
            </a:r>
            <a:r>
              <a:rPr lang="en-US" altLang="ko-KR" dirty="0" err="1"/>
              <a:t>href</a:t>
            </a:r>
            <a:r>
              <a:rPr lang="en-US" altLang="ko-KR" dirty="0" smtClean="0"/>
              <a:t>=\"</a:t>
            </a:r>
            <a:r>
              <a:rPr lang="en-US" altLang="ko-KR" dirty="0" err="1"/>
              <a:t>addr_list.jsp?sindex</a:t>
            </a:r>
            <a:r>
              <a:rPr lang="en-US" altLang="ko-KR" dirty="0"/>
              <a:t>=" + (currentPage-1) + "\"&gt;" + "</a:t>
            </a:r>
            <a:r>
              <a:rPr lang="ko-KR" altLang="en-US" dirty="0"/>
              <a:t>이전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 "&lt;/a&gt;"); 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742" y="5290457"/>
            <a:ext cx="1007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if(</a:t>
            </a:r>
            <a:r>
              <a:rPr lang="en-US" altLang="ko-KR" b="1" dirty="0" err="1"/>
              <a:t>currentPage</a:t>
            </a:r>
            <a:r>
              <a:rPr lang="en-US" altLang="ko-KR" b="1" dirty="0"/>
              <a:t> &lt; </a:t>
            </a:r>
            <a:r>
              <a:rPr lang="en-US" altLang="ko-KR" b="1" dirty="0" err="1"/>
              <a:t>allpage</a:t>
            </a:r>
            <a:r>
              <a:rPr lang="en-US" altLang="ko-KR" b="1" dirty="0"/>
              <a:t>) {</a:t>
            </a:r>
          </a:p>
          <a:p>
            <a:r>
              <a:rPr lang="en-US" altLang="ko-KR" dirty="0" err="1"/>
              <a:t>out.println</a:t>
            </a:r>
            <a:r>
              <a:rPr lang="en-US" altLang="ko-KR" dirty="0"/>
              <a:t>("&lt;a </a:t>
            </a:r>
            <a:r>
              <a:rPr lang="en-US" altLang="ko-KR" dirty="0" err="1"/>
              <a:t>href</a:t>
            </a:r>
            <a:r>
              <a:rPr lang="en-US" altLang="ko-KR" dirty="0"/>
              <a:t>=\"</a:t>
            </a:r>
            <a:r>
              <a:rPr lang="en-US" altLang="ko-KR" dirty="0" err="1"/>
              <a:t>addr_list.jsp?sindex</a:t>
            </a:r>
            <a:r>
              <a:rPr lang="en-US" altLang="ko-KR" dirty="0"/>
              <a:t>=" + (currentPage+1) + "\"&gt;" + "</a:t>
            </a:r>
            <a:r>
              <a:rPr lang="ko-KR" altLang="en-US" dirty="0"/>
              <a:t>다음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 "&lt;/a&gt;");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7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94BC68-493B-48ED-8A2E-50A938BDDA50}"/>
              </a:ext>
            </a:extLst>
          </p:cNvPr>
          <p:cNvSpPr txBox="1"/>
          <p:nvPr/>
        </p:nvSpPr>
        <p:spPr>
          <a:xfrm>
            <a:off x="3667124" y="2478040"/>
            <a:ext cx="4857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Problem </a:t>
            </a:r>
            <a:r>
              <a:rPr lang="en-US" altLang="ko-KR" sz="6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en-US" altLang="ko-KR" sz="6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Problem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주요 코드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1D73225-0E97-5E41-8D6E-3408AA691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7"/>
          <a:stretch/>
        </p:blipFill>
        <p:spPr>
          <a:xfrm>
            <a:off x="2828924" y="498600"/>
            <a:ext cx="8851274" cy="5860800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68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Problem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추가 기능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4" name="그림 63" descr="텍스트이(가) 표시된 사진&#10;&#10;자동 생성된 설명">
            <a:extLst>
              <a:ext uri="{FF2B5EF4-FFF2-40B4-BE49-F238E27FC236}">
                <a16:creationId xmlns:a16="http://schemas.microsoft.com/office/drawing/2014/main" id="{74B9B4B9-A54F-9245-B008-0DA98BDD2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" y="1608327"/>
            <a:ext cx="6210958" cy="4671190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29AE179-83C3-984B-9553-83537DC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15"/>
          <a:stretch/>
        </p:blipFill>
        <p:spPr>
          <a:xfrm>
            <a:off x="4135067" y="3638917"/>
            <a:ext cx="7887600" cy="2905299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587AD4-3AF5-ED43-AC40-B56953A1C2C7}"/>
              </a:ext>
            </a:extLst>
          </p:cNvPr>
          <p:cNvSpPr/>
          <p:nvPr/>
        </p:nvSpPr>
        <p:spPr>
          <a:xfrm>
            <a:off x="1114097" y="4466897"/>
            <a:ext cx="1681655" cy="151348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E2138E-20AB-E74E-B187-FAC96C3B695F}"/>
              </a:ext>
            </a:extLst>
          </p:cNvPr>
          <p:cNvSpPr/>
          <p:nvPr/>
        </p:nvSpPr>
        <p:spPr>
          <a:xfrm>
            <a:off x="4833350" y="4792717"/>
            <a:ext cx="7085381" cy="8828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350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232</Words>
  <Application>Microsoft Office PowerPoint</Application>
  <PresentationFormat>와이드스크린</PresentationFormat>
  <Paragraphs>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-윤고딕310</vt:lpstr>
      <vt:lpstr>-윤고딕330</vt:lpstr>
      <vt:lpstr>Arial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이지영</dc:creator>
  <cp:lastModifiedBy>이지영</cp:lastModifiedBy>
  <cp:revision>8</cp:revision>
  <dcterms:created xsi:type="dcterms:W3CDTF">2020-12-04T13:49:54Z</dcterms:created>
  <dcterms:modified xsi:type="dcterms:W3CDTF">2020-12-05T12:05:32Z</dcterms:modified>
</cp:coreProperties>
</file>