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65" r:id="rId6"/>
    <p:sldId id="266" r:id="rId7"/>
    <p:sldId id="264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7CB"/>
    <a:srgbClr val="1AB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6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5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6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0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8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ED67-97D7-426A-86DC-764344B18DA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7BB5-3248-40CC-B95B-F26413DED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7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3030" y="1310640"/>
            <a:ext cx="19287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두미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3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32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처음과 끝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4455" y="2387858"/>
            <a:ext cx="0" cy="1513582"/>
          </a:xfrm>
          <a:prstGeom prst="line">
            <a:avLst/>
          </a:prstGeom>
          <a:ln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0305" y="4058260"/>
            <a:ext cx="5530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대학생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취준생을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위한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체계적이고 계획적인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어플리케이션을 개발</a:t>
            </a:r>
            <a:endParaRPr lang="ko-KR" altLang="en-US" sz="1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776085" y="2488921"/>
            <a:ext cx="0" cy="2692142"/>
          </a:xfrm>
          <a:prstGeom prst="line">
            <a:avLst/>
          </a:prstGeom>
          <a:ln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2700000" flipH="1">
            <a:off x="7718003" y="2418696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2700000" flipH="1">
            <a:off x="7718003" y="5087873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700000" flipH="1">
            <a:off x="7718003" y="4420578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2700000" flipH="1">
            <a:off x="7718003" y="3753284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2700000" flipH="1">
            <a:off x="7718003" y="3085990"/>
            <a:ext cx="131404" cy="140449"/>
          </a:xfrm>
          <a:prstGeom prst="rect">
            <a:avLst/>
          </a:prstGeom>
          <a:solidFill>
            <a:schemeClr val="bg1"/>
          </a:solidFill>
          <a:ln w="25400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847194" y="991984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968315" y="2335031"/>
            <a:ext cx="2836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공부량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체크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sqlite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/notification, alarm/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CursorAdapter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Thread/Fragment/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sns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68315" y="5027174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스톱워치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시간체크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68315" y="3007098"/>
            <a:ext cx="2547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도서관 위치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openapi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googlemap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AsyncTask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/LBS/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Adapter]</a:t>
            </a: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68315" y="375048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자소서 체크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SharedPreferences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/checkbox]</a:t>
            </a: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05083" y="1816852"/>
            <a:ext cx="947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기능</a:t>
            </a:r>
            <a:endParaRPr lang="ko-KR" altLang="en-US" sz="1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68314" y="4373951"/>
            <a:ext cx="3812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시험일정 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calendarView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/D-day/File]</a:t>
            </a: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852" y="6359077"/>
            <a:ext cx="3730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동덕여자대학교 </a:t>
            </a:r>
            <a:r>
              <a:rPr lang="ko-KR" altLang="en-US" sz="14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컴퓨터학과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20190999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이지영</a:t>
            </a:r>
            <a:endParaRPr lang="ko-KR" altLang="en-US" sz="1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0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메인 </a:t>
            </a:r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화면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8" y="1635945"/>
            <a:ext cx="2381986" cy="373923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29" y="1635944"/>
            <a:ext cx="2416854" cy="3739235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66" y="1641469"/>
            <a:ext cx="2416855" cy="3734246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579121" y="4830824"/>
            <a:ext cx="2408614" cy="544355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785670" y="4830823"/>
            <a:ext cx="2408614" cy="544356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052208" y="4830824"/>
            <a:ext cx="2408614" cy="544356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36455" y="483082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Main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화면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343004" y="483082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option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메뉴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609543" y="483082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KoPub돋움체 Bold" panose="02020603020101020101" pitchFamily="18" charset="-127"/>
              </a:rPr>
              <a:t>개발자 소개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공부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체크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0" y="1733600"/>
            <a:ext cx="2023608" cy="373923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27" y="1733600"/>
            <a:ext cx="2018337" cy="3739235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16" y="1739124"/>
            <a:ext cx="1995463" cy="3734246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07" y="1733600"/>
            <a:ext cx="2020801" cy="3739235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384363" y="1730329"/>
            <a:ext cx="2003412" cy="562433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755893" y="1739124"/>
            <a:ext cx="2003412" cy="544355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149004" y="1749289"/>
            <a:ext cx="2003412" cy="544356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555501" y="1728067"/>
            <a:ext cx="2003412" cy="544356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987650" y="5603326"/>
            <a:ext cx="2410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 일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진행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완료한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CursorAdapter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34371" y="5614973"/>
            <a:ext cx="2233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Start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버튼 누르면 타이머가 작동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프로세스 바가 늘어남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1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개의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pomodro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가 끝나면 알림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진동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6936" y="1730330"/>
            <a:ext cx="1986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공부 등록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삭제</a:t>
            </a:r>
            <a:endParaRPr lang="ko-KR" altLang="en-US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19466" y="1739125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공부 추가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12578" y="1749290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진행 표시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044042" y="17280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타이머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35" y="1733600"/>
            <a:ext cx="2020103" cy="373923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9957307" y="1739124"/>
            <a:ext cx="2003412" cy="544356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787206" y="5554652"/>
            <a:ext cx="19319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타이머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버튼일때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클릭시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알림바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할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진행상태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표시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555550" y="17776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알림바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49102" y="5584195"/>
            <a:ext cx="25385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할일 제목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필수값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누락될 경우 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Shake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애니메이션이 발생하여 추가 </a:t>
            </a:r>
            <a:r>
              <a:rPr lang="ko-KR" altLang="en-US" sz="105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할수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없음</a:t>
            </a:r>
            <a:endParaRPr lang="en-US" altLang="ko-KR" sz="105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세부사항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필수값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8726750" y="2929631"/>
            <a:ext cx="1828800" cy="1695635"/>
          </a:xfrm>
          <a:prstGeom prst="bentConnector3">
            <a:avLst/>
          </a:prstGeom>
          <a:ln w="28575">
            <a:solidFill>
              <a:srgbClr val="35C7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54654" y="2423604"/>
            <a:ext cx="0" cy="25745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60827" y="2292798"/>
            <a:ext cx="1360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7030A0"/>
                </a:solidFill>
              </a:rPr>
              <a:t>SNS </a:t>
            </a:r>
            <a:r>
              <a:rPr lang="ko-KR" altLang="en-US" sz="1100" dirty="0" smtClean="0">
                <a:solidFill>
                  <a:srgbClr val="7030A0"/>
                </a:solidFill>
              </a:rPr>
              <a:t>업로드 가능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48796" y="2292798"/>
            <a:ext cx="1360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7030A0"/>
                </a:solidFill>
              </a:rPr>
              <a:t>달성률</a:t>
            </a:r>
            <a:r>
              <a:rPr lang="ko-KR" altLang="en-US" sz="1100" dirty="0" smtClean="0">
                <a:solidFill>
                  <a:srgbClr val="7030A0"/>
                </a:solidFill>
              </a:rPr>
              <a:t> 표시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cxnSp>
        <p:nvCxnSpPr>
          <p:cNvPr id="125" name="직선 화살표 연결선 124"/>
          <p:cNvCxnSpPr>
            <a:stCxn id="121" idx="1"/>
          </p:cNvCxnSpPr>
          <p:nvPr/>
        </p:nvCxnSpPr>
        <p:spPr>
          <a:xfrm flipH="1">
            <a:off x="1604764" y="2423603"/>
            <a:ext cx="244032" cy="120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319981" y="4730123"/>
            <a:ext cx="51717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277464" y="4362608"/>
            <a:ext cx="1100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rgbClr val="7030A0"/>
                </a:solidFill>
              </a:rPr>
              <a:t>등록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1881273" y="3777448"/>
            <a:ext cx="364777" cy="930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839526" y="3542220"/>
            <a:ext cx="1100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rgbClr val="7030A0"/>
                </a:solidFill>
              </a:rPr>
              <a:t>수정창이동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3504" y="5615758"/>
            <a:ext cx="2005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등록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 시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toast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04764" y="2552330"/>
            <a:ext cx="2207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600" dirty="0" err="1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달성률</a:t>
            </a:r>
            <a:r>
              <a:rPr lang="en-US" altLang="ko-KR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6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화면의 </a:t>
            </a:r>
            <a:r>
              <a:rPr lang="ko-KR" altLang="en-US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날짜에 </a:t>
            </a:r>
            <a:r>
              <a:rPr lang="ko-KR" altLang="en-US" sz="6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해당하는</a:t>
            </a:r>
            <a:endParaRPr lang="en-US" altLang="ko-KR" sz="600" dirty="0" smtClean="0">
              <a:solidFill>
                <a:srgbClr val="7030A0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6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(</a:t>
            </a:r>
            <a:r>
              <a:rPr lang="ko-KR" altLang="en-US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달성한 공부 단위 합</a:t>
            </a:r>
            <a:r>
              <a:rPr lang="en-US" altLang="ko-KR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)/(</a:t>
            </a:r>
            <a:r>
              <a:rPr lang="ko-KR" altLang="en-US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총 공부 단위 합</a:t>
            </a:r>
            <a:r>
              <a:rPr lang="en-US" altLang="ko-KR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) </a:t>
            </a:r>
            <a:r>
              <a:rPr lang="ko-KR" altLang="en-US" sz="6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의 백분율과 실제 </a:t>
            </a:r>
            <a:r>
              <a:rPr lang="ko-KR" altLang="en-US" sz="6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단위</a:t>
            </a:r>
            <a:endParaRPr lang="ko-KR" altLang="en-US" sz="600" dirty="0">
              <a:solidFill>
                <a:srgbClr val="7030A0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26750" y="4317489"/>
            <a:ext cx="706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7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START </a:t>
            </a:r>
            <a:r>
              <a:rPr lang="ko-KR" altLang="en-US" sz="7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버튼</a:t>
            </a:r>
            <a:endParaRPr lang="en-US" altLang="ko-KR" sz="700" dirty="0" smtClean="0">
              <a:solidFill>
                <a:srgbClr val="7030A0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7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STOP </a:t>
            </a:r>
            <a:r>
              <a:rPr lang="ko-KR" altLang="en-US" sz="700" dirty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버튼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13668" y="3301315"/>
            <a:ext cx="5090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0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완료</a:t>
            </a:r>
            <a:endParaRPr lang="ko-KR" altLang="en-US" sz="1000" dirty="0">
              <a:solidFill>
                <a:srgbClr val="7030A0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73650" y="3937990"/>
            <a:ext cx="750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00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할 일</a:t>
            </a:r>
            <a:endParaRPr lang="ko-KR" altLang="en-US" sz="1000" dirty="0">
              <a:solidFill>
                <a:srgbClr val="7030A0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89576" y="3603217"/>
            <a:ext cx="466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000" dirty="0" smtClean="0">
                <a:solidFill>
                  <a:srgbClr val="7030A0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진행 </a:t>
            </a:r>
            <a:endParaRPr lang="ko-KR" altLang="en-US" sz="1000" dirty="0">
              <a:solidFill>
                <a:srgbClr val="7030A0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00476" y="4614972"/>
            <a:ext cx="5936" cy="3265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8526618" y="4631102"/>
            <a:ext cx="5936" cy="3265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800" y="2668021"/>
            <a:ext cx="1360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7030A0"/>
                </a:solidFill>
              </a:rPr>
              <a:t>날짜 이동 가능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공부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체크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1" y="1733600"/>
            <a:ext cx="2023607" cy="373923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71" y="1733600"/>
            <a:ext cx="2018754" cy="3739235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375824" y="1733601"/>
            <a:ext cx="2003412" cy="562433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753371" y="1733600"/>
            <a:ext cx="2003412" cy="544574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3276" y="5652307"/>
            <a:ext cx="2178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달성률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트위터 업로드</a:t>
            </a:r>
            <a:endParaRPr lang="ko-KR" altLang="en-US" sz="1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70106" y="1733600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SNS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업로드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216944" y="1733819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공부 설정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24475" y="2446110"/>
            <a:ext cx="6619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□ 설정</a:t>
            </a:r>
            <a:endParaRPr lang="en-US" altLang="ko-KR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(1)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타이머에 대한 전반적 설정</a:t>
            </a: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work session duration: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작업 시간의 설정</a:t>
            </a: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break duration: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휴식 시간의 설정</a:t>
            </a: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long break duration: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공부 달성이 완료됐을 때 정해둔 수만큼의 세션이 지났을 때 갖는 긴 휴식 시간의 설정</a:t>
            </a: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work sessions before a long break: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긴 휴식 시간을 갖기까지 보내는 세션 수의 설정</a:t>
            </a: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(2)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세션이 </a:t>
            </a:r>
            <a:r>
              <a:rPr lang="ko-KR" altLang="en-US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끝났을때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: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타이머가 끝났을 때 알림 방식을 </a:t>
            </a:r>
            <a:r>
              <a:rPr lang="ko-KR" altLang="en-US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설정</a:t>
            </a:r>
            <a:endParaRPr lang="ko-KR" altLang="en-US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Play sound when session ends: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폰 설정에서 소리가 켜져 있을 경우 소리 알림을 보낸다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.</a:t>
            </a:r>
            <a:endParaRPr lang="ko-KR" altLang="en-US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Vibrate when session ends: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진동 알림을 보낸다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24475" y="14820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/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□ </a:t>
            </a:r>
            <a:r>
              <a:rPr lang="ko-KR" altLang="en-US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달성률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: </a:t>
            </a:r>
            <a:r>
              <a:rPr lang="ko-KR" altLang="en-US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최상단에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위치해 있으며 화면의 날짜에 해당하는 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(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달성한 공부 단위 합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)/(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총 공부 단위 합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) </a:t>
            </a:r>
            <a:r>
              <a:rPr lang="ko-KR" altLang="en-US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의 백분율과 실제 단위를 보여준다</a:t>
            </a:r>
            <a:r>
              <a:rPr lang="en-US" altLang="ko-KR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.</a:t>
            </a:r>
            <a:endParaRPr lang="ko-KR" altLang="en-US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423390" y="4601689"/>
            <a:ext cx="5936" cy="3265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2877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도서관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위치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5" y="1733600"/>
            <a:ext cx="1988118" cy="373923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40" y="1733600"/>
            <a:ext cx="2018684" cy="3739235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53" y="1739124"/>
            <a:ext cx="2003413" cy="3734246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11" y="1733600"/>
            <a:ext cx="2008899" cy="3739235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180865" y="5563732"/>
            <a:ext cx="21935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도서관 정보 리스트로 출력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AsyncTask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/Adapter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1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72811" y="5554652"/>
            <a:ext cx="227177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도서관 지역으로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필터링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검색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AsyncTask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/Adapter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1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77862" y="5554652"/>
            <a:ext cx="184858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구글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맵으로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도서관명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검색 시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마커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색 변경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1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122266" y="5554652"/>
            <a:ext cx="24833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 위치 누르면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현재위치로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이동</a:t>
            </a:r>
            <a:endParaRPr lang="ko-KR" altLang="en-US" sz="11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30029" y="4928480"/>
            <a:ext cx="107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BUSINESS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044043" y="4928480"/>
            <a:ext cx="107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BUSINESS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1733600"/>
            <a:ext cx="2009459" cy="3739235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9676060" y="5554652"/>
            <a:ext cx="2246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도서관 리스트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마커정보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 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=&gt;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도서관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세부정보</a:t>
            </a:r>
            <a:endParaRPr lang="ko-KR" altLang="en-US" sz="11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6542843" y="3151573"/>
            <a:ext cx="3204839" cy="550415"/>
          </a:xfrm>
          <a:prstGeom prst="bentConnector3">
            <a:avLst/>
          </a:prstGeom>
          <a:ln w="38100">
            <a:solidFill>
              <a:srgbClr val="35C7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flipV="1">
            <a:off x="4554245" y="4216893"/>
            <a:ext cx="5548543" cy="461639"/>
          </a:xfrm>
          <a:prstGeom prst="bentConnector3">
            <a:avLst/>
          </a:prstGeom>
          <a:ln w="38100">
            <a:solidFill>
              <a:srgbClr val="35C7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>
            <a:off x="2148396" y="4811697"/>
            <a:ext cx="7874493" cy="116783"/>
          </a:xfrm>
          <a:prstGeom prst="bentConnector3">
            <a:avLst/>
          </a:prstGeom>
          <a:ln w="38100">
            <a:solidFill>
              <a:srgbClr val="35C7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447714" y="2095130"/>
            <a:ext cx="0" cy="25745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6542843" y="2095130"/>
            <a:ext cx="0" cy="25745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9402933" y="2095130"/>
            <a:ext cx="0" cy="25745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277862" y="5985539"/>
            <a:ext cx="10502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LBS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1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7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2408" y="692353"/>
            <a:ext cx="777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자소서</a:t>
            </a:r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체크 </a:t>
            </a:r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시험 일정</a:t>
            </a:r>
            <a:r>
              <a:rPr lang="en-US" altLang="ko-KR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40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스톱워치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8" y="1635945"/>
            <a:ext cx="2400375" cy="373923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0" y="1635944"/>
            <a:ext cx="2400377" cy="373923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23" y="1635945"/>
            <a:ext cx="2415210" cy="3739235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579121" y="4830825"/>
            <a:ext cx="2408614" cy="544354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777073" y="4830823"/>
            <a:ext cx="2408614" cy="544355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9227219" y="4830824"/>
            <a:ext cx="2408614" cy="544356"/>
          </a:xfrm>
          <a:prstGeom prst="rect">
            <a:avLst/>
          </a:prstGeom>
          <a:solidFill>
            <a:srgbClr val="1AB2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25602" y="5456997"/>
            <a:ext cx="3121280" cy="615553"/>
            <a:chOff x="225602" y="5583457"/>
            <a:chExt cx="2807179" cy="615553"/>
          </a:xfrm>
        </p:grpSpPr>
        <p:sp>
          <p:nvSpPr>
            <p:cNvPr id="73" name="직사각형 72"/>
            <p:cNvSpPr/>
            <p:nvPr/>
          </p:nvSpPr>
          <p:spPr>
            <a:xfrm>
              <a:off x="225602" y="5583457"/>
              <a:ext cx="28071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체크박스 수에 맞게 별표 표시</a:t>
              </a:r>
              <a:endParaRPr lang="ko-KR" altLang="en-US" sz="1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26091" y="5891233"/>
              <a:ext cx="2637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자소서 내용 저장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수정</a:t>
              </a:r>
              <a:r>
                <a:rPr lang="en-US" altLang="ko-KR" sz="14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14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삭제</a:t>
              </a:r>
              <a:endParaRPr lang="ko-KR" altLang="en-US" sz="1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090151" y="6141408"/>
            <a:ext cx="4943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달력을 이용해 일정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저장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sz="1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0" name="Freeform 58"/>
          <p:cNvSpPr>
            <a:spLocks noEditPoints="1"/>
          </p:cNvSpPr>
          <p:nvPr/>
        </p:nvSpPr>
        <p:spPr bwMode="auto">
          <a:xfrm>
            <a:off x="5738622" y="4224264"/>
            <a:ext cx="479372" cy="479372"/>
          </a:xfrm>
          <a:custGeom>
            <a:avLst/>
            <a:gdLst>
              <a:gd name="T0" fmla="*/ 982 w 3416"/>
              <a:gd name="T1" fmla="*/ 1585 h 2400"/>
              <a:gd name="T2" fmla="*/ 846 w 3416"/>
              <a:gd name="T3" fmla="*/ 1433 h 2400"/>
              <a:gd name="T4" fmla="*/ 623 w 3416"/>
              <a:gd name="T5" fmla="*/ 1678 h 2400"/>
              <a:gd name="T6" fmla="*/ 772 w 3416"/>
              <a:gd name="T7" fmla="*/ 1820 h 2400"/>
              <a:gd name="T8" fmla="*/ 898 w 3416"/>
              <a:gd name="T9" fmla="*/ 1902 h 2400"/>
              <a:gd name="T10" fmla="*/ 1121 w 3416"/>
              <a:gd name="T11" fmla="*/ 1989 h 2400"/>
              <a:gd name="T12" fmla="*/ 1256 w 3416"/>
              <a:gd name="T13" fmla="*/ 2137 h 2400"/>
              <a:gd name="T14" fmla="*/ 1454 w 3416"/>
              <a:gd name="T15" fmla="*/ 2207 h 2400"/>
              <a:gd name="T16" fmla="*/ 1616 w 3416"/>
              <a:gd name="T17" fmla="*/ 2337 h 2400"/>
              <a:gd name="T18" fmla="*/ 1754 w 3416"/>
              <a:gd name="T19" fmla="*/ 2203 h 2400"/>
              <a:gd name="T20" fmla="*/ 1914 w 3416"/>
              <a:gd name="T21" fmla="*/ 1924 h 2400"/>
              <a:gd name="T22" fmla="*/ 1864 w 3416"/>
              <a:gd name="T23" fmla="*/ 1722 h 2400"/>
              <a:gd name="T24" fmla="*/ 1705 w 3416"/>
              <a:gd name="T25" fmla="*/ 1700 h 2400"/>
              <a:gd name="T26" fmla="*/ 1561 w 3416"/>
              <a:gd name="T27" fmla="*/ 1521 h 2400"/>
              <a:gd name="T28" fmla="*/ 1360 w 3416"/>
              <a:gd name="T29" fmla="*/ 1601 h 2400"/>
              <a:gd name="T30" fmla="*/ 1170 w 3416"/>
              <a:gd name="T31" fmla="*/ 1427 h 2400"/>
              <a:gd name="T32" fmla="*/ 1656 w 3416"/>
              <a:gd name="T33" fmla="*/ 143 h 2400"/>
              <a:gd name="T34" fmla="*/ 1411 w 3416"/>
              <a:gd name="T35" fmla="*/ 314 h 2400"/>
              <a:gd name="T36" fmla="*/ 1335 w 3416"/>
              <a:gd name="T37" fmla="*/ 566 h 2400"/>
              <a:gd name="T38" fmla="*/ 1285 w 3416"/>
              <a:gd name="T39" fmla="*/ 888 h 2400"/>
              <a:gd name="T40" fmla="*/ 1509 w 3416"/>
              <a:gd name="T41" fmla="*/ 1028 h 2400"/>
              <a:gd name="T42" fmla="*/ 1654 w 3416"/>
              <a:gd name="T43" fmla="*/ 963 h 2400"/>
              <a:gd name="T44" fmla="*/ 1737 w 3416"/>
              <a:gd name="T45" fmla="*/ 651 h 2400"/>
              <a:gd name="T46" fmla="*/ 1849 w 3416"/>
              <a:gd name="T47" fmla="*/ 508 h 2400"/>
              <a:gd name="T48" fmla="*/ 2344 w 3416"/>
              <a:gd name="T49" fmla="*/ 694 h 2400"/>
              <a:gd name="T50" fmla="*/ 2760 w 3416"/>
              <a:gd name="T51" fmla="*/ 938 h 2400"/>
              <a:gd name="T52" fmla="*/ 2920 w 3416"/>
              <a:gd name="T53" fmla="*/ 1030 h 2400"/>
              <a:gd name="T54" fmla="*/ 2965 w 3416"/>
              <a:gd name="T55" fmla="*/ 1293 h 2400"/>
              <a:gd name="T56" fmla="*/ 2790 w 3416"/>
              <a:gd name="T57" fmla="*/ 1519 h 2400"/>
              <a:gd name="T58" fmla="*/ 3042 w 3416"/>
              <a:gd name="T59" fmla="*/ 290 h 2400"/>
              <a:gd name="T60" fmla="*/ 2704 w 3416"/>
              <a:gd name="T61" fmla="*/ 378 h 2400"/>
              <a:gd name="T62" fmla="*/ 2533 w 3416"/>
              <a:gd name="T63" fmla="*/ 419 h 2400"/>
              <a:gd name="T64" fmla="*/ 2277 w 3416"/>
              <a:gd name="T65" fmla="*/ 306 h 2400"/>
              <a:gd name="T66" fmla="*/ 1960 w 3416"/>
              <a:gd name="T67" fmla="*/ 118 h 2400"/>
              <a:gd name="T68" fmla="*/ 1864 w 3416"/>
              <a:gd name="T69" fmla="*/ 3 h 2400"/>
              <a:gd name="T70" fmla="*/ 2085 w 3416"/>
              <a:gd name="T71" fmla="*/ 119 h 2400"/>
              <a:gd name="T72" fmla="*/ 2371 w 3416"/>
              <a:gd name="T73" fmla="*/ 287 h 2400"/>
              <a:gd name="T74" fmla="*/ 3221 w 3416"/>
              <a:gd name="T75" fmla="*/ 180 h 2400"/>
              <a:gd name="T76" fmla="*/ 2615 w 3416"/>
              <a:gd name="T77" fmla="*/ 1634 h 2400"/>
              <a:gd name="T78" fmla="*/ 2549 w 3416"/>
              <a:gd name="T79" fmla="*/ 1758 h 2400"/>
              <a:gd name="T80" fmla="*/ 2379 w 3416"/>
              <a:gd name="T81" fmla="*/ 1904 h 2400"/>
              <a:gd name="T82" fmla="*/ 2230 w 3416"/>
              <a:gd name="T83" fmla="*/ 1964 h 2400"/>
              <a:gd name="T84" fmla="*/ 2091 w 3416"/>
              <a:gd name="T85" fmla="*/ 2105 h 2400"/>
              <a:gd name="T86" fmla="*/ 1917 w 3416"/>
              <a:gd name="T87" fmla="*/ 2042 h 2400"/>
              <a:gd name="T88" fmla="*/ 1759 w 3416"/>
              <a:gd name="T89" fmla="*/ 2316 h 2400"/>
              <a:gd name="T90" fmla="*/ 1548 w 3416"/>
              <a:gd name="T91" fmla="*/ 2389 h 2400"/>
              <a:gd name="T92" fmla="*/ 1337 w 3416"/>
              <a:gd name="T93" fmla="*/ 2232 h 2400"/>
              <a:gd name="T94" fmla="*/ 1109 w 3416"/>
              <a:gd name="T95" fmla="*/ 2055 h 2400"/>
              <a:gd name="T96" fmla="*/ 853 w 3416"/>
              <a:gd name="T97" fmla="*/ 1946 h 2400"/>
              <a:gd name="T98" fmla="*/ 618 w 3416"/>
              <a:gd name="T99" fmla="*/ 1804 h 2400"/>
              <a:gd name="T100" fmla="*/ 640 w 3416"/>
              <a:gd name="T101" fmla="*/ 1521 h 2400"/>
              <a:gd name="T102" fmla="*/ 308 w 3416"/>
              <a:gd name="T103" fmla="*/ 1432 h 2400"/>
              <a:gd name="T104" fmla="*/ 25 w 3416"/>
              <a:gd name="T105" fmla="*/ 1355 h 2400"/>
              <a:gd name="T106" fmla="*/ 236 w 3416"/>
              <a:gd name="T107" fmla="*/ 284 h 2400"/>
              <a:gd name="T108" fmla="*/ 569 w 3416"/>
              <a:gd name="T109" fmla="*/ 370 h 2400"/>
              <a:gd name="T110" fmla="*/ 852 w 3416"/>
              <a:gd name="T111" fmla="*/ 445 h 2400"/>
              <a:gd name="T112" fmla="*/ 1047 w 3416"/>
              <a:gd name="T113" fmla="*/ 365 h 2400"/>
              <a:gd name="T114" fmla="*/ 1342 w 3416"/>
              <a:gd name="T115" fmla="*/ 180 h 2400"/>
              <a:gd name="T116" fmla="*/ 1516 w 3416"/>
              <a:gd name="T117" fmla="*/ 155 h 2400"/>
              <a:gd name="T118" fmla="*/ 1788 w 3416"/>
              <a:gd name="T119" fmla="*/ 12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6" h="2400">
                <a:moveTo>
                  <a:pt x="1170" y="1427"/>
                </a:moveTo>
                <a:lnTo>
                  <a:pt x="1139" y="1430"/>
                </a:lnTo>
                <a:lnTo>
                  <a:pt x="1113" y="1438"/>
                </a:lnTo>
                <a:lnTo>
                  <a:pt x="1089" y="1452"/>
                </a:lnTo>
                <a:lnTo>
                  <a:pt x="1067" y="1471"/>
                </a:lnTo>
                <a:lnTo>
                  <a:pt x="1045" y="1494"/>
                </a:lnTo>
                <a:lnTo>
                  <a:pt x="1023" y="1521"/>
                </a:lnTo>
                <a:lnTo>
                  <a:pt x="1003" y="1552"/>
                </a:lnTo>
                <a:lnTo>
                  <a:pt x="982" y="1585"/>
                </a:lnTo>
                <a:lnTo>
                  <a:pt x="982" y="1563"/>
                </a:lnTo>
                <a:lnTo>
                  <a:pt x="976" y="1541"/>
                </a:lnTo>
                <a:lnTo>
                  <a:pt x="966" y="1520"/>
                </a:lnTo>
                <a:lnTo>
                  <a:pt x="952" y="1500"/>
                </a:lnTo>
                <a:lnTo>
                  <a:pt x="934" y="1481"/>
                </a:lnTo>
                <a:lnTo>
                  <a:pt x="914" y="1463"/>
                </a:lnTo>
                <a:lnTo>
                  <a:pt x="892" y="1450"/>
                </a:lnTo>
                <a:lnTo>
                  <a:pt x="870" y="1439"/>
                </a:lnTo>
                <a:lnTo>
                  <a:pt x="846" y="1433"/>
                </a:lnTo>
                <a:lnTo>
                  <a:pt x="823" y="1430"/>
                </a:lnTo>
                <a:lnTo>
                  <a:pt x="805" y="1432"/>
                </a:lnTo>
                <a:lnTo>
                  <a:pt x="789" y="1436"/>
                </a:lnTo>
                <a:lnTo>
                  <a:pt x="773" y="1444"/>
                </a:lnTo>
                <a:lnTo>
                  <a:pt x="759" y="1457"/>
                </a:lnTo>
                <a:lnTo>
                  <a:pt x="748" y="1473"/>
                </a:lnTo>
                <a:lnTo>
                  <a:pt x="635" y="1640"/>
                </a:lnTo>
                <a:lnTo>
                  <a:pt x="626" y="1658"/>
                </a:lnTo>
                <a:lnTo>
                  <a:pt x="623" y="1678"/>
                </a:lnTo>
                <a:lnTo>
                  <a:pt x="626" y="1698"/>
                </a:lnTo>
                <a:lnTo>
                  <a:pt x="633" y="1718"/>
                </a:lnTo>
                <a:lnTo>
                  <a:pt x="644" y="1737"/>
                </a:lnTo>
                <a:lnTo>
                  <a:pt x="659" y="1756"/>
                </a:lnTo>
                <a:lnTo>
                  <a:pt x="677" y="1775"/>
                </a:lnTo>
                <a:lnTo>
                  <a:pt x="698" y="1791"/>
                </a:lnTo>
                <a:lnTo>
                  <a:pt x="722" y="1803"/>
                </a:lnTo>
                <a:lnTo>
                  <a:pt x="746" y="1813"/>
                </a:lnTo>
                <a:lnTo>
                  <a:pt x="772" y="1820"/>
                </a:lnTo>
                <a:lnTo>
                  <a:pt x="798" y="1823"/>
                </a:lnTo>
                <a:lnTo>
                  <a:pt x="819" y="1820"/>
                </a:lnTo>
                <a:lnTo>
                  <a:pt x="841" y="1815"/>
                </a:lnTo>
                <a:lnTo>
                  <a:pt x="862" y="1807"/>
                </a:lnTo>
                <a:lnTo>
                  <a:pt x="881" y="1794"/>
                </a:lnTo>
                <a:lnTo>
                  <a:pt x="876" y="1823"/>
                </a:lnTo>
                <a:lnTo>
                  <a:pt x="877" y="1851"/>
                </a:lnTo>
                <a:lnTo>
                  <a:pt x="885" y="1877"/>
                </a:lnTo>
                <a:lnTo>
                  <a:pt x="898" y="1902"/>
                </a:lnTo>
                <a:lnTo>
                  <a:pt x="915" y="1925"/>
                </a:lnTo>
                <a:lnTo>
                  <a:pt x="937" y="1945"/>
                </a:lnTo>
                <a:lnTo>
                  <a:pt x="962" y="1962"/>
                </a:lnTo>
                <a:lnTo>
                  <a:pt x="988" y="1976"/>
                </a:lnTo>
                <a:lnTo>
                  <a:pt x="1016" y="1987"/>
                </a:lnTo>
                <a:lnTo>
                  <a:pt x="1046" y="1993"/>
                </a:lnTo>
                <a:lnTo>
                  <a:pt x="1075" y="1995"/>
                </a:lnTo>
                <a:lnTo>
                  <a:pt x="1099" y="1994"/>
                </a:lnTo>
                <a:lnTo>
                  <a:pt x="1121" y="1989"/>
                </a:lnTo>
                <a:lnTo>
                  <a:pt x="1143" y="1980"/>
                </a:lnTo>
                <a:lnTo>
                  <a:pt x="1162" y="1968"/>
                </a:lnTo>
                <a:lnTo>
                  <a:pt x="1161" y="1997"/>
                </a:lnTo>
                <a:lnTo>
                  <a:pt x="1165" y="2025"/>
                </a:lnTo>
                <a:lnTo>
                  <a:pt x="1174" y="2052"/>
                </a:lnTo>
                <a:lnTo>
                  <a:pt x="1189" y="2077"/>
                </a:lnTo>
                <a:lnTo>
                  <a:pt x="1208" y="2100"/>
                </a:lnTo>
                <a:lnTo>
                  <a:pt x="1230" y="2120"/>
                </a:lnTo>
                <a:lnTo>
                  <a:pt x="1256" y="2137"/>
                </a:lnTo>
                <a:lnTo>
                  <a:pt x="1283" y="2152"/>
                </a:lnTo>
                <a:lnTo>
                  <a:pt x="1312" y="2162"/>
                </a:lnTo>
                <a:lnTo>
                  <a:pt x="1342" y="2169"/>
                </a:lnTo>
                <a:lnTo>
                  <a:pt x="1372" y="2171"/>
                </a:lnTo>
                <a:lnTo>
                  <a:pt x="1401" y="2169"/>
                </a:lnTo>
                <a:lnTo>
                  <a:pt x="1428" y="2162"/>
                </a:lnTo>
                <a:lnTo>
                  <a:pt x="1455" y="2151"/>
                </a:lnTo>
                <a:lnTo>
                  <a:pt x="1451" y="2179"/>
                </a:lnTo>
                <a:lnTo>
                  <a:pt x="1454" y="2207"/>
                </a:lnTo>
                <a:lnTo>
                  <a:pt x="1461" y="2233"/>
                </a:lnTo>
                <a:lnTo>
                  <a:pt x="1472" y="2256"/>
                </a:lnTo>
                <a:lnTo>
                  <a:pt x="1486" y="2276"/>
                </a:lnTo>
                <a:lnTo>
                  <a:pt x="1504" y="2295"/>
                </a:lnTo>
                <a:lnTo>
                  <a:pt x="1524" y="2309"/>
                </a:lnTo>
                <a:lnTo>
                  <a:pt x="1546" y="2321"/>
                </a:lnTo>
                <a:lnTo>
                  <a:pt x="1569" y="2331"/>
                </a:lnTo>
                <a:lnTo>
                  <a:pt x="1593" y="2336"/>
                </a:lnTo>
                <a:lnTo>
                  <a:pt x="1616" y="2337"/>
                </a:lnTo>
                <a:lnTo>
                  <a:pt x="1635" y="2336"/>
                </a:lnTo>
                <a:lnTo>
                  <a:pt x="1653" y="2332"/>
                </a:lnTo>
                <a:lnTo>
                  <a:pt x="1668" y="2324"/>
                </a:lnTo>
                <a:lnTo>
                  <a:pt x="1683" y="2314"/>
                </a:lnTo>
                <a:lnTo>
                  <a:pt x="1695" y="2300"/>
                </a:lnTo>
                <a:lnTo>
                  <a:pt x="1707" y="2282"/>
                </a:lnTo>
                <a:lnTo>
                  <a:pt x="1721" y="2259"/>
                </a:lnTo>
                <a:lnTo>
                  <a:pt x="1737" y="2233"/>
                </a:lnTo>
                <a:lnTo>
                  <a:pt x="1754" y="2203"/>
                </a:lnTo>
                <a:lnTo>
                  <a:pt x="1772" y="2171"/>
                </a:lnTo>
                <a:lnTo>
                  <a:pt x="1791" y="2138"/>
                </a:lnTo>
                <a:lnTo>
                  <a:pt x="1811" y="2104"/>
                </a:lnTo>
                <a:lnTo>
                  <a:pt x="1830" y="2070"/>
                </a:lnTo>
                <a:lnTo>
                  <a:pt x="1849" y="2037"/>
                </a:lnTo>
                <a:lnTo>
                  <a:pt x="1867" y="2005"/>
                </a:lnTo>
                <a:lnTo>
                  <a:pt x="1884" y="1975"/>
                </a:lnTo>
                <a:lnTo>
                  <a:pt x="1899" y="1947"/>
                </a:lnTo>
                <a:lnTo>
                  <a:pt x="1914" y="1924"/>
                </a:lnTo>
                <a:lnTo>
                  <a:pt x="1928" y="1896"/>
                </a:lnTo>
                <a:lnTo>
                  <a:pt x="1935" y="1868"/>
                </a:lnTo>
                <a:lnTo>
                  <a:pt x="1937" y="1843"/>
                </a:lnTo>
                <a:lnTo>
                  <a:pt x="1934" y="1818"/>
                </a:lnTo>
                <a:lnTo>
                  <a:pt x="1927" y="1795"/>
                </a:lnTo>
                <a:lnTo>
                  <a:pt x="1916" y="1774"/>
                </a:lnTo>
                <a:lnTo>
                  <a:pt x="1901" y="1753"/>
                </a:lnTo>
                <a:lnTo>
                  <a:pt x="1883" y="1736"/>
                </a:lnTo>
                <a:lnTo>
                  <a:pt x="1864" y="1722"/>
                </a:lnTo>
                <a:lnTo>
                  <a:pt x="1843" y="1711"/>
                </a:lnTo>
                <a:lnTo>
                  <a:pt x="1821" y="1702"/>
                </a:lnTo>
                <a:lnTo>
                  <a:pt x="1798" y="1697"/>
                </a:lnTo>
                <a:lnTo>
                  <a:pt x="1775" y="1695"/>
                </a:lnTo>
                <a:lnTo>
                  <a:pt x="1754" y="1696"/>
                </a:lnTo>
                <a:lnTo>
                  <a:pt x="1734" y="1701"/>
                </a:lnTo>
                <a:lnTo>
                  <a:pt x="1716" y="1711"/>
                </a:lnTo>
                <a:lnTo>
                  <a:pt x="1699" y="1723"/>
                </a:lnTo>
                <a:lnTo>
                  <a:pt x="1705" y="1700"/>
                </a:lnTo>
                <a:lnTo>
                  <a:pt x="1705" y="1677"/>
                </a:lnTo>
                <a:lnTo>
                  <a:pt x="1701" y="1653"/>
                </a:lnTo>
                <a:lnTo>
                  <a:pt x="1691" y="1629"/>
                </a:lnTo>
                <a:lnTo>
                  <a:pt x="1677" y="1606"/>
                </a:lnTo>
                <a:lnTo>
                  <a:pt x="1659" y="1584"/>
                </a:lnTo>
                <a:lnTo>
                  <a:pt x="1638" y="1565"/>
                </a:lnTo>
                <a:lnTo>
                  <a:pt x="1615" y="1547"/>
                </a:lnTo>
                <a:lnTo>
                  <a:pt x="1588" y="1533"/>
                </a:lnTo>
                <a:lnTo>
                  <a:pt x="1561" y="1521"/>
                </a:lnTo>
                <a:lnTo>
                  <a:pt x="1533" y="1515"/>
                </a:lnTo>
                <a:lnTo>
                  <a:pt x="1504" y="1511"/>
                </a:lnTo>
                <a:lnTo>
                  <a:pt x="1481" y="1514"/>
                </a:lnTo>
                <a:lnTo>
                  <a:pt x="1459" y="1518"/>
                </a:lnTo>
                <a:lnTo>
                  <a:pt x="1437" y="1526"/>
                </a:lnTo>
                <a:lnTo>
                  <a:pt x="1416" y="1539"/>
                </a:lnTo>
                <a:lnTo>
                  <a:pt x="1396" y="1555"/>
                </a:lnTo>
                <a:lnTo>
                  <a:pt x="1377" y="1576"/>
                </a:lnTo>
                <a:lnTo>
                  <a:pt x="1360" y="1601"/>
                </a:lnTo>
                <a:lnTo>
                  <a:pt x="1358" y="1575"/>
                </a:lnTo>
                <a:lnTo>
                  <a:pt x="1349" y="1548"/>
                </a:lnTo>
                <a:lnTo>
                  <a:pt x="1335" y="1522"/>
                </a:lnTo>
                <a:lnTo>
                  <a:pt x="1316" y="1496"/>
                </a:lnTo>
                <a:lnTo>
                  <a:pt x="1292" y="1474"/>
                </a:lnTo>
                <a:lnTo>
                  <a:pt x="1265" y="1455"/>
                </a:lnTo>
                <a:lnTo>
                  <a:pt x="1236" y="1440"/>
                </a:lnTo>
                <a:lnTo>
                  <a:pt x="1204" y="1430"/>
                </a:lnTo>
                <a:lnTo>
                  <a:pt x="1170" y="1427"/>
                </a:lnTo>
                <a:close/>
                <a:moveTo>
                  <a:pt x="1841" y="62"/>
                </a:moveTo>
                <a:lnTo>
                  <a:pt x="1830" y="63"/>
                </a:lnTo>
                <a:lnTo>
                  <a:pt x="1813" y="68"/>
                </a:lnTo>
                <a:lnTo>
                  <a:pt x="1793" y="75"/>
                </a:lnTo>
                <a:lnTo>
                  <a:pt x="1770" y="85"/>
                </a:lnTo>
                <a:lnTo>
                  <a:pt x="1743" y="96"/>
                </a:lnTo>
                <a:lnTo>
                  <a:pt x="1716" y="110"/>
                </a:lnTo>
                <a:lnTo>
                  <a:pt x="1686" y="126"/>
                </a:lnTo>
                <a:lnTo>
                  <a:pt x="1656" y="143"/>
                </a:lnTo>
                <a:lnTo>
                  <a:pt x="1624" y="160"/>
                </a:lnTo>
                <a:lnTo>
                  <a:pt x="1594" y="180"/>
                </a:lnTo>
                <a:lnTo>
                  <a:pt x="1562" y="199"/>
                </a:lnTo>
                <a:lnTo>
                  <a:pt x="1533" y="219"/>
                </a:lnTo>
                <a:lnTo>
                  <a:pt x="1503" y="239"/>
                </a:lnTo>
                <a:lnTo>
                  <a:pt x="1477" y="258"/>
                </a:lnTo>
                <a:lnTo>
                  <a:pt x="1451" y="278"/>
                </a:lnTo>
                <a:lnTo>
                  <a:pt x="1429" y="297"/>
                </a:lnTo>
                <a:lnTo>
                  <a:pt x="1411" y="314"/>
                </a:lnTo>
                <a:lnTo>
                  <a:pt x="1396" y="331"/>
                </a:lnTo>
                <a:lnTo>
                  <a:pt x="1385" y="346"/>
                </a:lnTo>
                <a:lnTo>
                  <a:pt x="1380" y="360"/>
                </a:lnTo>
                <a:lnTo>
                  <a:pt x="1374" y="381"/>
                </a:lnTo>
                <a:lnTo>
                  <a:pt x="1367" y="410"/>
                </a:lnTo>
                <a:lnTo>
                  <a:pt x="1360" y="444"/>
                </a:lnTo>
                <a:lnTo>
                  <a:pt x="1351" y="481"/>
                </a:lnTo>
                <a:lnTo>
                  <a:pt x="1344" y="523"/>
                </a:lnTo>
                <a:lnTo>
                  <a:pt x="1335" y="566"/>
                </a:lnTo>
                <a:lnTo>
                  <a:pt x="1326" y="610"/>
                </a:lnTo>
                <a:lnTo>
                  <a:pt x="1318" y="655"/>
                </a:lnTo>
                <a:lnTo>
                  <a:pt x="1309" y="698"/>
                </a:lnTo>
                <a:lnTo>
                  <a:pt x="1301" y="741"/>
                </a:lnTo>
                <a:lnTo>
                  <a:pt x="1293" y="781"/>
                </a:lnTo>
                <a:lnTo>
                  <a:pt x="1286" y="816"/>
                </a:lnTo>
                <a:lnTo>
                  <a:pt x="1280" y="847"/>
                </a:lnTo>
                <a:lnTo>
                  <a:pt x="1279" y="867"/>
                </a:lnTo>
                <a:lnTo>
                  <a:pt x="1285" y="888"/>
                </a:lnTo>
                <a:lnTo>
                  <a:pt x="1298" y="908"/>
                </a:lnTo>
                <a:lnTo>
                  <a:pt x="1315" y="929"/>
                </a:lnTo>
                <a:lnTo>
                  <a:pt x="1336" y="948"/>
                </a:lnTo>
                <a:lnTo>
                  <a:pt x="1360" y="966"/>
                </a:lnTo>
                <a:lnTo>
                  <a:pt x="1388" y="982"/>
                </a:lnTo>
                <a:lnTo>
                  <a:pt x="1418" y="997"/>
                </a:lnTo>
                <a:lnTo>
                  <a:pt x="1448" y="1010"/>
                </a:lnTo>
                <a:lnTo>
                  <a:pt x="1479" y="1020"/>
                </a:lnTo>
                <a:lnTo>
                  <a:pt x="1509" y="1028"/>
                </a:lnTo>
                <a:lnTo>
                  <a:pt x="1539" y="1033"/>
                </a:lnTo>
                <a:lnTo>
                  <a:pt x="1566" y="1035"/>
                </a:lnTo>
                <a:lnTo>
                  <a:pt x="1586" y="1034"/>
                </a:lnTo>
                <a:lnTo>
                  <a:pt x="1604" y="1030"/>
                </a:lnTo>
                <a:lnTo>
                  <a:pt x="1619" y="1024"/>
                </a:lnTo>
                <a:lnTo>
                  <a:pt x="1632" y="1016"/>
                </a:lnTo>
                <a:lnTo>
                  <a:pt x="1641" y="1005"/>
                </a:lnTo>
                <a:lnTo>
                  <a:pt x="1646" y="991"/>
                </a:lnTo>
                <a:lnTo>
                  <a:pt x="1654" y="963"/>
                </a:lnTo>
                <a:lnTo>
                  <a:pt x="1662" y="931"/>
                </a:lnTo>
                <a:lnTo>
                  <a:pt x="1672" y="897"/>
                </a:lnTo>
                <a:lnTo>
                  <a:pt x="1681" y="859"/>
                </a:lnTo>
                <a:lnTo>
                  <a:pt x="1691" y="822"/>
                </a:lnTo>
                <a:lnTo>
                  <a:pt x="1701" y="785"/>
                </a:lnTo>
                <a:lnTo>
                  <a:pt x="1711" y="747"/>
                </a:lnTo>
                <a:lnTo>
                  <a:pt x="1721" y="712"/>
                </a:lnTo>
                <a:lnTo>
                  <a:pt x="1730" y="680"/>
                </a:lnTo>
                <a:lnTo>
                  <a:pt x="1737" y="651"/>
                </a:lnTo>
                <a:lnTo>
                  <a:pt x="1744" y="625"/>
                </a:lnTo>
                <a:lnTo>
                  <a:pt x="1750" y="605"/>
                </a:lnTo>
                <a:lnTo>
                  <a:pt x="1754" y="590"/>
                </a:lnTo>
                <a:lnTo>
                  <a:pt x="1761" y="575"/>
                </a:lnTo>
                <a:lnTo>
                  <a:pt x="1774" y="559"/>
                </a:lnTo>
                <a:lnTo>
                  <a:pt x="1791" y="545"/>
                </a:lnTo>
                <a:lnTo>
                  <a:pt x="1810" y="531"/>
                </a:lnTo>
                <a:lnTo>
                  <a:pt x="1830" y="518"/>
                </a:lnTo>
                <a:lnTo>
                  <a:pt x="1849" y="508"/>
                </a:lnTo>
                <a:lnTo>
                  <a:pt x="1867" y="498"/>
                </a:lnTo>
                <a:lnTo>
                  <a:pt x="1880" y="492"/>
                </a:lnTo>
                <a:lnTo>
                  <a:pt x="2002" y="488"/>
                </a:lnTo>
                <a:lnTo>
                  <a:pt x="2060" y="523"/>
                </a:lnTo>
                <a:lnTo>
                  <a:pt x="2117" y="558"/>
                </a:lnTo>
                <a:lnTo>
                  <a:pt x="2175" y="593"/>
                </a:lnTo>
                <a:lnTo>
                  <a:pt x="2232" y="628"/>
                </a:lnTo>
                <a:lnTo>
                  <a:pt x="2288" y="661"/>
                </a:lnTo>
                <a:lnTo>
                  <a:pt x="2344" y="694"/>
                </a:lnTo>
                <a:lnTo>
                  <a:pt x="2397" y="726"/>
                </a:lnTo>
                <a:lnTo>
                  <a:pt x="2450" y="758"/>
                </a:lnTo>
                <a:lnTo>
                  <a:pt x="2501" y="788"/>
                </a:lnTo>
                <a:lnTo>
                  <a:pt x="2550" y="817"/>
                </a:lnTo>
                <a:lnTo>
                  <a:pt x="2598" y="844"/>
                </a:lnTo>
                <a:lnTo>
                  <a:pt x="2642" y="870"/>
                </a:lnTo>
                <a:lnTo>
                  <a:pt x="2684" y="895"/>
                </a:lnTo>
                <a:lnTo>
                  <a:pt x="2724" y="917"/>
                </a:lnTo>
                <a:lnTo>
                  <a:pt x="2760" y="938"/>
                </a:lnTo>
                <a:lnTo>
                  <a:pt x="2792" y="957"/>
                </a:lnTo>
                <a:lnTo>
                  <a:pt x="2822" y="973"/>
                </a:lnTo>
                <a:lnTo>
                  <a:pt x="2847" y="988"/>
                </a:lnTo>
                <a:lnTo>
                  <a:pt x="2869" y="1001"/>
                </a:lnTo>
                <a:lnTo>
                  <a:pt x="2886" y="1011"/>
                </a:lnTo>
                <a:lnTo>
                  <a:pt x="2900" y="1018"/>
                </a:lnTo>
                <a:lnTo>
                  <a:pt x="2907" y="1022"/>
                </a:lnTo>
                <a:lnTo>
                  <a:pt x="2910" y="1024"/>
                </a:lnTo>
                <a:lnTo>
                  <a:pt x="2920" y="1030"/>
                </a:lnTo>
                <a:lnTo>
                  <a:pt x="2943" y="1052"/>
                </a:lnTo>
                <a:lnTo>
                  <a:pt x="2962" y="1077"/>
                </a:lnTo>
                <a:lnTo>
                  <a:pt x="2977" y="1104"/>
                </a:lnTo>
                <a:lnTo>
                  <a:pt x="2986" y="1133"/>
                </a:lnTo>
                <a:lnTo>
                  <a:pt x="2993" y="1163"/>
                </a:lnTo>
                <a:lnTo>
                  <a:pt x="2994" y="1195"/>
                </a:lnTo>
                <a:lnTo>
                  <a:pt x="2989" y="1227"/>
                </a:lnTo>
                <a:lnTo>
                  <a:pt x="2981" y="1259"/>
                </a:lnTo>
                <a:lnTo>
                  <a:pt x="2965" y="1293"/>
                </a:lnTo>
                <a:lnTo>
                  <a:pt x="2945" y="1325"/>
                </a:lnTo>
                <a:lnTo>
                  <a:pt x="2922" y="1353"/>
                </a:lnTo>
                <a:lnTo>
                  <a:pt x="2895" y="1376"/>
                </a:lnTo>
                <a:lnTo>
                  <a:pt x="2864" y="1395"/>
                </a:lnTo>
                <a:lnTo>
                  <a:pt x="2831" y="1410"/>
                </a:lnTo>
                <a:lnTo>
                  <a:pt x="2798" y="1419"/>
                </a:lnTo>
                <a:lnTo>
                  <a:pt x="2800" y="1451"/>
                </a:lnTo>
                <a:lnTo>
                  <a:pt x="2798" y="1485"/>
                </a:lnTo>
                <a:lnTo>
                  <a:pt x="2790" y="1519"/>
                </a:lnTo>
                <a:lnTo>
                  <a:pt x="3346" y="1360"/>
                </a:lnTo>
                <a:lnTo>
                  <a:pt x="3171" y="257"/>
                </a:lnTo>
                <a:lnTo>
                  <a:pt x="3167" y="257"/>
                </a:lnTo>
                <a:lnTo>
                  <a:pt x="3159" y="261"/>
                </a:lnTo>
                <a:lnTo>
                  <a:pt x="3144" y="264"/>
                </a:lnTo>
                <a:lnTo>
                  <a:pt x="3124" y="269"/>
                </a:lnTo>
                <a:lnTo>
                  <a:pt x="3101" y="275"/>
                </a:lnTo>
                <a:lnTo>
                  <a:pt x="3074" y="282"/>
                </a:lnTo>
                <a:lnTo>
                  <a:pt x="3042" y="290"/>
                </a:lnTo>
                <a:lnTo>
                  <a:pt x="3008" y="299"/>
                </a:lnTo>
                <a:lnTo>
                  <a:pt x="2973" y="307"/>
                </a:lnTo>
                <a:lnTo>
                  <a:pt x="2936" y="318"/>
                </a:lnTo>
                <a:lnTo>
                  <a:pt x="2897" y="328"/>
                </a:lnTo>
                <a:lnTo>
                  <a:pt x="2857" y="337"/>
                </a:lnTo>
                <a:lnTo>
                  <a:pt x="2818" y="348"/>
                </a:lnTo>
                <a:lnTo>
                  <a:pt x="2779" y="358"/>
                </a:lnTo>
                <a:lnTo>
                  <a:pt x="2741" y="368"/>
                </a:lnTo>
                <a:lnTo>
                  <a:pt x="2704" y="378"/>
                </a:lnTo>
                <a:lnTo>
                  <a:pt x="2669" y="386"/>
                </a:lnTo>
                <a:lnTo>
                  <a:pt x="2638" y="395"/>
                </a:lnTo>
                <a:lnTo>
                  <a:pt x="2608" y="402"/>
                </a:lnTo>
                <a:lnTo>
                  <a:pt x="2583" y="409"/>
                </a:lnTo>
                <a:lnTo>
                  <a:pt x="2562" y="414"/>
                </a:lnTo>
                <a:lnTo>
                  <a:pt x="2545" y="418"/>
                </a:lnTo>
                <a:lnTo>
                  <a:pt x="2542" y="419"/>
                </a:lnTo>
                <a:lnTo>
                  <a:pt x="2537" y="419"/>
                </a:lnTo>
                <a:lnTo>
                  <a:pt x="2533" y="419"/>
                </a:lnTo>
                <a:lnTo>
                  <a:pt x="2516" y="418"/>
                </a:lnTo>
                <a:lnTo>
                  <a:pt x="2495" y="413"/>
                </a:lnTo>
                <a:lnTo>
                  <a:pt x="2471" y="404"/>
                </a:lnTo>
                <a:lnTo>
                  <a:pt x="2444" y="394"/>
                </a:lnTo>
                <a:lnTo>
                  <a:pt x="2414" y="380"/>
                </a:lnTo>
                <a:lnTo>
                  <a:pt x="2382" y="364"/>
                </a:lnTo>
                <a:lnTo>
                  <a:pt x="2348" y="346"/>
                </a:lnTo>
                <a:lnTo>
                  <a:pt x="2313" y="327"/>
                </a:lnTo>
                <a:lnTo>
                  <a:pt x="2277" y="306"/>
                </a:lnTo>
                <a:lnTo>
                  <a:pt x="2240" y="285"/>
                </a:lnTo>
                <a:lnTo>
                  <a:pt x="2203" y="263"/>
                </a:lnTo>
                <a:lnTo>
                  <a:pt x="2166" y="241"/>
                </a:lnTo>
                <a:lnTo>
                  <a:pt x="2129" y="219"/>
                </a:lnTo>
                <a:lnTo>
                  <a:pt x="2092" y="197"/>
                </a:lnTo>
                <a:lnTo>
                  <a:pt x="2057" y="175"/>
                </a:lnTo>
                <a:lnTo>
                  <a:pt x="2022" y="155"/>
                </a:lnTo>
                <a:lnTo>
                  <a:pt x="1991" y="136"/>
                </a:lnTo>
                <a:lnTo>
                  <a:pt x="1960" y="118"/>
                </a:lnTo>
                <a:lnTo>
                  <a:pt x="1932" y="102"/>
                </a:lnTo>
                <a:lnTo>
                  <a:pt x="1908" y="89"/>
                </a:lnTo>
                <a:lnTo>
                  <a:pt x="1885" y="77"/>
                </a:lnTo>
                <a:lnTo>
                  <a:pt x="1867" y="69"/>
                </a:lnTo>
                <a:lnTo>
                  <a:pt x="1852" y="63"/>
                </a:lnTo>
                <a:lnTo>
                  <a:pt x="1841" y="62"/>
                </a:lnTo>
                <a:close/>
                <a:moveTo>
                  <a:pt x="1841" y="0"/>
                </a:moveTo>
                <a:lnTo>
                  <a:pt x="1853" y="1"/>
                </a:lnTo>
                <a:lnTo>
                  <a:pt x="1864" y="3"/>
                </a:lnTo>
                <a:lnTo>
                  <a:pt x="1878" y="7"/>
                </a:lnTo>
                <a:lnTo>
                  <a:pt x="1894" y="13"/>
                </a:lnTo>
                <a:lnTo>
                  <a:pt x="1912" y="21"/>
                </a:lnTo>
                <a:lnTo>
                  <a:pt x="1932" y="31"/>
                </a:lnTo>
                <a:lnTo>
                  <a:pt x="1955" y="44"/>
                </a:lnTo>
                <a:lnTo>
                  <a:pt x="1981" y="59"/>
                </a:lnTo>
                <a:lnTo>
                  <a:pt x="2012" y="76"/>
                </a:lnTo>
                <a:lnTo>
                  <a:pt x="2046" y="96"/>
                </a:lnTo>
                <a:lnTo>
                  <a:pt x="2085" y="119"/>
                </a:lnTo>
                <a:lnTo>
                  <a:pt x="2127" y="145"/>
                </a:lnTo>
                <a:lnTo>
                  <a:pt x="2153" y="160"/>
                </a:lnTo>
                <a:lnTo>
                  <a:pt x="2181" y="177"/>
                </a:lnTo>
                <a:lnTo>
                  <a:pt x="2211" y="196"/>
                </a:lnTo>
                <a:lnTo>
                  <a:pt x="2243" y="215"/>
                </a:lnTo>
                <a:lnTo>
                  <a:pt x="2275" y="233"/>
                </a:lnTo>
                <a:lnTo>
                  <a:pt x="2307" y="252"/>
                </a:lnTo>
                <a:lnTo>
                  <a:pt x="2339" y="270"/>
                </a:lnTo>
                <a:lnTo>
                  <a:pt x="2371" y="287"/>
                </a:lnTo>
                <a:lnTo>
                  <a:pt x="2402" y="304"/>
                </a:lnTo>
                <a:lnTo>
                  <a:pt x="2430" y="319"/>
                </a:lnTo>
                <a:lnTo>
                  <a:pt x="2456" y="332"/>
                </a:lnTo>
                <a:lnTo>
                  <a:pt x="2480" y="343"/>
                </a:lnTo>
                <a:lnTo>
                  <a:pt x="2501" y="350"/>
                </a:lnTo>
                <a:lnTo>
                  <a:pt x="2517" y="355"/>
                </a:lnTo>
                <a:lnTo>
                  <a:pt x="2530" y="358"/>
                </a:lnTo>
                <a:lnTo>
                  <a:pt x="3155" y="197"/>
                </a:lnTo>
                <a:lnTo>
                  <a:pt x="3221" y="180"/>
                </a:lnTo>
                <a:lnTo>
                  <a:pt x="3232" y="247"/>
                </a:lnTo>
                <a:lnTo>
                  <a:pt x="3408" y="1351"/>
                </a:lnTo>
                <a:lnTo>
                  <a:pt x="3416" y="1406"/>
                </a:lnTo>
                <a:lnTo>
                  <a:pt x="3363" y="1421"/>
                </a:lnTo>
                <a:lnTo>
                  <a:pt x="2807" y="1579"/>
                </a:lnTo>
                <a:lnTo>
                  <a:pt x="2664" y="1608"/>
                </a:lnTo>
                <a:lnTo>
                  <a:pt x="2664" y="1608"/>
                </a:lnTo>
                <a:lnTo>
                  <a:pt x="2641" y="1623"/>
                </a:lnTo>
                <a:lnTo>
                  <a:pt x="2615" y="1634"/>
                </a:lnTo>
                <a:lnTo>
                  <a:pt x="2589" y="1640"/>
                </a:lnTo>
                <a:lnTo>
                  <a:pt x="2561" y="1642"/>
                </a:lnTo>
                <a:lnTo>
                  <a:pt x="2531" y="1638"/>
                </a:lnTo>
                <a:lnTo>
                  <a:pt x="2501" y="1628"/>
                </a:lnTo>
                <a:lnTo>
                  <a:pt x="2522" y="1652"/>
                </a:lnTo>
                <a:lnTo>
                  <a:pt x="2536" y="1678"/>
                </a:lnTo>
                <a:lnTo>
                  <a:pt x="2546" y="1703"/>
                </a:lnTo>
                <a:lnTo>
                  <a:pt x="2550" y="1731"/>
                </a:lnTo>
                <a:lnTo>
                  <a:pt x="2549" y="1758"/>
                </a:lnTo>
                <a:lnTo>
                  <a:pt x="2544" y="1783"/>
                </a:lnTo>
                <a:lnTo>
                  <a:pt x="2533" y="1808"/>
                </a:lnTo>
                <a:lnTo>
                  <a:pt x="2520" y="1831"/>
                </a:lnTo>
                <a:lnTo>
                  <a:pt x="2503" y="1851"/>
                </a:lnTo>
                <a:lnTo>
                  <a:pt x="2483" y="1869"/>
                </a:lnTo>
                <a:lnTo>
                  <a:pt x="2460" y="1884"/>
                </a:lnTo>
                <a:lnTo>
                  <a:pt x="2435" y="1895"/>
                </a:lnTo>
                <a:lnTo>
                  <a:pt x="2408" y="1901"/>
                </a:lnTo>
                <a:lnTo>
                  <a:pt x="2379" y="1904"/>
                </a:lnTo>
                <a:lnTo>
                  <a:pt x="2349" y="1899"/>
                </a:lnTo>
                <a:lnTo>
                  <a:pt x="2318" y="1891"/>
                </a:lnTo>
                <a:lnTo>
                  <a:pt x="2207" y="1850"/>
                </a:lnTo>
                <a:lnTo>
                  <a:pt x="2218" y="1863"/>
                </a:lnTo>
                <a:lnTo>
                  <a:pt x="2227" y="1880"/>
                </a:lnTo>
                <a:lnTo>
                  <a:pt x="2232" y="1898"/>
                </a:lnTo>
                <a:lnTo>
                  <a:pt x="2234" y="1919"/>
                </a:lnTo>
                <a:lnTo>
                  <a:pt x="2234" y="1942"/>
                </a:lnTo>
                <a:lnTo>
                  <a:pt x="2230" y="1964"/>
                </a:lnTo>
                <a:lnTo>
                  <a:pt x="2225" y="1988"/>
                </a:lnTo>
                <a:lnTo>
                  <a:pt x="2216" y="2010"/>
                </a:lnTo>
                <a:lnTo>
                  <a:pt x="2205" y="2031"/>
                </a:lnTo>
                <a:lnTo>
                  <a:pt x="2191" y="2051"/>
                </a:lnTo>
                <a:lnTo>
                  <a:pt x="2175" y="2069"/>
                </a:lnTo>
                <a:lnTo>
                  <a:pt x="2157" y="2084"/>
                </a:lnTo>
                <a:lnTo>
                  <a:pt x="2137" y="2094"/>
                </a:lnTo>
                <a:lnTo>
                  <a:pt x="2115" y="2102"/>
                </a:lnTo>
                <a:lnTo>
                  <a:pt x="2091" y="2105"/>
                </a:lnTo>
                <a:lnTo>
                  <a:pt x="2065" y="2102"/>
                </a:lnTo>
                <a:lnTo>
                  <a:pt x="2037" y="2094"/>
                </a:lnTo>
                <a:lnTo>
                  <a:pt x="2034" y="2093"/>
                </a:lnTo>
                <a:lnTo>
                  <a:pt x="2027" y="2089"/>
                </a:lnTo>
                <a:lnTo>
                  <a:pt x="2013" y="2084"/>
                </a:lnTo>
                <a:lnTo>
                  <a:pt x="1996" y="2076"/>
                </a:lnTo>
                <a:lnTo>
                  <a:pt x="1974" y="2067"/>
                </a:lnTo>
                <a:lnTo>
                  <a:pt x="1948" y="2055"/>
                </a:lnTo>
                <a:lnTo>
                  <a:pt x="1917" y="2042"/>
                </a:lnTo>
                <a:lnTo>
                  <a:pt x="1900" y="2071"/>
                </a:lnTo>
                <a:lnTo>
                  <a:pt x="1883" y="2102"/>
                </a:lnTo>
                <a:lnTo>
                  <a:pt x="1863" y="2137"/>
                </a:lnTo>
                <a:lnTo>
                  <a:pt x="1843" y="2171"/>
                </a:lnTo>
                <a:lnTo>
                  <a:pt x="1824" y="2205"/>
                </a:lnTo>
                <a:lnTo>
                  <a:pt x="1806" y="2237"/>
                </a:lnTo>
                <a:lnTo>
                  <a:pt x="1789" y="2266"/>
                </a:lnTo>
                <a:lnTo>
                  <a:pt x="1773" y="2292"/>
                </a:lnTo>
                <a:lnTo>
                  <a:pt x="1759" y="2316"/>
                </a:lnTo>
                <a:lnTo>
                  <a:pt x="1746" y="2334"/>
                </a:lnTo>
                <a:lnTo>
                  <a:pt x="1731" y="2354"/>
                </a:lnTo>
                <a:lnTo>
                  <a:pt x="1713" y="2370"/>
                </a:lnTo>
                <a:lnTo>
                  <a:pt x="1692" y="2383"/>
                </a:lnTo>
                <a:lnTo>
                  <a:pt x="1667" y="2393"/>
                </a:lnTo>
                <a:lnTo>
                  <a:pt x="1642" y="2398"/>
                </a:lnTo>
                <a:lnTo>
                  <a:pt x="1616" y="2400"/>
                </a:lnTo>
                <a:lnTo>
                  <a:pt x="1582" y="2397"/>
                </a:lnTo>
                <a:lnTo>
                  <a:pt x="1548" y="2389"/>
                </a:lnTo>
                <a:lnTo>
                  <a:pt x="1517" y="2377"/>
                </a:lnTo>
                <a:lnTo>
                  <a:pt x="1486" y="2358"/>
                </a:lnTo>
                <a:lnTo>
                  <a:pt x="1459" y="2337"/>
                </a:lnTo>
                <a:lnTo>
                  <a:pt x="1436" y="2312"/>
                </a:lnTo>
                <a:lnTo>
                  <a:pt x="1418" y="2287"/>
                </a:lnTo>
                <a:lnTo>
                  <a:pt x="1405" y="2260"/>
                </a:lnTo>
                <a:lnTo>
                  <a:pt x="1396" y="2233"/>
                </a:lnTo>
                <a:lnTo>
                  <a:pt x="1372" y="2234"/>
                </a:lnTo>
                <a:lnTo>
                  <a:pt x="1337" y="2232"/>
                </a:lnTo>
                <a:lnTo>
                  <a:pt x="1302" y="2224"/>
                </a:lnTo>
                <a:lnTo>
                  <a:pt x="1267" y="2212"/>
                </a:lnTo>
                <a:lnTo>
                  <a:pt x="1235" y="2198"/>
                </a:lnTo>
                <a:lnTo>
                  <a:pt x="1204" y="2178"/>
                </a:lnTo>
                <a:lnTo>
                  <a:pt x="1176" y="2155"/>
                </a:lnTo>
                <a:lnTo>
                  <a:pt x="1150" y="2129"/>
                </a:lnTo>
                <a:lnTo>
                  <a:pt x="1133" y="2105"/>
                </a:lnTo>
                <a:lnTo>
                  <a:pt x="1120" y="2080"/>
                </a:lnTo>
                <a:lnTo>
                  <a:pt x="1109" y="2055"/>
                </a:lnTo>
                <a:lnTo>
                  <a:pt x="1092" y="2057"/>
                </a:lnTo>
                <a:lnTo>
                  <a:pt x="1075" y="2058"/>
                </a:lnTo>
                <a:lnTo>
                  <a:pt x="1039" y="2055"/>
                </a:lnTo>
                <a:lnTo>
                  <a:pt x="1003" y="2047"/>
                </a:lnTo>
                <a:lnTo>
                  <a:pt x="968" y="2035"/>
                </a:lnTo>
                <a:lnTo>
                  <a:pt x="934" y="2019"/>
                </a:lnTo>
                <a:lnTo>
                  <a:pt x="904" y="1997"/>
                </a:lnTo>
                <a:lnTo>
                  <a:pt x="876" y="1974"/>
                </a:lnTo>
                <a:lnTo>
                  <a:pt x="853" y="1946"/>
                </a:lnTo>
                <a:lnTo>
                  <a:pt x="834" y="1915"/>
                </a:lnTo>
                <a:lnTo>
                  <a:pt x="822" y="1883"/>
                </a:lnTo>
                <a:lnTo>
                  <a:pt x="798" y="1884"/>
                </a:lnTo>
                <a:lnTo>
                  <a:pt x="766" y="1882"/>
                </a:lnTo>
                <a:lnTo>
                  <a:pt x="733" y="1875"/>
                </a:lnTo>
                <a:lnTo>
                  <a:pt x="702" y="1863"/>
                </a:lnTo>
                <a:lnTo>
                  <a:pt x="671" y="1847"/>
                </a:lnTo>
                <a:lnTo>
                  <a:pt x="644" y="1827"/>
                </a:lnTo>
                <a:lnTo>
                  <a:pt x="618" y="1804"/>
                </a:lnTo>
                <a:lnTo>
                  <a:pt x="597" y="1779"/>
                </a:lnTo>
                <a:lnTo>
                  <a:pt x="579" y="1751"/>
                </a:lnTo>
                <a:lnTo>
                  <a:pt x="569" y="1726"/>
                </a:lnTo>
                <a:lnTo>
                  <a:pt x="562" y="1699"/>
                </a:lnTo>
                <a:lnTo>
                  <a:pt x="561" y="1674"/>
                </a:lnTo>
                <a:lnTo>
                  <a:pt x="565" y="1650"/>
                </a:lnTo>
                <a:lnTo>
                  <a:pt x="572" y="1626"/>
                </a:lnTo>
                <a:lnTo>
                  <a:pt x="584" y="1605"/>
                </a:lnTo>
                <a:lnTo>
                  <a:pt x="640" y="1521"/>
                </a:lnTo>
                <a:lnTo>
                  <a:pt x="611" y="1514"/>
                </a:lnTo>
                <a:lnTo>
                  <a:pt x="579" y="1504"/>
                </a:lnTo>
                <a:lnTo>
                  <a:pt x="545" y="1495"/>
                </a:lnTo>
                <a:lnTo>
                  <a:pt x="508" y="1485"/>
                </a:lnTo>
                <a:lnTo>
                  <a:pt x="469" y="1475"/>
                </a:lnTo>
                <a:lnTo>
                  <a:pt x="430" y="1463"/>
                </a:lnTo>
                <a:lnTo>
                  <a:pt x="389" y="1453"/>
                </a:lnTo>
                <a:lnTo>
                  <a:pt x="349" y="1442"/>
                </a:lnTo>
                <a:lnTo>
                  <a:pt x="308" y="1432"/>
                </a:lnTo>
                <a:lnTo>
                  <a:pt x="268" y="1420"/>
                </a:lnTo>
                <a:lnTo>
                  <a:pt x="229" y="1409"/>
                </a:lnTo>
                <a:lnTo>
                  <a:pt x="192" y="1400"/>
                </a:lnTo>
                <a:lnTo>
                  <a:pt x="156" y="1390"/>
                </a:lnTo>
                <a:lnTo>
                  <a:pt x="123" y="1381"/>
                </a:lnTo>
                <a:lnTo>
                  <a:pt x="94" y="1373"/>
                </a:lnTo>
                <a:lnTo>
                  <a:pt x="66" y="1365"/>
                </a:lnTo>
                <a:lnTo>
                  <a:pt x="44" y="1359"/>
                </a:lnTo>
                <a:lnTo>
                  <a:pt x="25" y="1355"/>
                </a:lnTo>
                <a:lnTo>
                  <a:pt x="12" y="1351"/>
                </a:lnTo>
                <a:lnTo>
                  <a:pt x="3" y="1348"/>
                </a:lnTo>
                <a:lnTo>
                  <a:pt x="0" y="1347"/>
                </a:lnTo>
                <a:lnTo>
                  <a:pt x="166" y="265"/>
                </a:lnTo>
                <a:lnTo>
                  <a:pt x="170" y="266"/>
                </a:lnTo>
                <a:lnTo>
                  <a:pt x="178" y="268"/>
                </a:lnTo>
                <a:lnTo>
                  <a:pt x="193" y="272"/>
                </a:lnTo>
                <a:lnTo>
                  <a:pt x="213" y="278"/>
                </a:lnTo>
                <a:lnTo>
                  <a:pt x="236" y="284"/>
                </a:lnTo>
                <a:lnTo>
                  <a:pt x="264" y="291"/>
                </a:lnTo>
                <a:lnTo>
                  <a:pt x="296" y="299"/>
                </a:lnTo>
                <a:lnTo>
                  <a:pt x="330" y="309"/>
                </a:lnTo>
                <a:lnTo>
                  <a:pt x="367" y="318"/>
                </a:lnTo>
                <a:lnTo>
                  <a:pt x="406" y="328"/>
                </a:lnTo>
                <a:lnTo>
                  <a:pt x="446" y="338"/>
                </a:lnTo>
                <a:lnTo>
                  <a:pt x="486" y="349"/>
                </a:lnTo>
                <a:lnTo>
                  <a:pt x="528" y="360"/>
                </a:lnTo>
                <a:lnTo>
                  <a:pt x="569" y="370"/>
                </a:lnTo>
                <a:lnTo>
                  <a:pt x="609" y="381"/>
                </a:lnTo>
                <a:lnTo>
                  <a:pt x="649" y="392"/>
                </a:lnTo>
                <a:lnTo>
                  <a:pt x="687" y="401"/>
                </a:lnTo>
                <a:lnTo>
                  <a:pt x="723" y="411"/>
                </a:lnTo>
                <a:lnTo>
                  <a:pt x="756" y="419"/>
                </a:lnTo>
                <a:lnTo>
                  <a:pt x="786" y="428"/>
                </a:lnTo>
                <a:lnTo>
                  <a:pt x="812" y="434"/>
                </a:lnTo>
                <a:lnTo>
                  <a:pt x="834" y="440"/>
                </a:lnTo>
                <a:lnTo>
                  <a:pt x="852" y="445"/>
                </a:lnTo>
                <a:lnTo>
                  <a:pt x="865" y="448"/>
                </a:lnTo>
                <a:lnTo>
                  <a:pt x="877" y="448"/>
                </a:lnTo>
                <a:lnTo>
                  <a:pt x="893" y="445"/>
                </a:lnTo>
                <a:lnTo>
                  <a:pt x="913" y="438"/>
                </a:lnTo>
                <a:lnTo>
                  <a:pt x="935" y="429"/>
                </a:lnTo>
                <a:lnTo>
                  <a:pt x="960" y="416"/>
                </a:lnTo>
                <a:lnTo>
                  <a:pt x="987" y="401"/>
                </a:lnTo>
                <a:lnTo>
                  <a:pt x="1016" y="384"/>
                </a:lnTo>
                <a:lnTo>
                  <a:pt x="1047" y="365"/>
                </a:lnTo>
                <a:lnTo>
                  <a:pt x="1079" y="346"/>
                </a:lnTo>
                <a:lnTo>
                  <a:pt x="1111" y="324"/>
                </a:lnTo>
                <a:lnTo>
                  <a:pt x="1145" y="302"/>
                </a:lnTo>
                <a:lnTo>
                  <a:pt x="1179" y="281"/>
                </a:lnTo>
                <a:lnTo>
                  <a:pt x="1212" y="258"/>
                </a:lnTo>
                <a:lnTo>
                  <a:pt x="1246" y="237"/>
                </a:lnTo>
                <a:lnTo>
                  <a:pt x="1280" y="217"/>
                </a:lnTo>
                <a:lnTo>
                  <a:pt x="1311" y="198"/>
                </a:lnTo>
                <a:lnTo>
                  <a:pt x="1342" y="180"/>
                </a:lnTo>
                <a:lnTo>
                  <a:pt x="1371" y="164"/>
                </a:lnTo>
                <a:lnTo>
                  <a:pt x="1399" y="151"/>
                </a:lnTo>
                <a:lnTo>
                  <a:pt x="1423" y="139"/>
                </a:lnTo>
                <a:lnTo>
                  <a:pt x="1446" y="132"/>
                </a:lnTo>
                <a:lnTo>
                  <a:pt x="1465" y="126"/>
                </a:lnTo>
                <a:lnTo>
                  <a:pt x="1475" y="127"/>
                </a:lnTo>
                <a:lnTo>
                  <a:pt x="1486" y="133"/>
                </a:lnTo>
                <a:lnTo>
                  <a:pt x="1500" y="142"/>
                </a:lnTo>
                <a:lnTo>
                  <a:pt x="1516" y="155"/>
                </a:lnTo>
                <a:lnTo>
                  <a:pt x="1548" y="135"/>
                </a:lnTo>
                <a:lnTo>
                  <a:pt x="1581" y="115"/>
                </a:lnTo>
                <a:lnTo>
                  <a:pt x="1614" y="95"/>
                </a:lnTo>
                <a:lnTo>
                  <a:pt x="1646" y="77"/>
                </a:lnTo>
                <a:lnTo>
                  <a:pt x="1678" y="61"/>
                </a:lnTo>
                <a:lnTo>
                  <a:pt x="1709" y="46"/>
                </a:lnTo>
                <a:lnTo>
                  <a:pt x="1737" y="33"/>
                </a:lnTo>
                <a:lnTo>
                  <a:pt x="1763" y="22"/>
                </a:lnTo>
                <a:lnTo>
                  <a:pt x="1788" y="12"/>
                </a:lnTo>
                <a:lnTo>
                  <a:pt x="1810" y="6"/>
                </a:lnTo>
                <a:lnTo>
                  <a:pt x="1828" y="2"/>
                </a:lnTo>
                <a:lnTo>
                  <a:pt x="18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직사각형 90"/>
          <p:cNvSpPr/>
          <p:nvPr/>
        </p:nvSpPr>
        <p:spPr>
          <a:xfrm>
            <a:off x="1136455" y="483082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자소서 체크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334407" y="4830824"/>
            <a:ext cx="1165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시험 일정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04116" y="4830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스톱워치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90151" y="5606966"/>
            <a:ext cx="24885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디데이 표시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File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8590" y="6141408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SharedPreferences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ko-KR" altLang="en-US" sz="1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SharedPreferences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SharedPreferences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1670" y="2245564"/>
            <a:ext cx="1360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7030A0"/>
                </a:solidFill>
              </a:rPr>
              <a:t>날짜 이동 가능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10731" y="232534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어플리케이션 </a:t>
            </a:r>
            <a:r>
              <a:rPr lang="en-US" altLang="ko-KR" sz="2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구체적 설명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1798" y="948114"/>
            <a:ext cx="117007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050" dirty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★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&lt;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공부량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체크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&gt;</a:t>
            </a:r>
          </a:p>
          <a:p>
            <a:pPr fontAlgn="base" latinLnBrk="0"/>
            <a:r>
              <a:rPr lang="ko-KR" altLang="en-US" sz="1050" dirty="0" err="1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뽀모도로</a:t>
            </a:r>
            <a:r>
              <a:rPr lang="ko-KR" altLang="en-US" sz="1050" dirty="0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기법</a:t>
            </a:r>
            <a:r>
              <a:rPr lang="en-US" altLang="ko-KR" sz="1050" dirty="0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[</a:t>
            </a:r>
            <a:r>
              <a:rPr lang="ko-KR" altLang="en-US" sz="1050" dirty="0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타이머를 이용</a:t>
            </a:r>
            <a:r>
              <a:rPr lang="en-US" altLang="ko-KR" sz="1050" dirty="0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]</a:t>
            </a:r>
            <a:r>
              <a:rPr lang="ko-KR" altLang="en-US" sz="1050" dirty="0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으로 </a:t>
            </a:r>
            <a:r>
              <a:rPr lang="ko-KR" altLang="en-US" sz="1050" dirty="0" err="1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공부량</a:t>
            </a:r>
            <a:r>
              <a:rPr lang="ko-KR" altLang="en-US" sz="1050" dirty="0" smtClean="0">
                <a:solidFill>
                  <a:srgbClr val="1AB29D"/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체크</a:t>
            </a:r>
            <a:endParaRPr lang="en-US" altLang="ko-KR" sz="1050" dirty="0" smtClean="0">
              <a:solidFill>
                <a:srgbClr val="1AB29D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뽀모도로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기법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(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Pomodoro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Technique)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은 시간 관리 타이머를 이용해서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25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분간 집중해서 일을 한 다음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5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분간 휴식하는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방식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Fragment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하단 세분화</a:t>
            </a:r>
            <a:endParaRPr lang="ko-KR" altLang="en-US" sz="1050" dirty="0">
              <a:solidFill>
                <a:srgbClr val="1AB29D"/>
              </a:solidFill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□ </a:t>
            </a:r>
            <a:r>
              <a:rPr lang="en-US" altLang="ko-KR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todo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List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050" dirty="0" err="1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날짜별로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세분화</a:t>
            </a:r>
          </a:p>
          <a:p>
            <a:pPr fontAlgn="base" latinLnBrk="0"/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공부 자세히 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보기：제목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학습내용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학습갯수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[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등록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수정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삭제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],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날짜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할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일의 이름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제목을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입력한다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필수값으로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누락될 경우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shake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애니메이션이 발생하며 할 일을 추가할 수 없게 된다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할 일에 대한 세부사항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해야 할 일의 세부사항을 입력한다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작성하지 않아도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무방하다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날짜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표시되는 날짜에 해당하는 할 일 리스트를 화면에 보여준다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좌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우 클릭으로 이전 날짜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다음 날짜로 이동할 수 있으며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가운데 날짜를 클릭 시 달력 다이얼로그가 띄워진다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□ </a:t>
            </a:r>
            <a:r>
              <a:rPr lang="ko-KR" altLang="en-US" sz="1050" dirty="0" err="1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달성률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 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=&gt;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트위터 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SNS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공유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가능 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달성률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최상단에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위치해 있으며 화면의 날짜에 해당하는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(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달성한 공부 단위 합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)/(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총 공부 단위 합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)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의 백분율과 실제 단위를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보여준다</a:t>
            </a:r>
            <a:endParaRPr lang="en-US" altLang="ko-KR" sz="1050" dirty="0" smtClean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날짜 선택 시 해당 날짜의 리스트로 이동할 수 있다</a:t>
            </a:r>
          </a:p>
          <a:p>
            <a:pPr fontAlgn="base" latinLnBrk="0"/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할 일 추가 버튼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버튼을 클릭하면 할 일을 추가할 수 있게 된다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할 일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진행 중인 일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완료한 일이 리스트에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나열된다 </a:t>
            </a:r>
            <a:r>
              <a:rPr lang="en-US" altLang="ko-KR" sz="105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CursorAdapter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공부 달성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시간 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할 일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진행 중인 일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완료한 일을 길게 클릭할 경우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해당 일을 수정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삭제 할 수 있는 메뉴가 나타난다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단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진행 중인 일에서는 수정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/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삭제를 클릭해도 해당 액션을 수행할 수 없다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(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토스트 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메세지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출력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)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리스트에서 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클릭된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작업은 타이머에서 그 이름이 표시된다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START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버튼을 누르면 타이머가 작동되고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프로세스 바가 늘어난다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/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상태 </a:t>
            </a:r>
            <a:r>
              <a:rPr lang="ko-KR" altLang="en-US" sz="1050" dirty="0" err="1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알람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줄에 현재 남은 시간과 작업 이름이 표시</a:t>
            </a: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STOP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버튼</a:t>
            </a:r>
            <a:endParaRPr lang="en-US" altLang="ko-KR" sz="1050" dirty="0" smtClean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 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Thread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로 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Time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처리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□ 설정</a:t>
            </a:r>
            <a:endParaRPr lang="en-US" altLang="ko-KR" sz="1050" dirty="0" smtClean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(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1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)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타이머에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대한 전반적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설정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work session duration: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작업 시간의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설정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break duration: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휴식 시간의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설정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long break duration: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공부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달성이 완료됐을 때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정해둔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수만큼의 세션이 지났을 때 갖는 긴 휴식 시간의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설정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work sessions before a long break: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긴 휴식 시간을 갖기까지 보내는 세션 수의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설정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(2)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세션이 </a:t>
            </a:r>
            <a:r>
              <a:rPr lang="ko-KR" altLang="en-US" sz="1050" dirty="0" err="1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끝났을때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타이머가 끝났을 때 알림 방식을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설정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Play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sound when session ends: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폰 설정에서 소리가 켜져 있을 경우 소리 알림을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보낸다</a:t>
            </a:r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1050" dirty="0">
              <a:latin typeface="Arial" panose="020B0604020202020204" pitchFamily="34" charset="0"/>
              <a:ea typeface="Adobe 명조 Std M" panose="02020600000000000000" pitchFamily="18" charset="-127"/>
              <a:cs typeface="Arial" panose="020B0604020202020204" pitchFamily="34" charset="0"/>
            </a:endParaRPr>
          </a:p>
          <a:p>
            <a:pPr fontAlgn="base" latinLnBrk="0"/>
            <a:r>
              <a:rPr lang="en-US" altLang="ko-KR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Vibrate 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when session ends: </a:t>
            </a:r>
            <a:r>
              <a:rPr lang="ko-KR" altLang="en-US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진동 알림을 </a:t>
            </a:r>
            <a:r>
              <a:rPr lang="ko-KR" altLang="en-US" sz="1050" dirty="0" smtClean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보낸다</a:t>
            </a:r>
            <a:r>
              <a:rPr lang="en-US" altLang="ko-KR" sz="1050" dirty="0">
                <a:latin typeface="Arial" panose="020B0604020202020204" pitchFamily="34" charset="0"/>
                <a:ea typeface="Adobe 명조 Std M" panose="02020600000000000000" pitchFamily="18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43179" y="211529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어플리케이션 </a:t>
            </a:r>
            <a:r>
              <a:rPr lang="en-US" altLang="ko-KR" sz="2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구체적 설명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8" y="1523520"/>
            <a:ext cx="55682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&lt;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도서관 장소 추천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&gt;</a:t>
            </a:r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도서관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KoPub돋움체 Medium" panose="02020603020101020101" pitchFamily="18" charset="-127"/>
              </a:rPr>
              <a:t>openapi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명조 Std M" panose="02020600000000000000" pitchFamily="18" charset="-127"/>
                <a:ea typeface="KoPub돋움체 Medium" panose="02020603020101020101" pitchFamily="18" charset="-127"/>
              </a:rPr>
              <a:t>구글맵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□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전체 도서관 리스트 출력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AsyncTask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/Adapter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List </a:t>
            </a:r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클릭시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도서관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상세정보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□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키워드로 검색 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AsyncTask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/Adapter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□ 구글 </a:t>
            </a:r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맵으로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검색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LBS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마커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색 지정</a:t>
            </a: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-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내 위치 노랑색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171450" indent="-171450" fontAlgn="base" latinLnBrk="0">
              <a:buFontTx/>
              <a:buChar char="-"/>
            </a:pP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도서관 검색 위치 도서관 </a:t>
            </a:r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마커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보라색 변경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내위치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클릭시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나의 위치로 이동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17387" y="1696302"/>
            <a:ext cx="51342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&lt;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자소서 체크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&gt;</a:t>
            </a: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Checkbox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를 이용해 자소서 검토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자소서 작성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(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저장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수정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삭제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)</a:t>
            </a:r>
          </a:p>
          <a:p>
            <a:pPr fontAlgn="base" latinLnBrk="0"/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SharedPreferences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&lt;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시험 일정 추가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&gt; </a:t>
            </a:r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□ 달력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디데이 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File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날짜별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일정 등록 수정 삭제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&lt;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스톱워치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&gt;</a:t>
            </a:r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공부시간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(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타이머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)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시작 끝 초기화</a:t>
            </a:r>
          </a:p>
          <a:p>
            <a:pPr fontAlgn="base" latinLnBrk="0"/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&lt;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옵션 메뉴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&gt;</a:t>
            </a:r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개발자소개</a:t>
            </a:r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메인화면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종료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8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1A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69811" y="259065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어플리케이션 </a:t>
            </a:r>
            <a:r>
              <a:rPr lang="en-US" altLang="ko-KR" sz="28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구체적 설명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0525" y="1760876"/>
            <a:ext cx="10591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앱 내 주요 안드로이드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포인트</a:t>
            </a:r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1. 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[</a:t>
            </a:r>
            <a:r>
              <a:rPr lang="ko-KR" altLang="en-US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공부량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체크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]</a:t>
            </a:r>
            <a:r>
              <a:rPr lang="en-US" altLang="ko-KR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sqlite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DB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데이터 자료 저장 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– </a:t>
            </a:r>
            <a:r>
              <a:rPr lang="ko-KR" altLang="en-US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공부체크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내용 추가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등록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삭제</a:t>
            </a:r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2. 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[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도서관 위치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]</a:t>
            </a:r>
            <a:r>
              <a:rPr lang="en-US" altLang="ko-KR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OpenAPI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위치정보 및 지도의 활용 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–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도서관 </a:t>
            </a:r>
            <a:r>
              <a:rPr lang="en-US" altLang="ko-KR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openAPI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dirty="0" err="1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구글맵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활용</a:t>
            </a:r>
          </a:p>
          <a:p>
            <a:pPr fontAlgn="base" latinLnBrk="0"/>
            <a:endParaRPr lang="en-US" altLang="ko-KR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향후 구현 계획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-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회원가입</a:t>
            </a:r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,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로그인 기능 구현 </a:t>
            </a:r>
          </a:p>
          <a:p>
            <a:pPr fontAlgn="base" latinLnBrk="0"/>
            <a:r>
              <a:rPr lang="en-US" altLang="ko-KR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- 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UI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개선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달력을 </a:t>
            </a:r>
            <a:r>
              <a:rPr lang="ko-KR" altLang="en-US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커스텀해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스티커 등 일정을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표시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달력 색상 지정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지정한 날짜 시간이 되면 </a:t>
            </a:r>
            <a:r>
              <a:rPr lang="ko-KR" altLang="en-US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알람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기능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도서관 정보 외에도 공부할 수 있는 공간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(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카페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</a:t>
            </a:r>
            <a:r>
              <a:rPr lang="ko-KR" altLang="en-US" sz="1600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스터디카페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/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학교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)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등을 추가 </a:t>
            </a:r>
            <a:endParaRPr lang="en-US" altLang="ko-KR" sz="1600" dirty="0" smtClean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자소서 검토 기능을 다른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기술들과 </a:t>
            </a: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접목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(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빅데이터</a:t>
            </a:r>
            <a:r>
              <a:rPr lang="en-US" altLang="ko-KR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)</a:t>
            </a:r>
          </a:p>
          <a:p>
            <a:pPr marL="171450" indent="-171450" fontAlgn="base" latinLnBrk="0">
              <a:buFontTx/>
              <a:buChar char="-"/>
            </a:pPr>
            <a:r>
              <a:rPr lang="ko-KR" altLang="en-US" sz="1600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시간표 </a:t>
            </a:r>
            <a:r>
              <a:rPr lang="ko-KR" altLang="en-US" sz="160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추가</a:t>
            </a:r>
          </a:p>
          <a:p>
            <a:pPr fontAlgn="base" latinLnBrk="0"/>
            <a:endParaRPr lang="en-US" altLang="ko-KR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fontAlgn="base" latinLnBrk="0"/>
            <a:endParaRPr lang="ko-KR" altLang="en-US" sz="1600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  <a:p>
            <a:pPr algn="ctr"/>
            <a:endParaRPr lang="ko-KR" altLang="en-US" sz="16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2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926</Words>
  <Application>Microsoft Office PowerPoint</Application>
  <PresentationFormat>와이드스크린</PresentationFormat>
  <Paragraphs>169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Adobe 명조 Std M</vt:lpstr>
      <vt:lpstr>Arial Unicode MS</vt:lpstr>
      <vt:lpstr>JetBrains Mono</vt:lpstr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이지영</dc:creator>
  <cp:lastModifiedBy>이지영</cp:lastModifiedBy>
  <cp:revision>34</cp:revision>
  <dcterms:created xsi:type="dcterms:W3CDTF">2021-12-20T19:27:54Z</dcterms:created>
  <dcterms:modified xsi:type="dcterms:W3CDTF">2021-12-25T19:47:03Z</dcterms:modified>
</cp:coreProperties>
</file>