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290" r:id="rId4"/>
    <p:sldId id="298" r:id="rId5"/>
    <p:sldId id="299" r:id="rId6"/>
    <p:sldId id="300" r:id="rId7"/>
    <p:sldId id="301" r:id="rId8"/>
    <p:sldId id="302" r:id="rId9"/>
    <p:sldId id="303" r:id="rId10"/>
    <p:sldId id="291" r:id="rId11"/>
    <p:sldId id="29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12898-FDF0-4543-BF20-715B17DFEA7A}" v="20" dt="2024-03-13T15:24:2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6236" autoAdjust="0"/>
  </p:normalViewPr>
  <p:slideViewPr>
    <p:cSldViewPr>
      <p:cViewPr varScale="1">
        <p:scale>
          <a:sx n="110" d="100"/>
          <a:sy n="110" d="100"/>
        </p:scale>
        <p:origin x="10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ma Topuzi" userId="f132e162f50b0e29" providerId="LiveId" clId="{C6712898-FDF0-4543-BF20-715B17DFEA7A}"/>
    <pc:docChg chg="undo custSel addSld delSld modSld sldOrd">
      <pc:chgData name="vilma Topuzi" userId="f132e162f50b0e29" providerId="LiveId" clId="{C6712898-FDF0-4543-BF20-715B17DFEA7A}" dt="2024-03-13T15:49:26.482" v="3414" actId="20577"/>
      <pc:docMkLst>
        <pc:docMk/>
      </pc:docMkLst>
      <pc:sldChg chg="addSp delSp modSp del mod">
        <pc:chgData name="vilma Topuzi" userId="f132e162f50b0e29" providerId="LiveId" clId="{C6712898-FDF0-4543-BF20-715B17DFEA7A}" dt="2024-03-13T15:46:55.532" v="3269" actId="2696"/>
        <pc:sldMkLst>
          <pc:docMk/>
          <pc:sldMk cId="0" sldId="256"/>
        </pc:sldMkLst>
        <pc:spChg chg="del mod">
          <ac:chgData name="vilma Topuzi" userId="f132e162f50b0e29" providerId="LiveId" clId="{C6712898-FDF0-4543-BF20-715B17DFEA7A}" dt="2024-03-13T14:34:47.256" v="254" actId="478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vilma Topuzi" userId="f132e162f50b0e29" providerId="LiveId" clId="{C6712898-FDF0-4543-BF20-715B17DFEA7A}" dt="2024-03-13T14:34:51.861" v="256" actId="478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vilma Topuzi" userId="f132e162f50b0e29" providerId="LiveId" clId="{C6712898-FDF0-4543-BF20-715B17DFEA7A}" dt="2024-03-13T14:34:42.304" v="250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vilma Topuzi" userId="f132e162f50b0e29" providerId="LiveId" clId="{C6712898-FDF0-4543-BF20-715B17DFEA7A}" dt="2024-03-13T14:35:06.479" v="296" actId="20577"/>
          <ac:spMkLst>
            <pc:docMk/>
            <pc:sldMk cId="0" sldId="256"/>
            <ac:spMk id="8" creationId="{FD9EF96B-9275-AEC3-FBC3-C01D44EA7ED4}"/>
          </ac:spMkLst>
        </pc:spChg>
        <pc:spChg chg="add mod">
          <ac:chgData name="vilma Topuzi" userId="f132e162f50b0e29" providerId="LiveId" clId="{C6712898-FDF0-4543-BF20-715B17DFEA7A}" dt="2024-03-13T14:35:13.350" v="316" actId="20577"/>
          <ac:spMkLst>
            <pc:docMk/>
            <pc:sldMk cId="0" sldId="256"/>
            <ac:spMk id="10" creationId="{F9F4438A-82AE-AB86-602F-AD16EF917729}"/>
          </ac:spMkLst>
        </pc:spChg>
        <pc:picChg chg="del">
          <ac:chgData name="vilma Topuzi" userId="f132e162f50b0e29" providerId="LiveId" clId="{C6712898-FDF0-4543-BF20-715B17DFEA7A}" dt="2024-03-13T14:34:41.277" v="248" actId="478"/>
          <ac:picMkLst>
            <pc:docMk/>
            <pc:sldMk cId="0" sldId="256"/>
            <ac:picMk id="4" creationId="{00000000-0000-0000-0000-000000000000}"/>
          </ac:picMkLst>
        </pc:picChg>
      </pc:sldChg>
      <pc:sldChg chg="del">
        <pc:chgData name="vilma Topuzi" userId="f132e162f50b0e29" providerId="LiveId" clId="{C6712898-FDF0-4543-BF20-715B17DFEA7A}" dt="2024-03-13T15:47:01.355" v="3270" actId="2696"/>
        <pc:sldMkLst>
          <pc:docMk/>
          <pc:sldMk cId="0" sldId="257"/>
        </pc:sldMkLst>
      </pc:sldChg>
      <pc:sldChg chg="addSp delSp modSp del mod ord">
        <pc:chgData name="vilma Topuzi" userId="f132e162f50b0e29" providerId="LiveId" clId="{C6712898-FDF0-4543-BF20-715B17DFEA7A}" dt="2024-03-13T14:35:34.618" v="317" actId="2696"/>
        <pc:sldMkLst>
          <pc:docMk/>
          <pc:sldMk cId="0" sldId="258"/>
        </pc:sldMkLst>
        <pc:spChg chg="del mod">
          <ac:chgData name="vilma Topuzi" userId="f132e162f50b0e29" providerId="LiveId" clId="{C6712898-FDF0-4543-BF20-715B17DFEA7A}" dt="2024-03-13T14:32:20.465" v="156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vilma Topuzi" userId="f132e162f50b0e29" providerId="LiveId" clId="{C6712898-FDF0-4543-BF20-715B17DFEA7A}" dt="2024-03-13T14:32:23.295" v="157" actId="478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vilma Topuzi" userId="f132e162f50b0e29" providerId="LiveId" clId="{C6712898-FDF0-4543-BF20-715B17DFEA7A}" dt="2024-03-13T14:32:18.214" v="155" actId="478"/>
          <ac:spMkLst>
            <pc:docMk/>
            <pc:sldMk cId="0" sldId="258"/>
            <ac:spMk id="5" creationId="{1CDBFAF6-A8CC-015C-6829-A430D6FD1F9B}"/>
          </ac:spMkLst>
        </pc:spChg>
        <pc:spChg chg="add del mod">
          <ac:chgData name="vilma Topuzi" userId="f132e162f50b0e29" providerId="LiveId" clId="{C6712898-FDF0-4543-BF20-715B17DFEA7A}" dt="2024-03-13T14:32:28.823" v="159" actId="478"/>
          <ac:spMkLst>
            <pc:docMk/>
            <pc:sldMk cId="0" sldId="258"/>
            <ac:spMk id="7" creationId="{6C2A637F-4440-A77E-91CF-B48B920BB55E}"/>
          </ac:spMkLst>
        </pc:spChg>
        <pc:spChg chg="add del mod">
          <ac:chgData name="vilma Topuzi" userId="f132e162f50b0e29" providerId="LiveId" clId="{C6712898-FDF0-4543-BF20-715B17DFEA7A}" dt="2024-03-13T14:32:30.400" v="160" actId="478"/>
          <ac:spMkLst>
            <pc:docMk/>
            <pc:sldMk cId="0" sldId="258"/>
            <ac:spMk id="9" creationId="{8D56DDE9-C88C-E382-2C8F-E599A6F9DF78}"/>
          </ac:spMkLst>
        </pc:spChg>
        <pc:spChg chg="add mod">
          <ac:chgData name="vilma Topuzi" userId="f132e162f50b0e29" providerId="LiveId" clId="{C6712898-FDF0-4543-BF20-715B17DFEA7A}" dt="2024-03-13T14:33:07.757" v="165" actId="14100"/>
          <ac:spMkLst>
            <pc:docMk/>
            <pc:sldMk cId="0" sldId="258"/>
            <ac:spMk id="10" creationId="{D16AFBCB-B33F-2BA6-2C48-954BA4CC73C1}"/>
          </ac:spMkLst>
        </pc:spChg>
        <pc:spChg chg="add mod">
          <ac:chgData name="vilma Topuzi" userId="f132e162f50b0e29" providerId="LiveId" clId="{C6712898-FDF0-4543-BF20-715B17DFEA7A}" dt="2024-03-13T14:32:51.186" v="163" actId="5793"/>
          <ac:spMkLst>
            <pc:docMk/>
            <pc:sldMk cId="0" sldId="258"/>
            <ac:spMk id="11" creationId="{6E9E9C40-2535-82CF-1A0D-5C70E1716DB4}"/>
          </ac:spMkLst>
        </pc:spChg>
      </pc:sldChg>
      <pc:sldChg chg="modSp del mod">
        <pc:chgData name="vilma Topuzi" userId="f132e162f50b0e29" providerId="LiveId" clId="{C6712898-FDF0-4543-BF20-715B17DFEA7A}" dt="2024-03-13T15:47:26.454" v="3273" actId="2696"/>
        <pc:sldMkLst>
          <pc:docMk/>
          <pc:sldMk cId="0" sldId="260"/>
        </pc:sldMkLst>
        <pc:spChg chg="mod">
          <ac:chgData name="vilma Topuzi" userId="f132e162f50b0e29" providerId="LiveId" clId="{C6712898-FDF0-4543-BF20-715B17DFEA7A}" dt="2024-03-13T14:31:26.761" v="149" actId="27636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61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62"/>
        </pc:sldMkLst>
      </pc:sldChg>
      <pc:sldChg chg="del">
        <pc:chgData name="vilma Topuzi" userId="f132e162f50b0e29" providerId="LiveId" clId="{C6712898-FDF0-4543-BF20-715B17DFEA7A}" dt="2024-03-13T15:47:01.355" v="3270" actId="2696"/>
        <pc:sldMkLst>
          <pc:docMk/>
          <pc:sldMk cId="0" sldId="264"/>
        </pc:sldMkLst>
      </pc:sldChg>
      <pc:sldChg chg="del">
        <pc:chgData name="vilma Topuzi" userId="f132e162f50b0e29" providerId="LiveId" clId="{C6712898-FDF0-4543-BF20-715B17DFEA7A}" dt="2024-03-13T15:47:18.645" v="3272" actId="2696"/>
        <pc:sldMkLst>
          <pc:docMk/>
          <pc:sldMk cId="0" sldId="265"/>
        </pc:sldMkLst>
      </pc:sldChg>
      <pc:sldChg chg="del">
        <pc:chgData name="vilma Topuzi" userId="f132e162f50b0e29" providerId="LiveId" clId="{C6712898-FDF0-4543-BF20-715B17DFEA7A}" dt="2024-03-13T15:47:01.355" v="3270" actId="2696"/>
        <pc:sldMkLst>
          <pc:docMk/>
          <pc:sldMk cId="0" sldId="267"/>
        </pc:sldMkLst>
      </pc:sldChg>
      <pc:sldChg chg="del">
        <pc:chgData name="vilma Topuzi" userId="f132e162f50b0e29" providerId="LiveId" clId="{C6712898-FDF0-4543-BF20-715B17DFEA7A}" dt="2024-03-13T15:47:01.355" v="3270" actId="2696"/>
        <pc:sldMkLst>
          <pc:docMk/>
          <pc:sldMk cId="0" sldId="268"/>
        </pc:sldMkLst>
      </pc:sldChg>
      <pc:sldChg chg="modSp del mod">
        <pc:chgData name="vilma Topuzi" userId="f132e162f50b0e29" providerId="LiveId" clId="{C6712898-FDF0-4543-BF20-715B17DFEA7A}" dt="2024-03-13T15:47:26.454" v="3273" actId="2696"/>
        <pc:sldMkLst>
          <pc:docMk/>
          <pc:sldMk cId="0" sldId="269"/>
        </pc:sldMkLst>
        <pc:spChg chg="mod">
          <ac:chgData name="vilma Topuzi" userId="f132e162f50b0e29" providerId="LiveId" clId="{C6712898-FDF0-4543-BF20-715B17DFEA7A}" dt="2024-03-13T14:31:26.761" v="148" actId="27636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vilma Topuzi" userId="f132e162f50b0e29" providerId="LiveId" clId="{C6712898-FDF0-4543-BF20-715B17DFEA7A}" dt="2024-03-13T15:47:01.355" v="3270" actId="2696"/>
        <pc:sldMkLst>
          <pc:docMk/>
          <pc:sldMk cId="0" sldId="270"/>
        </pc:sldMkLst>
      </pc:sldChg>
      <pc:sldChg chg="del">
        <pc:chgData name="vilma Topuzi" userId="f132e162f50b0e29" providerId="LiveId" clId="{C6712898-FDF0-4543-BF20-715B17DFEA7A}" dt="2024-03-13T15:47:08.785" v="3271" actId="2696"/>
        <pc:sldMkLst>
          <pc:docMk/>
          <pc:sldMk cId="0" sldId="271"/>
        </pc:sldMkLst>
      </pc:sldChg>
      <pc:sldChg chg="del">
        <pc:chgData name="vilma Topuzi" userId="f132e162f50b0e29" providerId="LiveId" clId="{C6712898-FDF0-4543-BF20-715B17DFEA7A}" dt="2024-03-13T15:47:08.785" v="3271" actId="2696"/>
        <pc:sldMkLst>
          <pc:docMk/>
          <pc:sldMk cId="0" sldId="272"/>
        </pc:sldMkLst>
      </pc:sldChg>
      <pc:sldChg chg="del">
        <pc:chgData name="vilma Topuzi" userId="f132e162f50b0e29" providerId="LiveId" clId="{C6712898-FDF0-4543-BF20-715B17DFEA7A}" dt="2024-03-13T15:47:08.785" v="3271" actId="2696"/>
        <pc:sldMkLst>
          <pc:docMk/>
          <pc:sldMk cId="0" sldId="273"/>
        </pc:sldMkLst>
      </pc:sldChg>
      <pc:sldChg chg="del">
        <pc:chgData name="vilma Topuzi" userId="f132e162f50b0e29" providerId="LiveId" clId="{C6712898-FDF0-4543-BF20-715B17DFEA7A}" dt="2024-03-13T15:47:08.785" v="3271" actId="2696"/>
        <pc:sldMkLst>
          <pc:docMk/>
          <pc:sldMk cId="0" sldId="274"/>
        </pc:sldMkLst>
      </pc:sldChg>
      <pc:sldChg chg="del">
        <pc:chgData name="vilma Topuzi" userId="f132e162f50b0e29" providerId="LiveId" clId="{C6712898-FDF0-4543-BF20-715B17DFEA7A}" dt="2024-03-13T15:47:08.785" v="3271" actId="2696"/>
        <pc:sldMkLst>
          <pc:docMk/>
          <pc:sldMk cId="0" sldId="275"/>
        </pc:sldMkLst>
      </pc:sldChg>
      <pc:sldChg chg="del">
        <pc:chgData name="vilma Topuzi" userId="f132e162f50b0e29" providerId="LiveId" clId="{C6712898-FDF0-4543-BF20-715B17DFEA7A}" dt="2024-03-13T15:47:08.785" v="3271" actId="2696"/>
        <pc:sldMkLst>
          <pc:docMk/>
          <pc:sldMk cId="0" sldId="276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79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0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1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2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3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4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5"/>
        </pc:sldMkLst>
      </pc:sldChg>
      <pc:sldChg chg="del">
        <pc:chgData name="vilma Topuzi" userId="f132e162f50b0e29" providerId="LiveId" clId="{C6712898-FDF0-4543-BF20-715B17DFEA7A}" dt="2024-03-13T15:47:26.454" v="3273" actId="2696"/>
        <pc:sldMkLst>
          <pc:docMk/>
          <pc:sldMk cId="0" sldId="286"/>
        </pc:sldMkLst>
      </pc:sldChg>
      <pc:sldChg chg="addSp delSp modSp add mod">
        <pc:chgData name="vilma Topuzi" userId="f132e162f50b0e29" providerId="LiveId" clId="{C6712898-FDF0-4543-BF20-715B17DFEA7A}" dt="2024-03-13T15:49:26.482" v="3414" actId="20577"/>
        <pc:sldMkLst>
          <pc:docMk/>
          <pc:sldMk cId="3060453398" sldId="287"/>
        </pc:sldMkLst>
        <pc:spChg chg="del">
          <ac:chgData name="vilma Topuzi" userId="f132e162f50b0e29" providerId="LiveId" clId="{C6712898-FDF0-4543-BF20-715B17DFEA7A}" dt="2024-03-13T14:33:27.064" v="169" actId="478"/>
          <ac:spMkLst>
            <pc:docMk/>
            <pc:sldMk cId="3060453398" sldId="287"/>
            <ac:spMk id="2" creationId="{00000000-0000-0000-0000-000000000000}"/>
          </ac:spMkLst>
        </pc:spChg>
        <pc:spChg chg="del mod">
          <ac:chgData name="vilma Topuzi" userId="f132e162f50b0e29" providerId="LiveId" clId="{C6712898-FDF0-4543-BF20-715B17DFEA7A}" dt="2024-03-13T14:33:24.638" v="168" actId="478"/>
          <ac:spMkLst>
            <pc:docMk/>
            <pc:sldMk cId="3060453398" sldId="287"/>
            <ac:spMk id="3" creationId="{00000000-0000-0000-0000-000000000000}"/>
          </ac:spMkLst>
        </pc:spChg>
        <pc:spChg chg="add mod">
          <ac:chgData name="vilma Topuzi" userId="f132e162f50b0e29" providerId="LiveId" clId="{C6712898-FDF0-4543-BF20-715B17DFEA7A}" dt="2024-03-13T15:41:13.946" v="2786" actId="14100"/>
          <ac:spMkLst>
            <pc:docMk/>
            <pc:sldMk cId="3060453398" sldId="287"/>
            <ac:spMk id="6" creationId="{052D5FBA-E340-3257-E443-7E88384A670E}"/>
          </ac:spMkLst>
        </pc:spChg>
        <pc:spChg chg="add mod">
          <ac:chgData name="vilma Topuzi" userId="f132e162f50b0e29" providerId="LiveId" clId="{C6712898-FDF0-4543-BF20-715B17DFEA7A}" dt="2024-03-13T15:49:26.482" v="3414" actId="20577"/>
          <ac:spMkLst>
            <pc:docMk/>
            <pc:sldMk cId="3060453398" sldId="287"/>
            <ac:spMk id="8" creationId="{5C2285C6-7EAA-2B41-FD89-24CFFFAA0767}"/>
          </ac:spMkLst>
        </pc:spChg>
      </pc:sldChg>
      <pc:sldChg chg="addSp modSp add mod">
        <pc:chgData name="vilma Topuzi" userId="f132e162f50b0e29" providerId="LiveId" clId="{C6712898-FDF0-4543-BF20-715B17DFEA7A}" dt="2024-03-13T15:49:05.834" v="3374" actId="20577"/>
        <pc:sldMkLst>
          <pc:docMk/>
          <pc:sldMk cId="1263717037" sldId="288"/>
        </pc:sldMkLst>
        <pc:spChg chg="mod">
          <ac:chgData name="vilma Topuzi" userId="f132e162f50b0e29" providerId="LiveId" clId="{C6712898-FDF0-4543-BF20-715B17DFEA7A}" dt="2024-03-13T15:49:01.106" v="3371"/>
          <ac:spMkLst>
            <pc:docMk/>
            <pc:sldMk cId="1263717037" sldId="288"/>
            <ac:spMk id="2" creationId="{00000000-0000-0000-0000-000000000000}"/>
          </ac:spMkLst>
        </pc:spChg>
        <pc:spChg chg="mod">
          <ac:chgData name="vilma Topuzi" userId="f132e162f50b0e29" providerId="LiveId" clId="{C6712898-FDF0-4543-BF20-715B17DFEA7A}" dt="2024-03-13T15:49:05.834" v="3374" actId="20577"/>
          <ac:spMkLst>
            <pc:docMk/>
            <pc:sldMk cId="1263717037" sldId="288"/>
            <ac:spMk id="3" creationId="{00000000-0000-0000-0000-000000000000}"/>
          </ac:spMkLst>
        </pc:spChg>
        <pc:spChg chg="add mod">
          <ac:chgData name="vilma Topuzi" userId="f132e162f50b0e29" providerId="LiveId" clId="{C6712898-FDF0-4543-BF20-715B17DFEA7A}" dt="2024-03-13T14:39:31.113" v="735" actId="1076"/>
          <ac:spMkLst>
            <pc:docMk/>
            <pc:sldMk cId="1263717037" sldId="288"/>
            <ac:spMk id="5" creationId="{8023FA3A-2CFC-0916-3C47-815AB4B35427}"/>
          </ac:spMkLst>
        </pc:spChg>
      </pc:sldChg>
      <pc:sldChg chg="add del">
        <pc:chgData name="vilma Topuzi" userId="f132e162f50b0e29" providerId="LiveId" clId="{C6712898-FDF0-4543-BF20-715B17DFEA7A}" dt="2024-03-13T15:46:55.532" v="3269" actId="2696"/>
        <pc:sldMkLst>
          <pc:docMk/>
          <pc:sldMk cId="4248240291" sldId="289"/>
        </pc:sldMkLst>
      </pc:sldChg>
      <pc:sldChg chg="addSp delSp modSp add mod">
        <pc:chgData name="vilma Topuzi" userId="f132e162f50b0e29" providerId="LiveId" clId="{C6712898-FDF0-4543-BF20-715B17DFEA7A}" dt="2024-03-13T15:28:45.354" v="2351" actId="6549"/>
        <pc:sldMkLst>
          <pc:docMk/>
          <pc:sldMk cId="616895979" sldId="290"/>
        </pc:sldMkLst>
        <pc:spChg chg="mod">
          <ac:chgData name="vilma Topuzi" userId="f132e162f50b0e29" providerId="LiveId" clId="{C6712898-FDF0-4543-BF20-715B17DFEA7A}" dt="2024-03-13T14:54:52.524" v="1173" actId="20577"/>
          <ac:spMkLst>
            <pc:docMk/>
            <pc:sldMk cId="616895979" sldId="290"/>
            <ac:spMk id="2" creationId="{00000000-0000-0000-0000-000000000000}"/>
          </ac:spMkLst>
        </pc:spChg>
        <pc:spChg chg="del">
          <ac:chgData name="vilma Topuzi" userId="f132e162f50b0e29" providerId="LiveId" clId="{C6712898-FDF0-4543-BF20-715B17DFEA7A}" dt="2024-03-13T14:51:30.777" v="780" actId="478"/>
          <ac:spMkLst>
            <pc:docMk/>
            <pc:sldMk cId="616895979" sldId="290"/>
            <ac:spMk id="3" creationId="{00000000-0000-0000-0000-000000000000}"/>
          </ac:spMkLst>
        </pc:spChg>
        <pc:spChg chg="add del mod">
          <ac:chgData name="vilma Topuzi" userId="f132e162f50b0e29" providerId="LiveId" clId="{C6712898-FDF0-4543-BF20-715B17DFEA7A}" dt="2024-03-13T14:51:35.480" v="782" actId="478"/>
          <ac:spMkLst>
            <pc:docMk/>
            <pc:sldMk cId="616895979" sldId="290"/>
            <ac:spMk id="7" creationId="{305AC4F4-F8B0-F22D-6A99-F1B906D7E0ED}"/>
          </ac:spMkLst>
        </pc:spChg>
        <pc:spChg chg="add mod">
          <ac:chgData name="vilma Topuzi" userId="f132e162f50b0e29" providerId="LiveId" clId="{C6712898-FDF0-4543-BF20-715B17DFEA7A}" dt="2024-03-13T15:25:28.439" v="2282" actId="255"/>
          <ac:spMkLst>
            <pc:docMk/>
            <pc:sldMk cId="616895979" sldId="290"/>
            <ac:spMk id="10" creationId="{48F6C00D-FCB5-76A3-0E76-DEA3C4C86D02}"/>
          </ac:spMkLst>
        </pc:spChg>
        <pc:spChg chg="add del mod">
          <ac:chgData name="vilma Topuzi" userId="f132e162f50b0e29" providerId="LiveId" clId="{C6712898-FDF0-4543-BF20-715B17DFEA7A}" dt="2024-03-13T14:54:39.309" v="1167"/>
          <ac:spMkLst>
            <pc:docMk/>
            <pc:sldMk cId="616895979" sldId="290"/>
            <ac:spMk id="11" creationId="{FBF0B0E1-2B6F-F5B1-EA69-EEE466129BC7}"/>
          </ac:spMkLst>
        </pc:spChg>
        <pc:spChg chg="add del mod">
          <ac:chgData name="vilma Topuzi" userId="f132e162f50b0e29" providerId="LiveId" clId="{C6712898-FDF0-4543-BF20-715B17DFEA7A}" dt="2024-03-13T14:55:28.022" v="1175" actId="478"/>
          <ac:spMkLst>
            <pc:docMk/>
            <pc:sldMk cId="616895979" sldId="290"/>
            <ac:spMk id="12" creationId="{3FC8E9E6-BD39-EECD-593C-CD76DBF83741}"/>
          </ac:spMkLst>
        </pc:spChg>
        <pc:spChg chg="add mod">
          <ac:chgData name="vilma Topuzi" userId="f132e162f50b0e29" providerId="LiveId" clId="{C6712898-FDF0-4543-BF20-715B17DFEA7A}" dt="2024-03-13T14:56:59.753" v="1191" actId="14100"/>
          <ac:spMkLst>
            <pc:docMk/>
            <pc:sldMk cId="616895979" sldId="290"/>
            <ac:spMk id="13" creationId="{292FE195-20C0-2E3B-F5C7-8A673CCD97DD}"/>
          </ac:spMkLst>
        </pc:spChg>
        <pc:spChg chg="add mod">
          <ac:chgData name="vilma Topuzi" userId="f132e162f50b0e29" providerId="LiveId" clId="{C6712898-FDF0-4543-BF20-715B17DFEA7A}" dt="2024-03-13T14:56:56.432" v="1190" actId="1076"/>
          <ac:spMkLst>
            <pc:docMk/>
            <pc:sldMk cId="616895979" sldId="290"/>
            <ac:spMk id="14" creationId="{A99E364F-82CE-0BA0-2CFD-9391F70447B4}"/>
          </ac:spMkLst>
        </pc:spChg>
        <pc:spChg chg="add mod">
          <ac:chgData name="vilma Topuzi" userId="f132e162f50b0e29" providerId="LiveId" clId="{C6712898-FDF0-4543-BF20-715B17DFEA7A}" dt="2024-03-13T15:28:45.354" v="2351" actId="6549"/>
          <ac:spMkLst>
            <pc:docMk/>
            <pc:sldMk cId="616895979" sldId="290"/>
            <ac:spMk id="17" creationId="{E26CDD08-0F26-7A5F-A274-1A33A483316F}"/>
          </ac:spMkLst>
        </pc:spChg>
        <pc:spChg chg="add mod">
          <ac:chgData name="vilma Topuzi" userId="f132e162f50b0e29" providerId="LiveId" clId="{C6712898-FDF0-4543-BF20-715B17DFEA7A}" dt="2024-03-13T15:24:42.797" v="2256" actId="14100"/>
          <ac:spMkLst>
            <pc:docMk/>
            <pc:sldMk cId="616895979" sldId="290"/>
            <ac:spMk id="18" creationId="{D0927473-24B1-7418-38C3-27D2A6B12B2E}"/>
          </ac:spMkLst>
        </pc:spChg>
        <pc:spChg chg="add mod">
          <ac:chgData name="vilma Topuzi" userId="f132e162f50b0e29" providerId="LiveId" clId="{C6712898-FDF0-4543-BF20-715B17DFEA7A}" dt="2024-03-13T15:03:45.524" v="1335" actId="1076"/>
          <ac:spMkLst>
            <pc:docMk/>
            <pc:sldMk cId="616895979" sldId="290"/>
            <ac:spMk id="19" creationId="{750800CB-FD07-2FCC-E8A5-0605E9431F41}"/>
          </ac:spMkLst>
        </pc:spChg>
        <pc:spChg chg="add mod">
          <ac:chgData name="vilma Topuzi" userId="f132e162f50b0e29" providerId="LiveId" clId="{C6712898-FDF0-4543-BF20-715B17DFEA7A}" dt="2024-03-13T15:24:32.959" v="2255" actId="1076"/>
          <ac:spMkLst>
            <pc:docMk/>
            <pc:sldMk cId="616895979" sldId="290"/>
            <ac:spMk id="20" creationId="{1CC06732-E1A0-D9FF-C423-92F50FCE57D1}"/>
          </ac:spMkLst>
        </pc:spChg>
        <pc:picChg chg="add mod">
          <ac:chgData name="vilma Topuzi" userId="f132e162f50b0e29" providerId="LiveId" clId="{C6712898-FDF0-4543-BF20-715B17DFEA7A}" dt="2024-03-13T14:56:51.908" v="1189" actId="1076"/>
          <ac:picMkLst>
            <pc:docMk/>
            <pc:sldMk cId="616895979" sldId="290"/>
            <ac:picMk id="9" creationId="{9BF5156B-CCC2-5243-B81C-444EDE688D4D}"/>
          </ac:picMkLst>
        </pc:picChg>
        <pc:picChg chg="add mod">
          <ac:chgData name="vilma Topuzi" userId="f132e162f50b0e29" providerId="LiveId" clId="{C6712898-FDF0-4543-BF20-715B17DFEA7A}" dt="2024-03-13T15:23:57.672" v="2198" actId="1076"/>
          <ac:picMkLst>
            <pc:docMk/>
            <pc:sldMk cId="616895979" sldId="290"/>
            <ac:picMk id="16" creationId="{24847292-46FF-FE47-C338-6927C827B7A7}"/>
          </ac:picMkLst>
        </pc:picChg>
      </pc:sldChg>
      <pc:sldChg chg="modSp add mod">
        <pc:chgData name="vilma Topuzi" userId="f132e162f50b0e29" providerId="LiveId" clId="{C6712898-FDF0-4543-BF20-715B17DFEA7A}" dt="2024-03-13T15:42:15.362" v="2790" actId="113"/>
        <pc:sldMkLst>
          <pc:docMk/>
          <pc:sldMk cId="3020323404" sldId="291"/>
        </pc:sldMkLst>
        <pc:spChg chg="mod">
          <ac:chgData name="vilma Topuzi" userId="f132e162f50b0e29" providerId="LiveId" clId="{C6712898-FDF0-4543-BF20-715B17DFEA7A}" dt="2024-03-13T15:19:26.832" v="2069" actId="20577"/>
          <ac:spMkLst>
            <pc:docMk/>
            <pc:sldMk cId="3020323404" sldId="291"/>
            <ac:spMk id="2" creationId="{00000000-0000-0000-0000-000000000000}"/>
          </ac:spMkLst>
        </pc:spChg>
        <pc:spChg chg="mod">
          <ac:chgData name="vilma Topuzi" userId="f132e162f50b0e29" providerId="LiveId" clId="{C6712898-FDF0-4543-BF20-715B17DFEA7A}" dt="2024-03-13T15:42:15.362" v="2790" actId="113"/>
          <ac:spMkLst>
            <pc:docMk/>
            <pc:sldMk cId="3020323404" sldId="291"/>
            <ac:spMk id="3" creationId="{00000000-0000-0000-0000-000000000000}"/>
          </ac:spMkLst>
        </pc:spChg>
      </pc:sldChg>
      <pc:sldChg chg="addSp delSp modSp add mod">
        <pc:chgData name="vilma Topuzi" userId="f132e162f50b0e29" providerId="LiveId" clId="{C6712898-FDF0-4543-BF20-715B17DFEA7A}" dt="2024-03-13T15:34:52.462" v="2495" actId="27636"/>
        <pc:sldMkLst>
          <pc:docMk/>
          <pc:sldMk cId="1702175431" sldId="292"/>
        </pc:sldMkLst>
        <pc:spChg chg="mod">
          <ac:chgData name="vilma Topuzi" userId="f132e162f50b0e29" providerId="LiveId" clId="{C6712898-FDF0-4543-BF20-715B17DFEA7A}" dt="2024-03-13T15:06:13.490" v="1375" actId="20577"/>
          <ac:spMkLst>
            <pc:docMk/>
            <pc:sldMk cId="1702175431" sldId="292"/>
            <ac:spMk id="2" creationId="{00000000-0000-0000-0000-000000000000}"/>
          </ac:spMkLst>
        </pc:spChg>
        <pc:spChg chg="add mod">
          <ac:chgData name="vilma Topuzi" userId="f132e162f50b0e29" providerId="LiveId" clId="{C6712898-FDF0-4543-BF20-715B17DFEA7A}" dt="2024-03-13T15:06:54.951" v="1390" actId="14100"/>
          <ac:spMkLst>
            <pc:docMk/>
            <pc:sldMk cId="1702175431" sldId="292"/>
            <ac:spMk id="7" creationId="{A6191C8B-5714-6C89-F73B-09A710C7BB3C}"/>
          </ac:spMkLst>
        </pc:spChg>
        <pc:spChg chg="mod">
          <ac:chgData name="vilma Topuzi" userId="f132e162f50b0e29" providerId="LiveId" clId="{C6712898-FDF0-4543-BF20-715B17DFEA7A}" dt="2024-03-13T15:25:40.070" v="2284" actId="255"/>
          <ac:spMkLst>
            <pc:docMk/>
            <pc:sldMk cId="1702175431" sldId="292"/>
            <ac:spMk id="10" creationId="{48F6C00D-FCB5-76A3-0E76-DEA3C4C86D02}"/>
          </ac:spMkLst>
        </pc:spChg>
        <pc:spChg chg="del mod">
          <ac:chgData name="vilma Topuzi" userId="f132e162f50b0e29" providerId="LiveId" clId="{C6712898-FDF0-4543-BF20-715B17DFEA7A}" dt="2024-03-13T15:10:31.747" v="1660" actId="478"/>
          <ac:spMkLst>
            <pc:docMk/>
            <pc:sldMk cId="1702175431" sldId="292"/>
            <ac:spMk id="13" creationId="{292FE195-20C0-2E3B-F5C7-8A673CCD97DD}"/>
          </ac:spMkLst>
        </pc:spChg>
        <pc:spChg chg="del mod">
          <ac:chgData name="vilma Topuzi" userId="f132e162f50b0e29" providerId="LiveId" clId="{C6712898-FDF0-4543-BF20-715B17DFEA7A}" dt="2024-03-13T15:10:33.124" v="1661" actId="478"/>
          <ac:spMkLst>
            <pc:docMk/>
            <pc:sldMk cId="1702175431" sldId="292"/>
            <ac:spMk id="14" creationId="{A99E364F-82CE-0BA0-2CFD-9391F70447B4}"/>
          </ac:spMkLst>
        </pc:spChg>
        <pc:spChg chg="mod">
          <ac:chgData name="vilma Topuzi" userId="f132e162f50b0e29" providerId="LiveId" clId="{C6712898-FDF0-4543-BF20-715B17DFEA7A}" dt="2024-03-13T15:34:52.462" v="2495" actId="27636"/>
          <ac:spMkLst>
            <pc:docMk/>
            <pc:sldMk cId="1702175431" sldId="292"/>
            <ac:spMk id="17" creationId="{E26CDD08-0F26-7A5F-A274-1A33A483316F}"/>
          </ac:spMkLst>
        </pc:spChg>
        <pc:spChg chg="del">
          <ac:chgData name="vilma Topuzi" userId="f132e162f50b0e29" providerId="LiveId" clId="{C6712898-FDF0-4543-BF20-715B17DFEA7A}" dt="2024-03-13T15:07:46.609" v="1496" actId="478"/>
          <ac:spMkLst>
            <pc:docMk/>
            <pc:sldMk cId="1702175431" sldId="292"/>
            <ac:spMk id="18" creationId="{D0927473-24B1-7418-38C3-27D2A6B12B2E}"/>
          </ac:spMkLst>
        </pc:spChg>
        <pc:spChg chg="del">
          <ac:chgData name="vilma Topuzi" userId="f132e162f50b0e29" providerId="LiveId" clId="{C6712898-FDF0-4543-BF20-715B17DFEA7A}" dt="2024-03-13T15:07:47.633" v="1497" actId="478"/>
          <ac:spMkLst>
            <pc:docMk/>
            <pc:sldMk cId="1702175431" sldId="292"/>
            <ac:spMk id="19" creationId="{750800CB-FD07-2FCC-E8A5-0605E9431F41}"/>
          </ac:spMkLst>
        </pc:spChg>
        <pc:spChg chg="add mod">
          <ac:chgData name="vilma Topuzi" userId="f132e162f50b0e29" providerId="LiveId" clId="{C6712898-FDF0-4543-BF20-715B17DFEA7A}" dt="2024-03-13T15:10:30.211" v="1659" actId="14100"/>
          <ac:spMkLst>
            <pc:docMk/>
            <pc:sldMk cId="1702175431" sldId="292"/>
            <ac:spMk id="20" creationId="{A2D86B65-C2D0-78ED-2AE9-7EDF1C20049C}"/>
          </ac:spMkLst>
        </pc:spChg>
        <pc:picChg chg="add mod">
          <ac:chgData name="vilma Topuzi" userId="f132e162f50b0e29" providerId="LiveId" clId="{C6712898-FDF0-4543-BF20-715B17DFEA7A}" dt="2024-03-13T15:06:51.030" v="1389" actId="1076"/>
          <ac:picMkLst>
            <pc:docMk/>
            <pc:sldMk cId="1702175431" sldId="292"/>
            <ac:picMk id="6" creationId="{C5586A30-A550-AE6A-9F50-D80D99CB5E22}"/>
          </ac:picMkLst>
        </pc:picChg>
        <pc:picChg chg="del">
          <ac:chgData name="vilma Topuzi" userId="f132e162f50b0e29" providerId="LiveId" clId="{C6712898-FDF0-4543-BF20-715B17DFEA7A}" dt="2024-03-13T15:06:20.001" v="1378" actId="478"/>
          <ac:picMkLst>
            <pc:docMk/>
            <pc:sldMk cId="1702175431" sldId="292"/>
            <ac:picMk id="9" creationId="{9BF5156B-CCC2-5243-B81C-444EDE688D4D}"/>
          </ac:picMkLst>
        </pc:picChg>
        <pc:picChg chg="add mod">
          <ac:chgData name="vilma Topuzi" userId="f132e162f50b0e29" providerId="LiveId" clId="{C6712898-FDF0-4543-BF20-715B17DFEA7A}" dt="2024-03-13T15:08:21.728" v="1504" actId="208"/>
          <ac:picMkLst>
            <pc:docMk/>
            <pc:sldMk cId="1702175431" sldId="292"/>
            <ac:picMk id="11" creationId="{61E759D8-9505-695A-2AB0-BE4EF931A54F}"/>
          </ac:picMkLst>
        </pc:picChg>
        <pc:picChg chg="add del">
          <ac:chgData name="vilma Topuzi" userId="f132e162f50b0e29" providerId="LiveId" clId="{C6712898-FDF0-4543-BF20-715B17DFEA7A}" dt="2024-03-13T15:09:54.415" v="1646" actId="22"/>
          <ac:picMkLst>
            <pc:docMk/>
            <pc:sldMk cId="1702175431" sldId="292"/>
            <ac:picMk id="15" creationId="{C15CD072-29E0-4F52-208D-DC6F76DFBCCF}"/>
          </ac:picMkLst>
        </pc:picChg>
        <pc:picChg chg="del">
          <ac:chgData name="vilma Topuzi" userId="f132e162f50b0e29" providerId="LiveId" clId="{C6712898-FDF0-4543-BF20-715B17DFEA7A}" dt="2024-03-13T15:07:45.770" v="1495" actId="478"/>
          <ac:picMkLst>
            <pc:docMk/>
            <pc:sldMk cId="1702175431" sldId="292"/>
            <ac:picMk id="16" creationId="{24847292-46FF-FE47-C338-6927C827B7A7}"/>
          </ac:picMkLst>
        </pc:picChg>
      </pc:sldChg>
      <pc:sldChg chg="addSp delSp modSp add mod">
        <pc:chgData name="vilma Topuzi" userId="f132e162f50b0e29" providerId="LiveId" clId="{C6712898-FDF0-4543-BF20-715B17DFEA7A}" dt="2024-03-13T15:36:22.427" v="2630" actId="313"/>
        <pc:sldMkLst>
          <pc:docMk/>
          <pc:sldMk cId="319425889" sldId="293"/>
        </pc:sldMkLst>
        <pc:spChg chg="mod">
          <ac:chgData name="vilma Topuzi" userId="f132e162f50b0e29" providerId="LiveId" clId="{C6712898-FDF0-4543-BF20-715B17DFEA7A}" dt="2024-03-13T15:10:48.064" v="1671" actId="20577"/>
          <ac:spMkLst>
            <pc:docMk/>
            <pc:sldMk cId="319425889" sldId="293"/>
            <ac:spMk id="2" creationId="{00000000-0000-0000-0000-000000000000}"/>
          </ac:spMkLst>
        </pc:spChg>
        <pc:spChg chg="del mod">
          <ac:chgData name="vilma Topuzi" userId="f132e162f50b0e29" providerId="LiveId" clId="{C6712898-FDF0-4543-BF20-715B17DFEA7A}" dt="2024-03-13T15:12:16.803" v="1697" actId="478"/>
          <ac:spMkLst>
            <pc:docMk/>
            <pc:sldMk cId="319425889" sldId="293"/>
            <ac:spMk id="7" creationId="{A6191C8B-5714-6C89-F73B-09A710C7BB3C}"/>
          </ac:spMkLst>
        </pc:spChg>
        <pc:spChg chg="add mod">
          <ac:chgData name="vilma Topuzi" userId="f132e162f50b0e29" providerId="LiveId" clId="{C6712898-FDF0-4543-BF20-715B17DFEA7A}" dt="2024-03-13T15:13:49.504" v="1731" actId="14100"/>
          <ac:spMkLst>
            <pc:docMk/>
            <pc:sldMk cId="319425889" sldId="293"/>
            <ac:spMk id="9" creationId="{BAA10FBD-EFBE-7CC0-4304-FE951967CA14}"/>
          </ac:spMkLst>
        </pc:spChg>
        <pc:spChg chg="mod">
          <ac:chgData name="vilma Topuzi" userId="f132e162f50b0e29" providerId="LiveId" clId="{C6712898-FDF0-4543-BF20-715B17DFEA7A}" dt="2024-03-13T15:26:00.965" v="2290" actId="27636"/>
          <ac:spMkLst>
            <pc:docMk/>
            <pc:sldMk cId="319425889" sldId="293"/>
            <ac:spMk id="10" creationId="{48F6C00D-FCB5-76A3-0E76-DEA3C4C86D02}"/>
          </ac:spMkLst>
        </pc:spChg>
        <pc:spChg chg="add mod">
          <ac:chgData name="vilma Topuzi" userId="f132e162f50b0e29" providerId="LiveId" clId="{C6712898-FDF0-4543-BF20-715B17DFEA7A}" dt="2024-03-13T15:14:07.301" v="1735" actId="1076"/>
          <ac:spMkLst>
            <pc:docMk/>
            <pc:sldMk cId="319425889" sldId="293"/>
            <ac:spMk id="12" creationId="{07D78EE6-402A-B0B0-7217-25996AB92FBE}"/>
          </ac:spMkLst>
        </pc:spChg>
        <pc:spChg chg="add mod">
          <ac:chgData name="vilma Topuzi" userId="f132e162f50b0e29" providerId="LiveId" clId="{C6712898-FDF0-4543-BF20-715B17DFEA7A}" dt="2024-03-13T15:16:09.760" v="1899" actId="692"/>
          <ac:spMkLst>
            <pc:docMk/>
            <pc:sldMk cId="319425889" sldId="293"/>
            <ac:spMk id="15" creationId="{B73C44E1-670B-D772-E1BC-89E4A633B219}"/>
          </ac:spMkLst>
        </pc:spChg>
        <pc:spChg chg="add mod">
          <ac:chgData name="vilma Topuzi" userId="f132e162f50b0e29" providerId="LiveId" clId="{C6712898-FDF0-4543-BF20-715B17DFEA7A}" dt="2024-03-13T15:18:09.569" v="1995" actId="1076"/>
          <ac:spMkLst>
            <pc:docMk/>
            <pc:sldMk cId="319425889" sldId="293"/>
            <ac:spMk id="16" creationId="{B28B0746-FB0E-C665-2004-E784A583C248}"/>
          </ac:spMkLst>
        </pc:spChg>
        <pc:spChg chg="mod">
          <ac:chgData name="vilma Topuzi" userId="f132e162f50b0e29" providerId="LiveId" clId="{C6712898-FDF0-4543-BF20-715B17DFEA7A}" dt="2024-03-13T15:36:22.427" v="2630" actId="313"/>
          <ac:spMkLst>
            <pc:docMk/>
            <pc:sldMk cId="319425889" sldId="293"/>
            <ac:spMk id="17" creationId="{E26CDD08-0F26-7A5F-A274-1A33A483316F}"/>
          </ac:spMkLst>
        </pc:spChg>
        <pc:spChg chg="add del mod">
          <ac:chgData name="vilma Topuzi" userId="f132e162f50b0e29" providerId="LiveId" clId="{C6712898-FDF0-4543-BF20-715B17DFEA7A}" dt="2024-03-13T15:19:00.014" v="2056" actId="478"/>
          <ac:spMkLst>
            <pc:docMk/>
            <pc:sldMk cId="319425889" sldId="293"/>
            <ac:spMk id="18" creationId="{3C4259DD-65F9-39D6-5C01-9747A6E28CB8}"/>
          </ac:spMkLst>
        </pc:spChg>
        <pc:spChg chg="add mod">
          <ac:chgData name="vilma Topuzi" userId="f132e162f50b0e29" providerId="LiveId" clId="{C6712898-FDF0-4543-BF20-715B17DFEA7A}" dt="2024-03-13T15:19:17.464" v="2062" actId="1038"/>
          <ac:spMkLst>
            <pc:docMk/>
            <pc:sldMk cId="319425889" sldId="293"/>
            <ac:spMk id="19" creationId="{92CE05F2-D655-8909-AA1F-6A8A16D185C1}"/>
          </ac:spMkLst>
        </pc:spChg>
        <pc:picChg chg="del mod">
          <ac:chgData name="vilma Topuzi" userId="f132e162f50b0e29" providerId="LiveId" clId="{C6712898-FDF0-4543-BF20-715B17DFEA7A}" dt="2024-03-13T15:11:22.733" v="1674" actId="478"/>
          <ac:picMkLst>
            <pc:docMk/>
            <pc:sldMk cId="319425889" sldId="293"/>
            <ac:picMk id="6" creationId="{C5586A30-A550-AE6A-9F50-D80D99CB5E22}"/>
          </ac:picMkLst>
        </pc:picChg>
        <pc:picChg chg="add del mod">
          <ac:chgData name="vilma Topuzi" userId="f132e162f50b0e29" providerId="LiveId" clId="{C6712898-FDF0-4543-BF20-715B17DFEA7A}" dt="2024-03-13T15:15:15.881" v="1892" actId="1076"/>
          <ac:picMkLst>
            <pc:docMk/>
            <pc:sldMk cId="319425889" sldId="293"/>
            <ac:picMk id="8" creationId="{1816DC97-B560-A3A4-61D5-ADFE4819AD6F}"/>
          </ac:picMkLst>
        </pc:picChg>
        <pc:picChg chg="del mod">
          <ac:chgData name="vilma Topuzi" userId="f132e162f50b0e29" providerId="LiveId" clId="{C6712898-FDF0-4543-BF20-715B17DFEA7A}" dt="2024-03-13T15:12:41.063" v="1699" actId="478"/>
          <ac:picMkLst>
            <pc:docMk/>
            <pc:sldMk cId="319425889" sldId="293"/>
            <ac:picMk id="11" creationId="{61E759D8-9505-695A-2AB0-BE4EF931A54F}"/>
          </ac:picMkLst>
        </pc:picChg>
        <pc:picChg chg="add mod">
          <ac:chgData name="vilma Topuzi" userId="f132e162f50b0e29" providerId="LiveId" clId="{C6712898-FDF0-4543-BF20-715B17DFEA7A}" dt="2024-03-13T15:19:15.367" v="2061" actId="1076"/>
          <ac:picMkLst>
            <pc:docMk/>
            <pc:sldMk cId="319425889" sldId="293"/>
            <ac:picMk id="14" creationId="{44C0826E-8B01-FD47-318C-ADADEBE2FE92}"/>
          </ac:picMkLst>
        </pc:picChg>
      </pc:sldChg>
      <pc:sldChg chg="modSp add mod">
        <pc:chgData name="vilma Topuzi" userId="f132e162f50b0e29" providerId="LiveId" clId="{C6712898-FDF0-4543-BF20-715B17DFEA7A}" dt="2024-03-13T15:46:31.340" v="3268" actId="5793"/>
        <pc:sldMkLst>
          <pc:docMk/>
          <pc:sldMk cId="2467626258" sldId="294"/>
        </pc:sldMkLst>
        <pc:spChg chg="mod">
          <ac:chgData name="vilma Topuzi" userId="f132e162f50b0e29" providerId="LiveId" clId="{C6712898-FDF0-4543-BF20-715B17DFEA7A}" dt="2024-03-13T15:42:39.882" v="2813" actId="5793"/>
          <ac:spMkLst>
            <pc:docMk/>
            <pc:sldMk cId="2467626258" sldId="294"/>
            <ac:spMk id="2" creationId="{00000000-0000-0000-0000-000000000000}"/>
          </ac:spMkLst>
        </pc:spChg>
        <pc:spChg chg="mod">
          <ac:chgData name="vilma Topuzi" userId="f132e162f50b0e29" providerId="LiveId" clId="{C6712898-FDF0-4543-BF20-715B17DFEA7A}" dt="2024-03-13T15:46:31.340" v="3268" actId="5793"/>
          <ac:spMkLst>
            <pc:docMk/>
            <pc:sldMk cId="2467626258" sldId="29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E6221F-B284-4EBF-9022-4AA8B1CB5363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C5CAC-317F-43E4-81B2-DF79E8624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6FACEF-2365-4C65-A7A7-D5770F7BA61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8CD2A0-B3A4-41E7-92B1-475B43A7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CD2A0-B3A4-41E7-92B1-475B43A78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F801-5AB8-481E-857C-7B5FF1483E1B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4066-3950-41A9-8741-9E86D9619BEB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248A-E5AC-48A0-AD58-5FD1A9B369EE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0FC6-06BE-4BFF-8A19-F45AD75ADEEB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2A86-0293-4E58-82A3-26628A8B7153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2958-1394-47CE-BAE5-0C0451ED6202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572D-8313-494C-82A4-CC1B47544CD3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4963-F781-4F3C-A9E7-A9380C9700A6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3FC-DD50-4FEE-9A2C-9765DC5CE618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E7C-6BC4-4108-ACD4-67131AF7F8CE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FBEE-8FC7-4FD2-B35E-0C20A097695C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1046C4-67A4-4DBA-A35E-04A7BA3BB22D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FA6A7B-1C68-48E6-8687-5928F382E1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D5FBA-E340-3257-E443-7E88384A6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124200"/>
            <a:ext cx="64008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Vilma Topuzi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Timeframe: 2021-03 to 2022-02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2285C6-7EAA-2B41-FD89-24CFFFAA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382000" cy="19812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Book Sales to target new areas of growth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4BF4-2AA0-D32C-2D29-95C9AEFC0CB2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30604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92" y="1296766"/>
            <a:ext cx="8305800" cy="499745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 of population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 of the 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books sold.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AVG Price sold per book.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has slightly higher number of books sold.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are spending similar on AVG. per book.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sales.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customers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purchasing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books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Correlation: 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and Categories of Product: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correlation between gender and categories purchased. They depend on each other.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Total Amount Purchased: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has a notable influence on the Total $ Amount Purchased.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 Frequenc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has a notable influence on the Number of purchases per month.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Average Basket Size: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has a notable influence on the Average Basket Size.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Category of Purchased: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correlation between Age and categories purchased. They depend on each other</a:t>
            </a:r>
            <a:endParaRPr lang="en-US" sz="1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54010F-24D8-133D-FB5A-F052E867C876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30203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Recommendations: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92" y="1296766"/>
            <a:ext cx="8305800" cy="499745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percent of sales per population.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 on Category 1 and 2 but also maintain sales on category 0 as is.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keep the trends for male and female customers. 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 in October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assortment to attract other group ages than younger customers.</a:t>
            </a:r>
            <a:endParaRPr lang="en-US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AFDF1D-515E-5831-7C1A-867C3E0C2364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24676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Overview: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800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concentration analysis: Lorenz curve and a Gini coefficient.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 representations: histogram, boxplots, time series 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analyses.</a:t>
            </a:r>
            <a:endParaRPr lang="en-US" sz="1800" b="1" i="0" dirty="0">
              <a:solidFill>
                <a:srgbClr val="271A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correlation between: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and categories of products purchased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and total amount of purchases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>
                <a:solidFill>
                  <a:srgbClr val="271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 frequency (number of purchases per month)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>
                <a:solidFill>
                  <a:srgbClr val="271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basket size (in number of items)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>
                <a:solidFill>
                  <a:srgbClr val="271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purchased products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23FA3A-2CFC-0916-3C47-815AB4B35427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12637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Lorenz curve and Gini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41238"/>
            <a:ext cx="5486400" cy="515112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35% of population counts for 15% of the sales.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percent of sales per population. </a:t>
            </a:r>
            <a:endParaRPr lang="en-US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FD0B4-7CA5-0556-EAB3-36DA120F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47800"/>
            <a:ext cx="6248400" cy="4088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D5746E-D26C-3BAD-EF67-3BF8374B2F10}"/>
              </a:ext>
            </a:extLst>
          </p:cNvPr>
          <p:cNvSpPr/>
          <p:nvPr/>
        </p:nvSpPr>
        <p:spPr>
          <a:xfrm>
            <a:off x="3505200" y="4419600"/>
            <a:ext cx="415403" cy="3048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5D983A-4338-9519-4675-8D05A8AD838A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61689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Histogram by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66908"/>
            <a:ext cx="7543800" cy="97669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0 has the highest number of books sold.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2 has the highest AVG Price sold per book.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 on Category 1 and 2 but also maintain sales on category 0 as 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55E6A-04D4-185A-6E78-967BEB10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33536"/>
            <a:ext cx="4439050" cy="2633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13458-7C26-0AD9-8712-ECD3A0F81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79" y="1633535"/>
            <a:ext cx="4168388" cy="2633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23A089-4357-E019-1142-69D4890DCD2B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61199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Histogram by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24400"/>
            <a:ext cx="6477000" cy="7620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has slightly higher number of books sold.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are spending similar on AVG. per book.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keep the trends for male and female customers. 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F1498-DFD4-099C-D846-4C28B5DD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70983"/>
            <a:ext cx="4134373" cy="2415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CDBCE-53A5-4D09-D77C-3979F1AF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186" y="1470983"/>
            <a:ext cx="3898298" cy="2415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C6EE2C-1890-97CC-C667-FD48B3943BDB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153243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Monthly Sales Trendline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41238"/>
            <a:ext cx="4953000" cy="515112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has the least number of sales.</a:t>
            </a:r>
          </a:p>
          <a:p>
            <a:r>
              <a:rPr lang="en-US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 strategy in October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A5C0A8-C6DB-1363-41C9-B9A6A233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70727"/>
            <a:ext cx="6537555" cy="4118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8A7BA4-E1C6-9040-9244-6D4BAF4F4417}"/>
              </a:ext>
            </a:extLst>
          </p:cNvPr>
          <p:cNvSpPr/>
          <p:nvPr/>
        </p:nvSpPr>
        <p:spPr>
          <a:xfrm>
            <a:off x="4572000" y="4495800"/>
            <a:ext cx="415403" cy="3048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3EDB01-EDA4-6CD4-7D78-9C69AFF03644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212071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41237"/>
            <a:ext cx="7162800" cy="626237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birth year increases, total sales $ increases.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customers are purchasing more.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assortment to attract other group ages.</a:t>
            </a:r>
            <a:endParaRPr lang="en-US" sz="105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B592-CA56-C819-00BF-52C40387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799"/>
            <a:ext cx="4267200" cy="38084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DC21A4E-42E9-A743-D010-34BC62B53B91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10448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Correlation between Gender and Categories of Product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41238"/>
            <a:ext cx="7620000" cy="476274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Helvetica Neue"/>
              </a:rPr>
              <a:t>Chi-Square is high – There is a correlation between gender and categories purchased. They depend on each other.   </a:t>
            </a:r>
            <a:endParaRPr lang="en-US" sz="105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04806-914B-DD2B-4B44-083CCA27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47800"/>
            <a:ext cx="4670603" cy="345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C59E8-808F-9016-CFB8-6DD5FC53C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076353"/>
            <a:ext cx="2400423" cy="476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AC1912B-696A-56B9-5E4E-C2E5221AF0D0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295780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/>
              <a:t>Correlation between Age and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6A7B-1C68-48E6-8687-5928F382E1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F6C00D-FCB5-76A3-0E76-DEA3C4C8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6400"/>
            <a:ext cx="8458200" cy="4816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Purchased: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Eta-squared is large which indicates a strong relationship between Age and Total $ Purchased. Age has a notable influence on the Total $ Amount Purchased.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 Frequenc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 is large which indicates a strong relationship between Age and Number of purchases per month. Age has a notable influence on the Number of purchases per month.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Basket Size: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Eta-squared is large indicates a strong relationship between Age and Average Basket Size. Age has a notable influence on the Average Basket Size.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of Purchased: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 is high – There is a correlation between Age and categories purchased. They depend on each other.</a:t>
            </a:r>
            <a:endParaRPr lang="en-US" sz="1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D1112-DCED-5B3B-EE9C-0CEA2D79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6" y="2387625"/>
            <a:ext cx="1892397" cy="3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D35D3F-F670-F876-027C-DADEB901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96" y="3429986"/>
            <a:ext cx="1790792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0C5872-CED6-51AF-73D2-D23069477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46" y="4329120"/>
            <a:ext cx="1778091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9FA745-E5EF-5291-3432-ECFEA860C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96" y="5307632"/>
            <a:ext cx="2444876" cy="36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34B4D7-2372-1E95-5B54-1F497C22FED2}"/>
              </a:ext>
            </a:extLst>
          </p:cNvPr>
          <p:cNvSpPr txBox="1">
            <a:spLocks/>
          </p:cNvSpPr>
          <p:nvPr/>
        </p:nvSpPr>
        <p:spPr>
          <a:xfrm>
            <a:off x="76200" y="6467475"/>
            <a:ext cx="4343400" cy="390525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Analysis: </a:t>
            </a:r>
            <a:r>
              <a:rPr lang="en-US" sz="2800" dirty="0" err="1"/>
              <a:t>Vilma.Topuzi</a:t>
            </a:r>
            <a:r>
              <a:rPr lang="en-US" sz="2800" dirty="0"/>
              <a:t>; Timeframe: 2021-03 to 2022-02</a:t>
            </a:r>
          </a:p>
        </p:txBody>
      </p:sp>
    </p:spTree>
    <p:extLst>
      <p:ext uri="{BB962C8B-B14F-4D97-AF65-F5344CB8AC3E}">
        <p14:creationId xmlns:p14="http://schemas.microsoft.com/office/powerpoint/2010/main" val="234183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761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Helvetica Neue</vt:lpstr>
      <vt:lpstr>Times New Roman</vt:lpstr>
      <vt:lpstr>Wingdings 2</vt:lpstr>
      <vt:lpstr>Flow</vt:lpstr>
      <vt:lpstr>Analyze the Book Sales to target new areas of growth</vt:lpstr>
      <vt:lpstr>Overview: </vt:lpstr>
      <vt:lpstr>Lorenz curve and Gini Coefficient</vt:lpstr>
      <vt:lpstr>Histogram by Category</vt:lpstr>
      <vt:lpstr>Histogram by Gender</vt:lpstr>
      <vt:lpstr>Monthly Sales Trendline</vt:lpstr>
      <vt:lpstr>Linear Regression</vt:lpstr>
      <vt:lpstr>Correlation between Gender and Categories of Product </vt:lpstr>
      <vt:lpstr>Correlation between Age and …</vt:lpstr>
      <vt:lpstr>Summary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dfasteen</dc:creator>
  <cp:lastModifiedBy>vilma Topuzi</cp:lastModifiedBy>
  <cp:revision>230</cp:revision>
  <dcterms:created xsi:type="dcterms:W3CDTF">2012-10-04T02:21:36Z</dcterms:created>
  <dcterms:modified xsi:type="dcterms:W3CDTF">2024-03-21T13:16:14Z</dcterms:modified>
</cp:coreProperties>
</file>