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53"/>
  </p:normalViewPr>
  <p:slideViewPr>
    <p:cSldViewPr snapToGrid="0" snapToObjects="1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3950-54D6-3C4A-96F1-A0E3FE255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59FB3-8367-4444-88CA-FAC1F95CA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E0D0C-368A-1442-BF4B-88982736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813-AFF9-D949-9FF9-AC681B6BC655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DAE65-F206-A34B-A735-3A42C896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34EDB-DA93-0548-B6BE-88652C85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B5D9-9B1E-B640-A95C-E59EFDA92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AEB8F-D22D-0644-A3D8-CC4567E3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C8DBC-9C40-D247-AC2C-B8EC41E62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B62AB-80A7-C54E-AD4E-544A77DA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813-AFF9-D949-9FF9-AC681B6BC655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EBFDA-A014-B54D-ADD1-52C13BBB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16FDC-DC1E-C348-9DD3-63471C12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B5D9-9B1E-B640-A95C-E59EFDA92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8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1E7B0-13E1-EC4B-A8D3-3AC72096D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89EC3-20E1-8E42-85DB-54FACE448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86650-A4BD-A049-96B4-60F9592F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813-AFF9-D949-9FF9-AC681B6BC655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0A062-7B89-CE47-A16C-273BE16A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6496E-99B1-9346-A726-C9D22F48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B5D9-9B1E-B640-A95C-E59EFDA92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7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0C44-A285-0241-A135-FA4E0A29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8F125-41E4-B242-9A22-25B86D7B4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0EA3F-9745-A54E-BA3E-8E44FD08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813-AFF9-D949-9FF9-AC681B6BC655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FACA3-5BAD-8048-A9AB-FA76D08FB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F958E-739B-8C4C-8B83-A6EDD5AF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B5D9-9B1E-B640-A95C-E59EFDA92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3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2547-08DF-E24C-8005-13E328A0C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8F4D4-D0EA-2342-A927-ACEE5EB58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BF680-B267-3446-93B5-6C444CBC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813-AFF9-D949-9FF9-AC681B6BC655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C12D5-2145-AE48-9ECE-E5C8F497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7D746-9117-3C44-A7E3-C4BEEE8E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B5D9-9B1E-B640-A95C-E59EFDA92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6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1E78-ADCA-2B46-935D-2126B2EC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4EB80-6285-964A-AB12-98AE178DB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E6817-281C-234E-9BDA-7F4A88423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D80AD-4DE4-C041-B040-D28F91C0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813-AFF9-D949-9FF9-AC681B6BC655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C1C99-DA18-024F-9EF7-5952DAA8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B2F0D-E4FE-7C44-B709-8085BE61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B5D9-9B1E-B640-A95C-E59EFDA92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8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1088-E596-A44C-9ABD-ED022F882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3188C-D09C-AB4B-B829-F5FF9FE84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5A6D9-7E54-064F-AF0F-1118B9471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C977D-FD56-AF47-BBBF-93B215FF5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07D2EE-A66E-0248-BD52-059B2DDB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B16283-A531-DD4D-9483-DB677A60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813-AFF9-D949-9FF9-AC681B6BC655}" type="datetimeFigureOut">
              <a:rPr lang="en-US" smtClean="0"/>
              <a:t>6/14/21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211F9-8F68-D24F-9E59-F13150FA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7A6CB7-1FFE-864D-A5BB-3B0E7E21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B5D9-9B1E-B640-A95C-E59EFDA92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0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38BF-EB34-5C49-A3B1-15BE970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00AB4-A98B-1B4A-879C-99A9F493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813-AFF9-D949-9FF9-AC681B6BC655}" type="datetimeFigureOut">
              <a:rPr lang="en-US" smtClean="0"/>
              <a:t>6/14/21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C60EB-4FDF-8E46-A7CE-846CD6A6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DBC2E-18BA-2844-945C-42230F02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B5D9-9B1E-B640-A95C-E59EFDA92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7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DC9547-FAAA-7340-94A4-1909B131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813-AFF9-D949-9FF9-AC681B6BC655}" type="datetimeFigureOut">
              <a:rPr lang="en-US" smtClean="0"/>
              <a:t>6/14/21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66E95-C8E1-D94D-B77A-B670492DA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83243-9CEF-C740-9CDE-D36D653F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B5D9-9B1E-B640-A95C-E59EFDA92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6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EF0C-CEB1-DC43-8211-7A5AB092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AB35-D8ED-2343-B161-59CA72EB3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4AFDA-E9F8-304E-9C0B-A9397AD8C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B711A-AC5D-AF4C-9211-4ED7438E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813-AFF9-D949-9FF9-AC681B6BC655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7A184-AE3F-5B48-867E-6F4BBC410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5EB45-006B-344C-866F-D80CE7E4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B5D9-9B1E-B640-A95C-E59EFDA92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9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7FF7C-EBAD-D246-8CB8-BB216CF9B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E6BB42-638C-8147-A942-8FC5C0E37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FA766-D363-8E46-81AE-FFDA2353C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19CE7-0718-6643-A69D-2E24B8391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813-AFF9-D949-9FF9-AC681B6BC655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F0DC0-7B7F-D844-869C-B89D8828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A6C35-6F1A-4949-B26B-C4627409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B5D9-9B1E-B640-A95C-E59EFDA92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8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73622-2919-534E-B324-2BAEB7D7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EB81B-C9B7-DF49-B9A8-68B70D37B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47C89-AD5D-9044-8D30-6D175E24C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84813-AFF9-D949-9FF9-AC681B6BC655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26181-BC4C-F442-AA24-E21D767E3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E66AD-F70E-874C-9A12-5D63FF84F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6B5D9-9B1E-B640-A95C-E59EFDA92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1724-9E19-864B-BA8F-9E75ED8704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Demolishers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16D21-FC69-ED47-9115-006B0954E9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Cipriani</a:t>
            </a:r>
          </a:p>
          <a:p>
            <a:r>
              <a:rPr lang="en-US" dirty="0"/>
              <a:t>Laura Kemp</a:t>
            </a:r>
          </a:p>
          <a:p>
            <a:r>
              <a:rPr lang="en-US" dirty="0"/>
              <a:t>Sam Pierce</a:t>
            </a:r>
          </a:p>
        </p:txBody>
      </p:sp>
    </p:spTree>
    <p:extLst>
      <p:ext uri="{BB962C8B-B14F-4D97-AF65-F5344CB8AC3E}">
        <p14:creationId xmlns:p14="http://schemas.microsoft.com/office/powerpoint/2010/main" val="310238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3421F-9680-594C-8B3C-A6097582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Audio Feature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D75F-B8FD-AE4A-A79C-E826DD07D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Danceability</a:t>
            </a:r>
            <a:r>
              <a:rPr lang="en-US" dirty="0"/>
              <a:t> describes how suitable a track is for dancing based on a combination of musical elements including tempo, rhythm stability, beat strength, and overall regularity. A value of 0.0 is least danceable and 1.0 is most danceable</a:t>
            </a:r>
          </a:p>
          <a:p>
            <a:r>
              <a:rPr lang="en-US" dirty="0">
                <a:highlight>
                  <a:srgbClr val="FFFF00"/>
                </a:highlight>
              </a:rPr>
              <a:t>Tempo</a:t>
            </a:r>
            <a:r>
              <a:rPr lang="en-US" dirty="0"/>
              <a:t>- the overall estimated tempo of a track in beats per minute (BPM). In musical terminology, tempo is the speed or pace of a given piece and derives directly from the average beat duration</a:t>
            </a:r>
          </a:p>
          <a:p>
            <a:r>
              <a:rPr lang="en-US" dirty="0">
                <a:highlight>
                  <a:srgbClr val="FFFF00"/>
                </a:highlight>
              </a:rPr>
              <a:t>Energy</a:t>
            </a:r>
            <a:r>
              <a:rPr lang="en-US" dirty="0"/>
              <a:t> is a measure from 0.0 to 1.0 and represents a perceptual measure of intensity and activity. Typically, energetic tracks feel fast, loud, and noisy</a:t>
            </a:r>
          </a:p>
          <a:p>
            <a:r>
              <a:rPr lang="en-US" dirty="0">
                <a:highlight>
                  <a:srgbClr val="FFFF00"/>
                </a:highlight>
              </a:rPr>
              <a:t>Liveness</a:t>
            </a:r>
            <a:r>
              <a:rPr lang="en-US" dirty="0"/>
              <a:t>- detects the presence of an audience in the recording. Higher liveness values represent an increased probability that the track was performed live. A value above 0.8 provides strong likelihood that the track is live.</a:t>
            </a:r>
          </a:p>
          <a:p>
            <a:r>
              <a:rPr lang="en-US" dirty="0">
                <a:highlight>
                  <a:srgbClr val="FFFF00"/>
                </a:highlight>
              </a:rPr>
              <a:t>Valence</a:t>
            </a:r>
            <a:r>
              <a:rPr lang="en-US" dirty="0"/>
              <a:t>- a measure from 0.0 to 1.0 describing the musical positiveness conveyed by a track. Tracks with high valence sound more positive (e.g. happy, cheerful, euphoric), while tracks with low valence sound more negative (e.g. sad, depressed, angry).</a:t>
            </a:r>
          </a:p>
        </p:txBody>
      </p:sp>
    </p:spTree>
    <p:extLst>
      <p:ext uri="{BB962C8B-B14F-4D97-AF65-F5344CB8AC3E}">
        <p14:creationId xmlns:p14="http://schemas.microsoft.com/office/powerpoint/2010/main" val="423009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F9A7-467A-9D4E-BC45-338BC0B2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BC823-144E-BA4B-A72E-D6D8AD5A2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developer.spotify.com</a:t>
            </a:r>
            <a:r>
              <a:rPr lang="en-US" dirty="0"/>
              <a:t>/documentation/web-</a:t>
            </a:r>
            <a:r>
              <a:rPr lang="en-US" dirty="0" err="1"/>
              <a:t>api</a:t>
            </a:r>
            <a:r>
              <a:rPr lang="en-US" dirty="0"/>
              <a:t>/reference/#endpoint-get-audio-features</a:t>
            </a:r>
          </a:p>
        </p:txBody>
      </p:sp>
    </p:spTree>
    <p:extLst>
      <p:ext uri="{BB962C8B-B14F-4D97-AF65-F5344CB8AC3E}">
        <p14:creationId xmlns:p14="http://schemas.microsoft.com/office/powerpoint/2010/main" val="2962796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225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Demolishers</vt:lpstr>
      <vt:lpstr>Audio Feature Definitions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Demolishers</dc:title>
  <dc:creator>Laura Kemp</dc:creator>
  <cp:lastModifiedBy>Laura Kemp</cp:lastModifiedBy>
  <cp:revision>2</cp:revision>
  <dcterms:created xsi:type="dcterms:W3CDTF">2021-06-15T00:50:19Z</dcterms:created>
  <dcterms:modified xsi:type="dcterms:W3CDTF">2021-06-15T01:02:22Z</dcterms:modified>
</cp:coreProperties>
</file>