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8C134-9414-4714-9F20-908C75B08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A1002D-FD07-EED3-166D-48D966287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45A1F-65B9-91B3-2155-A08EFE71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C6A2-4B24-4E1E-9516-CC524EC1194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9D6954-1A09-E7B7-F711-C58D2751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89E33-BCCA-6AC7-7693-E130F634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B45D-A867-4CF2-9043-5859758AB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62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39024-F5C0-7D98-C9AA-45DBAD19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7F2B28-A52F-3B1E-2C69-2D34D533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DDCD7-4CD3-F2AC-BEF9-76131CD5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C6A2-4B24-4E1E-9516-CC524EC1194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ED7BD-281F-0C63-6733-5DD22562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C0747-5C71-8457-B6B4-698D32CB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B45D-A867-4CF2-9043-5859758AB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93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E2C549-A7D9-8875-49F3-5C567D337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7E45D3-8D84-F571-C0BB-DA7940B9D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1A486-6D9A-223D-F74C-45AF9242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C6A2-4B24-4E1E-9516-CC524EC1194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CA12E-1718-9CF4-A779-FDE28DE0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EC125-01D2-B866-27FD-0AA8D1AA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B45D-A867-4CF2-9043-5859758AB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5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E8CC6-9A4F-D1EF-8383-956AADB5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916CA-D3E4-7141-9792-CA4AACB44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DA865-AB78-1C62-C584-E17BA138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C6A2-4B24-4E1E-9516-CC524EC1194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6663C-E889-0541-2920-AF2056A3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DC5FCB-3E05-8FE4-98EE-4B560ED3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B45D-A867-4CF2-9043-5859758AB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58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C0613-DB85-F27C-770E-5390C8AD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B56620-4C26-C3EF-6CDC-D871017BB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7A3DF-0B0F-3D31-A4A7-2590AF6C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C6A2-4B24-4E1E-9516-CC524EC1194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451FD9-B601-4B94-ED30-3A45D22C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D5138-B115-57AA-804F-79B70F2C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B45D-A867-4CF2-9043-5859758AB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49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50A29-53AA-0F37-C1D7-B7FFCF52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60B58-F28D-913E-DB50-78B386B33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638A4D-6770-92D0-BDEB-2F87693A5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A0DF18-0476-2CB7-DCC7-98070D4B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C6A2-4B24-4E1E-9516-CC524EC1194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DA03C-6A94-A4C4-2432-B7B80379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761B2-1CD7-A0E7-0D16-120D3A0F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B45D-A867-4CF2-9043-5859758AB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78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6DD26-8568-5035-9C7D-980562C5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F5E65A-171A-216A-506B-77A5D08E8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7A4A7B-EE0A-4EE5-FD9B-707F36196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710898-DC8D-56DB-50A5-6605994C5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541402-1542-A15A-9132-E1E0A037B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969B7E-AB96-0067-C316-AD6BE0FD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C6A2-4B24-4E1E-9516-CC524EC1194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FDEBBF-BF69-07CC-F2F7-0D56DB04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98D8AE-2FA5-A63D-2C65-E11DF309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B45D-A867-4CF2-9043-5859758AB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5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0A3A1-A63F-6447-5516-191B4E40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E79329-7D7D-FA65-A3B1-EC718638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C6A2-4B24-4E1E-9516-CC524EC1194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838BAD-97EC-43BC-F560-A05D72F6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1DA7E6-C5F4-F3F5-8922-347AFE97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B45D-A867-4CF2-9043-5859758AB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83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C65052-A2BC-0013-7171-60BE59DD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C6A2-4B24-4E1E-9516-CC524EC1194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F9D5BA-DA6E-C43C-34DB-52746B28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0E8938-79D3-94DB-DDA9-10BDAF7C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B45D-A867-4CF2-9043-5859758AB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96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8389C-651D-C1EC-2A86-6D87B93D7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7CAEA-D9BC-0CF0-2C19-8CA13AC1A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97F662-A139-147A-79CB-950FDCFE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63CE33-813A-3BAF-CA65-660370FF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C6A2-4B24-4E1E-9516-CC524EC1194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9B1C3F-5939-4F10-AD3D-33944177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42E37F-C567-D6E9-6EE3-F50AF7F5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B45D-A867-4CF2-9043-5859758AB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25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B5CCE-B81C-0ADF-86A0-AC3C6667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DCEF54-CBBB-AF40-FC79-75C19ECC5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992B7B-6950-C5B6-197A-AE28B259D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C8488-A93D-E173-1A35-6CC38CA5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C6A2-4B24-4E1E-9516-CC524EC1194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9F0828-8B21-3EA6-B0F0-E4FCA1D0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F4BCD-12E5-E36E-0862-C4D2074A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B45D-A867-4CF2-9043-5859758AB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73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D1024D-C012-3AFA-FA37-C0E006B3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E166B5-DCB1-5B09-9192-AB976D784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1B8F1-69FC-8671-EE94-92DBC269B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BC6A2-4B24-4E1E-9516-CC524EC11945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B2ADA-2327-E60B-9C4D-B627FC2D9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95099-F6D5-A036-CA14-B96A79A4D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7B45D-A867-4CF2-9043-5859758AB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3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ECE7E-DD11-9C6E-8F49-F0AC6AC9E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Game Production Plan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D1655E-7C52-500B-4DF3-40CBA86E0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3645" y="5193552"/>
            <a:ext cx="2097741" cy="542085"/>
          </a:xfrm>
        </p:spPr>
        <p:txBody>
          <a:bodyPr/>
          <a:lstStyle/>
          <a:p>
            <a:r>
              <a:rPr lang="ko-KR" altLang="en-US" dirty="0"/>
              <a:t>이호수</a:t>
            </a:r>
          </a:p>
        </p:txBody>
      </p:sp>
    </p:spTree>
    <p:extLst>
      <p:ext uri="{BB962C8B-B14F-4D97-AF65-F5344CB8AC3E}">
        <p14:creationId xmlns:p14="http://schemas.microsoft.com/office/powerpoint/2010/main" val="64797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073F5-2E53-9F55-F88E-775651B3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description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AAFF7C5F-1C36-1849-AA40-5854678CF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982387"/>
              </p:ext>
            </p:extLst>
          </p:nvPr>
        </p:nvGraphicFramePr>
        <p:xfrm>
          <a:off x="1168962" y="1630718"/>
          <a:ext cx="9854072" cy="4440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5498">
                  <a:extLst>
                    <a:ext uri="{9D8B030D-6E8A-4147-A177-3AD203B41FA5}">
                      <a16:colId xmlns:a16="http://schemas.microsoft.com/office/drawing/2014/main" val="396274254"/>
                    </a:ext>
                  </a:extLst>
                </a:gridCol>
                <a:gridCol w="7468574">
                  <a:extLst>
                    <a:ext uri="{9D8B030D-6E8A-4147-A177-3AD203B41FA5}">
                      <a16:colId xmlns:a16="http://schemas.microsoft.com/office/drawing/2014/main" val="1997818449"/>
                    </a:ext>
                  </a:extLst>
                </a:gridCol>
              </a:tblGrid>
              <a:tr h="5209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900"/>
                        <a:t>Name</a:t>
                      </a:r>
                      <a:endParaRPr lang="ko-KR" altLang="en-US" sz="1900"/>
                    </a:p>
                  </a:txBody>
                  <a:tcPr marL="97466" marR="97466" marT="48733" marB="48733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900"/>
                        <a:t>- </a:t>
                      </a:r>
                      <a:r>
                        <a:rPr lang="ko-KR" altLang="en-US" sz="1900"/>
                        <a:t>게임의 정식 명칭</a:t>
                      </a:r>
                    </a:p>
                  </a:txBody>
                  <a:tcPr marL="97466" marR="97466" marT="48733" marB="48733"/>
                </a:tc>
                <a:extLst>
                  <a:ext uri="{0D108BD9-81ED-4DB2-BD59-A6C34878D82A}">
                    <a16:rowId xmlns:a16="http://schemas.microsoft.com/office/drawing/2014/main" val="1219834123"/>
                  </a:ext>
                </a:extLst>
              </a:tr>
              <a:tr h="959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900" dirty="0"/>
                        <a:t>Year</a:t>
                      </a:r>
                      <a:endParaRPr lang="ko-KR" altLang="en-US" sz="1900" dirty="0"/>
                    </a:p>
                  </a:txBody>
                  <a:tcPr marL="97466" marR="97466" marT="48733" marB="48733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900"/>
                        <a:t>- </a:t>
                      </a:r>
                      <a:r>
                        <a:rPr lang="ko-KR" altLang="en-US" sz="1900"/>
                        <a:t>게임의 출시 년도</a:t>
                      </a:r>
                      <a:endParaRPr lang="en-US" altLang="ko-KR" sz="190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900"/>
                        <a:t>- </a:t>
                      </a:r>
                      <a:r>
                        <a:rPr lang="ko-KR" altLang="en-US" sz="1900"/>
                        <a:t>데이터의 </a:t>
                      </a:r>
                      <a:r>
                        <a:rPr lang="en-US" altLang="ko-KR" sz="1900"/>
                        <a:t>0, 99</a:t>
                      </a:r>
                      <a:r>
                        <a:rPr lang="ko-KR" altLang="en-US" sz="1900"/>
                        <a:t>의 경우 </a:t>
                      </a:r>
                      <a:r>
                        <a:rPr lang="en-US" altLang="ko-KR" sz="1900"/>
                        <a:t>2000, 1999</a:t>
                      </a:r>
                      <a:r>
                        <a:rPr lang="ko-KR" altLang="en-US" sz="1900"/>
                        <a:t>로 변경</a:t>
                      </a:r>
                    </a:p>
                  </a:txBody>
                  <a:tcPr marL="97466" marR="97466" marT="48733" marB="48733"/>
                </a:tc>
                <a:extLst>
                  <a:ext uri="{0D108BD9-81ED-4DB2-BD59-A6C34878D82A}">
                    <a16:rowId xmlns:a16="http://schemas.microsoft.com/office/drawing/2014/main" val="1159289203"/>
                  </a:ext>
                </a:extLst>
              </a:tr>
              <a:tr h="5209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900"/>
                        <a:t>Publisher</a:t>
                      </a:r>
                      <a:endParaRPr lang="ko-KR" altLang="en-US" sz="1900"/>
                    </a:p>
                  </a:txBody>
                  <a:tcPr marL="97466" marR="97466" marT="48733" marB="48733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900"/>
                        <a:t>- </a:t>
                      </a:r>
                      <a:r>
                        <a:rPr lang="ko-KR" altLang="en-US" sz="1900"/>
                        <a:t>게임을 출시한 회사</a:t>
                      </a:r>
                    </a:p>
                  </a:txBody>
                  <a:tcPr marL="97466" marR="97466" marT="48733" marB="48733"/>
                </a:tc>
                <a:extLst>
                  <a:ext uri="{0D108BD9-81ED-4DB2-BD59-A6C34878D82A}">
                    <a16:rowId xmlns:a16="http://schemas.microsoft.com/office/drawing/2014/main" val="3930387837"/>
                  </a:ext>
                </a:extLst>
              </a:tr>
              <a:tr h="5209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900"/>
                        <a:t>Platform</a:t>
                      </a:r>
                      <a:endParaRPr lang="ko-KR" altLang="en-US" sz="1900"/>
                    </a:p>
                  </a:txBody>
                  <a:tcPr marL="97466" marR="97466" marT="48733" marB="48733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900"/>
                        <a:t>- </a:t>
                      </a:r>
                      <a:r>
                        <a:rPr lang="ko-KR" altLang="en-US" sz="1900"/>
                        <a:t>게임이 지원되는 플랫폼의 이름</a:t>
                      </a:r>
                    </a:p>
                  </a:txBody>
                  <a:tcPr marL="97466" marR="97466" marT="48733" marB="48733"/>
                </a:tc>
                <a:extLst>
                  <a:ext uri="{0D108BD9-81ED-4DB2-BD59-A6C34878D82A}">
                    <a16:rowId xmlns:a16="http://schemas.microsoft.com/office/drawing/2014/main" val="3113420399"/>
                  </a:ext>
                </a:extLst>
              </a:tr>
              <a:tr h="5209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900"/>
                        <a:t>Genre</a:t>
                      </a:r>
                      <a:endParaRPr lang="ko-KR" altLang="en-US" sz="1900"/>
                    </a:p>
                  </a:txBody>
                  <a:tcPr marL="97466" marR="97466" marT="48733" marB="48733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900"/>
                        <a:t>- </a:t>
                      </a:r>
                      <a:r>
                        <a:rPr lang="ko-KR" altLang="en-US" sz="1900"/>
                        <a:t>게임의 장르</a:t>
                      </a:r>
                    </a:p>
                  </a:txBody>
                  <a:tcPr marL="97466" marR="97466" marT="48733" marB="48733"/>
                </a:tc>
                <a:extLst>
                  <a:ext uri="{0D108BD9-81ED-4DB2-BD59-A6C34878D82A}">
                    <a16:rowId xmlns:a16="http://schemas.microsoft.com/office/drawing/2014/main" val="3318196641"/>
                  </a:ext>
                </a:extLst>
              </a:tr>
              <a:tr h="13981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sz="1900" dirty="0"/>
                        <a:t>Sales</a:t>
                      </a:r>
                      <a:endParaRPr lang="ko-KR" altLang="en-US" sz="1900" dirty="0"/>
                    </a:p>
                  </a:txBody>
                  <a:tcPr marL="97466" marR="97466" marT="48733" marB="48733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900" dirty="0"/>
                        <a:t>게임의 출고량</a:t>
                      </a:r>
                      <a:endParaRPr lang="en-US" altLang="ko-KR" sz="1900" dirty="0"/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900" dirty="0"/>
                        <a:t>단위 </a:t>
                      </a:r>
                      <a:r>
                        <a:rPr lang="en-US" altLang="ko-KR" sz="1900" dirty="0"/>
                        <a:t>million</a:t>
                      </a:r>
                      <a:r>
                        <a:rPr lang="ko-KR" altLang="en-US" sz="1900" dirty="0"/>
                        <a:t>으로 통일</a:t>
                      </a:r>
                      <a:endParaRPr lang="en-US" altLang="ko-KR" sz="1900" dirty="0"/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900" dirty="0"/>
                        <a:t>(NA,</a:t>
                      </a:r>
                      <a:r>
                        <a:rPr lang="ko-KR" altLang="en-US" sz="1900" dirty="0"/>
                        <a:t> </a:t>
                      </a:r>
                      <a:r>
                        <a:rPr lang="en-US" altLang="ko-KR" sz="1900" dirty="0"/>
                        <a:t>EU,</a:t>
                      </a:r>
                      <a:r>
                        <a:rPr lang="ko-KR" altLang="en-US" sz="1900" dirty="0"/>
                        <a:t> </a:t>
                      </a:r>
                      <a:r>
                        <a:rPr lang="en-US" altLang="ko-KR" sz="1900" dirty="0"/>
                        <a:t>JP, Other)</a:t>
                      </a:r>
                      <a:endParaRPr lang="ko-KR" altLang="en-US" sz="1900" dirty="0"/>
                    </a:p>
                  </a:txBody>
                  <a:tcPr marL="97466" marR="97466" marT="48733" marB="48733"/>
                </a:tc>
                <a:extLst>
                  <a:ext uri="{0D108BD9-81ED-4DB2-BD59-A6C34878D82A}">
                    <a16:rowId xmlns:a16="http://schemas.microsoft.com/office/drawing/2014/main" val="1201404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00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6B1AB-98C8-3BDD-5C41-6ABD6151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29" y="1547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/>
              <a:t>지역별 게임 장르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80EB81-5142-1036-C536-F6CE3E866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2" t="31111" r="40859" b="19167"/>
          <a:stretch/>
        </p:blipFill>
        <p:spPr>
          <a:xfrm>
            <a:off x="1201591" y="1382115"/>
            <a:ext cx="9788817" cy="516872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03AA4936-754A-6379-9C2E-F0BF2329DEBD}"/>
              </a:ext>
            </a:extLst>
          </p:cNvPr>
          <p:cNvSpPr/>
          <p:nvPr/>
        </p:nvSpPr>
        <p:spPr>
          <a:xfrm>
            <a:off x="6947647" y="4688541"/>
            <a:ext cx="753035" cy="8875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79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DFDBB-F893-EA12-2376-80DF7802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연도별 게임 트렌드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51C2C4-DB7E-753D-2A3B-1BAD2D5676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26621" r="31016" b="13195"/>
          <a:stretch/>
        </p:blipFill>
        <p:spPr>
          <a:xfrm>
            <a:off x="1170770" y="1388671"/>
            <a:ext cx="9604806" cy="523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9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8C2A4-0EC0-871D-9155-43F32043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6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/>
              <a:t>최근 </a:t>
            </a:r>
            <a:r>
              <a:rPr lang="en-US" altLang="ko-KR" sz="4000" dirty="0"/>
              <a:t>10</a:t>
            </a:r>
            <a:r>
              <a:rPr lang="ko-KR" altLang="en-US" sz="4000" dirty="0"/>
              <a:t>년 </a:t>
            </a:r>
            <a:r>
              <a:rPr lang="en-US" altLang="ko-KR" sz="4000" dirty="0"/>
              <a:t>Top 10</a:t>
            </a:r>
            <a:r>
              <a:rPr lang="ko-KR" altLang="en-US" sz="4000" dirty="0"/>
              <a:t>위 게임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2C3226-ACCB-92AB-EA8E-7595000BA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6" t="38116" r="51413" b="14783"/>
          <a:stretch/>
        </p:blipFill>
        <p:spPr>
          <a:xfrm>
            <a:off x="1769165" y="1605168"/>
            <a:ext cx="7663070" cy="467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9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C875F-8B21-3BFF-B8A2-FC08BD68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74"/>
            <a:ext cx="10515600" cy="1168166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/>
              <a:t>최근 </a:t>
            </a:r>
            <a:r>
              <a:rPr lang="en-US" altLang="ko-KR" sz="4000" dirty="0"/>
              <a:t>10</a:t>
            </a:r>
            <a:r>
              <a:rPr lang="ko-KR" altLang="en-US" sz="4000" dirty="0"/>
              <a:t>년간 지역별 </a:t>
            </a:r>
            <a:r>
              <a:rPr lang="en-US" altLang="ko-KR" sz="4000" dirty="0"/>
              <a:t>Top 100 Genre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724122-B49F-FE98-34F4-74496FE59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3" t="38751" r="68047" b="31805"/>
          <a:stretch/>
        </p:blipFill>
        <p:spPr>
          <a:xfrm>
            <a:off x="2097531" y="1475049"/>
            <a:ext cx="3932354" cy="24811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D70527-1914-842F-3EFC-DE392653E4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7" t="39606" r="69297" b="30949"/>
          <a:stretch/>
        </p:blipFill>
        <p:spPr>
          <a:xfrm>
            <a:off x="5806049" y="1475049"/>
            <a:ext cx="3682262" cy="2462587"/>
          </a:xfrm>
          <a:prstGeom prst="rect">
            <a:avLst/>
          </a:prstGeom>
        </p:spPr>
      </p:pic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9D2D9569-3C06-7E36-3BE0-7F39134F8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6015" t="29166" r="68448" b="41389"/>
          <a:stretch/>
        </p:blipFill>
        <p:spPr>
          <a:xfrm>
            <a:off x="1880430" y="4142387"/>
            <a:ext cx="4001005" cy="2594940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499C22-173C-AAA9-3B3B-0990BC87DC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27" t="41250" r="67891" b="28195"/>
          <a:stretch/>
        </p:blipFill>
        <p:spPr>
          <a:xfrm>
            <a:off x="5815014" y="4142387"/>
            <a:ext cx="3862386" cy="259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0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898E0-6024-B83D-CF5C-C13CE6DD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/>
              <a:t>최근 </a:t>
            </a:r>
            <a:r>
              <a:rPr lang="en-US" altLang="ko-KR" sz="4000" dirty="0"/>
              <a:t>10</a:t>
            </a:r>
            <a:r>
              <a:rPr lang="ko-KR" altLang="en-US" sz="4000" dirty="0"/>
              <a:t>년간 지역별 </a:t>
            </a:r>
            <a:r>
              <a:rPr lang="en-US" altLang="ko-KR" sz="4000" dirty="0"/>
              <a:t>Top 100 Platform</a:t>
            </a:r>
            <a:endParaRPr lang="ko-KR" altLang="en-US" sz="4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269DC22-4A7F-02CF-B438-43C8F47FAD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8" t="36111" r="71250" b="36111"/>
          <a:stretch/>
        </p:blipFill>
        <p:spPr>
          <a:xfrm>
            <a:off x="2381249" y="1504950"/>
            <a:ext cx="3532251" cy="24193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3A5532E-B715-0289-3BCE-CA54100F0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8" t="55000" r="71250" b="15834"/>
          <a:stretch/>
        </p:blipFill>
        <p:spPr>
          <a:xfrm>
            <a:off x="6029325" y="1452592"/>
            <a:ext cx="3532252" cy="254031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0DD4E6B-7BDF-DD2C-0461-6EE7DE6934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74" t="48749" r="71014" b="22085"/>
          <a:stretch/>
        </p:blipFill>
        <p:spPr>
          <a:xfrm>
            <a:off x="2409824" y="4150159"/>
            <a:ext cx="3619501" cy="260306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B6DB5C9-9E7F-4425-F586-2E649339F6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50" t="43195" r="70937" b="27639"/>
          <a:stretch/>
        </p:blipFill>
        <p:spPr>
          <a:xfrm>
            <a:off x="6096000" y="4180380"/>
            <a:ext cx="3619501" cy="260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9585E-0756-DF21-9547-79FED0DC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000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7A573-9861-A472-A2C2-5560C6C15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 : x360</a:t>
            </a:r>
            <a:r>
              <a:rPr lang="ko-KR" altLang="en-US" dirty="0"/>
              <a:t>과 </a:t>
            </a:r>
            <a:r>
              <a:rPr lang="en-US" altLang="ko-KR" dirty="0"/>
              <a:t>ps3</a:t>
            </a:r>
            <a:r>
              <a:rPr lang="ko-KR" altLang="en-US" dirty="0"/>
              <a:t> 플랫폼 기반 </a:t>
            </a:r>
            <a:r>
              <a:rPr lang="en-US" altLang="ko-KR" dirty="0"/>
              <a:t>shooter </a:t>
            </a:r>
            <a:r>
              <a:rPr lang="ko-KR" altLang="en-US" dirty="0"/>
              <a:t>장르</a:t>
            </a:r>
            <a:endParaRPr lang="en-US" altLang="ko-KR" dirty="0"/>
          </a:p>
          <a:p>
            <a:r>
              <a:rPr lang="en-US" altLang="ko-KR" dirty="0"/>
              <a:t>EU : </a:t>
            </a:r>
            <a:r>
              <a:rPr lang="en-US" altLang="ko-KR" dirty="0" err="1"/>
              <a:t>ps</a:t>
            </a:r>
            <a:r>
              <a:rPr lang="ko-KR" altLang="en-US" dirty="0"/>
              <a:t> 플랫폼 기반 </a:t>
            </a:r>
            <a:r>
              <a:rPr lang="en-US" altLang="ko-KR" dirty="0"/>
              <a:t>shooter, action </a:t>
            </a:r>
            <a:r>
              <a:rPr lang="ko-KR" altLang="en-US" dirty="0"/>
              <a:t>장르</a:t>
            </a:r>
            <a:endParaRPr lang="en-US" altLang="ko-KR" dirty="0"/>
          </a:p>
          <a:p>
            <a:r>
              <a:rPr lang="en-US" altLang="ko-KR" dirty="0"/>
              <a:t>JP : 3ds </a:t>
            </a:r>
            <a:r>
              <a:rPr lang="ko-KR" altLang="en-US" dirty="0"/>
              <a:t>플랫폼 기반 </a:t>
            </a:r>
            <a:r>
              <a:rPr lang="en-US" altLang="ko-KR" dirty="0"/>
              <a:t>role playing </a:t>
            </a:r>
            <a:r>
              <a:rPr lang="ko-KR" altLang="en-US" dirty="0"/>
              <a:t>장르 </a:t>
            </a:r>
            <a:endParaRPr lang="en-US" altLang="ko-KR" dirty="0"/>
          </a:p>
          <a:p>
            <a:r>
              <a:rPr lang="en-US" altLang="ko-KR" dirty="0"/>
              <a:t>Other: </a:t>
            </a:r>
            <a:r>
              <a:rPr lang="en-US" altLang="ko-KR" dirty="0" err="1"/>
              <a:t>ps</a:t>
            </a:r>
            <a:r>
              <a:rPr lang="ko-KR" altLang="en-US" dirty="0"/>
              <a:t> 플랫폼 기반 </a:t>
            </a:r>
            <a:r>
              <a:rPr lang="en-US" altLang="ko-KR" dirty="0"/>
              <a:t>action </a:t>
            </a:r>
            <a:r>
              <a:rPr lang="ko-KR" altLang="en-US" dirty="0"/>
              <a:t>장르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70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120</Words>
  <Application>Microsoft Office PowerPoint</Application>
  <PresentationFormat>와이드스크린</PresentationFormat>
  <Paragraphs>28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Game Production Plan</vt:lpstr>
      <vt:lpstr>Data description</vt:lpstr>
      <vt:lpstr>지역별 게임 장르</vt:lpstr>
      <vt:lpstr>연도별 게임 트렌드</vt:lpstr>
      <vt:lpstr>최근 10년 Top 10위 게임</vt:lpstr>
      <vt:lpstr>최근 10년간 지역별 Top 100 Genre</vt:lpstr>
      <vt:lpstr>최근 10년간 지역별 Top 100 Platform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Production Plan</dc:title>
  <dc:creator>이호수</dc:creator>
  <cp:lastModifiedBy>이호수</cp:lastModifiedBy>
  <cp:revision>2</cp:revision>
  <dcterms:created xsi:type="dcterms:W3CDTF">2022-06-26T23:52:27Z</dcterms:created>
  <dcterms:modified xsi:type="dcterms:W3CDTF">2022-06-27T06:54:54Z</dcterms:modified>
</cp:coreProperties>
</file>