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455A3-A860-4997-ADE2-6A6633B2D7D2}" v="23" dt="2020-04-25T13:59:54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Lake" userId="9c7e84cf668cfc19" providerId="LiveId" clId="{F48455A3-A860-4997-ADE2-6A6633B2D7D2}"/>
    <pc:docChg chg="undo custSel mod addSld modSld sldOrd">
      <pc:chgData name="Sam Lake" userId="9c7e84cf668cfc19" providerId="LiveId" clId="{F48455A3-A860-4997-ADE2-6A6633B2D7D2}" dt="2020-04-25T14:04:01.622" v="733" actId="20577"/>
      <pc:docMkLst>
        <pc:docMk/>
      </pc:docMkLst>
      <pc:sldChg chg="modSp">
        <pc:chgData name="Sam Lake" userId="9c7e84cf668cfc19" providerId="LiveId" clId="{F48455A3-A860-4997-ADE2-6A6633B2D7D2}" dt="2020-04-25T13:48:16.272" v="245" actId="1076"/>
        <pc:sldMkLst>
          <pc:docMk/>
          <pc:sldMk cId="3013314330" sldId="259"/>
        </pc:sldMkLst>
        <pc:spChg chg="mod">
          <ac:chgData name="Sam Lake" userId="9c7e84cf668cfc19" providerId="LiveId" clId="{F48455A3-A860-4997-ADE2-6A6633B2D7D2}" dt="2020-04-25T13:47:25.052" v="244" actId="6549"/>
          <ac:spMkLst>
            <pc:docMk/>
            <pc:sldMk cId="3013314330" sldId="259"/>
            <ac:spMk id="13" creationId="{174989C6-D2D9-4D4D-BFF7-85B2B9225A69}"/>
          </ac:spMkLst>
        </pc:spChg>
        <pc:picChg chg="mod">
          <ac:chgData name="Sam Lake" userId="9c7e84cf668cfc19" providerId="LiveId" clId="{F48455A3-A860-4997-ADE2-6A6633B2D7D2}" dt="2020-04-25T13:48:16.272" v="245" actId="1076"/>
          <ac:picMkLst>
            <pc:docMk/>
            <pc:sldMk cId="3013314330" sldId="259"/>
            <ac:picMk id="9" creationId="{7A604562-D4FC-44E3-9E12-0B54800128F9}"/>
          </ac:picMkLst>
        </pc:picChg>
      </pc:sldChg>
      <pc:sldChg chg="addSp delSp modSp">
        <pc:chgData name="Sam Lake" userId="9c7e84cf668cfc19" providerId="LiveId" clId="{F48455A3-A860-4997-ADE2-6A6633B2D7D2}" dt="2020-04-25T13:57:21.512" v="505" actId="20577"/>
        <pc:sldMkLst>
          <pc:docMk/>
          <pc:sldMk cId="1087539607" sldId="261"/>
        </pc:sldMkLst>
        <pc:spChg chg="mod">
          <ac:chgData name="Sam Lake" userId="9c7e84cf668cfc19" providerId="LiveId" clId="{F48455A3-A860-4997-ADE2-6A6633B2D7D2}" dt="2020-04-25T13:32:34.519" v="21" actId="20577"/>
          <ac:spMkLst>
            <pc:docMk/>
            <pc:sldMk cId="1087539607" sldId="261"/>
            <ac:spMk id="2" creationId="{24DD4D87-0F95-46C0-9D6D-D3C9E8F84392}"/>
          </ac:spMkLst>
        </pc:spChg>
        <pc:spChg chg="add mod">
          <ac:chgData name="Sam Lake" userId="9c7e84cf668cfc19" providerId="LiveId" clId="{F48455A3-A860-4997-ADE2-6A6633B2D7D2}" dt="2020-04-25T13:57:21.512" v="505" actId="20577"/>
          <ac:spMkLst>
            <pc:docMk/>
            <pc:sldMk cId="1087539607" sldId="261"/>
            <ac:spMk id="6" creationId="{FB0EBB4D-B29F-42CF-A4F6-4561B5D5367E}"/>
          </ac:spMkLst>
        </pc:spChg>
        <pc:spChg chg="add del">
          <ac:chgData name="Sam Lake" userId="9c7e84cf668cfc19" providerId="LiveId" clId="{F48455A3-A860-4997-ADE2-6A6633B2D7D2}" dt="2020-04-25T13:32:31.641" v="17" actId="26606"/>
          <ac:spMkLst>
            <pc:docMk/>
            <pc:sldMk cId="1087539607" sldId="261"/>
            <ac:spMk id="11" creationId="{AD909F46-DA97-4125-B155-B9C7138C89E0}"/>
          </ac:spMkLst>
        </pc:spChg>
        <pc:spChg chg="add del">
          <ac:chgData name="Sam Lake" userId="9c7e84cf668cfc19" providerId="LiveId" clId="{F48455A3-A860-4997-ADE2-6A6633B2D7D2}" dt="2020-04-25T13:32:12.957" v="15" actId="26606"/>
          <ac:spMkLst>
            <pc:docMk/>
            <pc:sldMk cId="1087539607" sldId="261"/>
            <ac:spMk id="13" creationId="{80297F95-86CA-4963-AC94-8DEA392FCA7A}"/>
          </ac:spMkLst>
        </pc:spChg>
        <pc:spChg chg="add del">
          <ac:chgData name="Sam Lake" userId="9c7e84cf668cfc19" providerId="LiveId" clId="{F48455A3-A860-4997-ADE2-6A6633B2D7D2}" dt="2020-04-25T13:32:02.094" v="13" actId="26606"/>
          <ac:spMkLst>
            <pc:docMk/>
            <pc:sldMk cId="1087539607" sldId="261"/>
            <ac:spMk id="15" creationId="{A68EDCC6-E04E-45FC-A5E2-E046A04DA379}"/>
          </ac:spMkLst>
        </pc:spChg>
        <pc:spChg chg="add del">
          <ac:chgData name="Sam Lake" userId="9c7e84cf668cfc19" providerId="LiveId" clId="{F48455A3-A860-4997-ADE2-6A6633B2D7D2}" dt="2020-04-25T13:32:12.957" v="15" actId="26606"/>
          <ac:spMkLst>
            <pc:docMk/>
            <pc:sldMk cId="1087539607" sldId="261"/>
            <ac:spMk id="16" creationId="{A68EDCC6-E04E-45FC-A5E2-E046A04DA379}"/>
          </ac:spMkLst>
        </pc:spChg>
        <pc:spChg chg="add del">
          <ac:chgData name="Sam Lake" userId="9c7e84cf668cfc19" providerId="LiveId" clId="{F48455A3-A860-4997-ADE2-6A6633B2D7D2}" dt="2020-04-25T13:32:12.957" v="15" actId="26606"/>
          <ac:spMkLst>
            <pc:docMk/>
            <pc:sldMk cId="1087539607" sldId="261"/>
            <ac:spMk id="17" creationId="{F6A3028E-8CE9-4973-AF00-98391CD24666}"/>
          </ac:spMkLst>
        </pc:spChg>
        <pc:spChg chg="add del">
          <ac:chgData name="Sam Lake" userId="9c7e84cf668cfc19" providerId="LiveId" clId="{F48455A3-A860-4997-ADE2-6A6633B2D7D2}" dt="2020-04-25T13:32:02.094" v="13" actId="26606"/>
          <ac:spMkLst>
            <pc:docMk/>
            <pc:sldMk cId="1087539607" sldId="261"/>
            <ac:spMk id="18" creationId="{80297F95-86CA-4963-AC94-8DEA392FCA7A}"/>
          </ac:spMkLst>
        </pc:spChg>
        <pc:spChg chg="add del">
          <ac:chgData name="Sam Lake" userId="9c7e84cf668cfc19" providerId="LiveId" clId="{F48455A3-A860-4997-ADE2-6A6633B2D7D2}" dt="2020-04-25T13:32:12.957" v="15" actId="26606"/>
          <ac:spMkLst>
            <pc:docMk/>
            <pc:sldMk cId="1087539607" sldId="261"/>
            <ac:spMk id="19" creationId="{72E9283D-92D4-40F4-AE59-FB0F4378363D}"/>
          </ac:spMkLst>
        </pc:spChg>
        <pc:spChg chg="add del">
          <ac:chgData name="Sam Lake" userId="9c7e84cf668cfc19" providerId="LiveId" clId="{F48455A3-A860-4997-ADE2-6A6633B2D7D2}" dt="2020-04-25T13:32:31.641" v="17" actId="26606"/>
          <ac:spMkLst>
            <pc:docMk/>
            <pc:sldMk cId="1087539607" sldId="261"/>
            <ac:spMk id="21" creationId="{80297F95-86CA-4963-AC94-8DEA392FCA7A}"/>
          </ac:spMkLst>
        </pc:spChg>
        <pc:spChg chg="add del">
          <ac:chgData name="Sam Lake" userId="9c7e84cf668cfc19" providerId="LiveId" clId="{F48455A3-A860-4997-ADE2-6A6633B2D7D2}" dt="2020-04-25T13:32:02.094" v="13" actId="26606"/>
          <ac:spMkLst>
            <pc:docMk/>
            <pc:sldMk cId="1087539607" sldId="261"/>
            <ac:spMk id="22" creationId="{F6A3028E-8CE9-4973-AF00-98391CD24666}"/>
          </ac:spMkLst>
        </pc:spChg>
        <pc:spChg chg="add del">
          <ac:chgData name="Sam Lake" userId="9c7e84cf668cfc19" providerId="LiveId" clId="{F48455A3-A860-4997-ADE2-6A6633B2D7D2}" dt="2020-04-25T13:32:02.094" v="13" actId="26606"/>
          <ac:spMkLst>
            <pc:docMk/>
            <pc:sldMk cId="1087539607" sldId="261"/>
            <ac:spMk id="24" creationId="{72E9283D-92D4-40F4-AE59-FB0F4378363D}"/>
          </ac:spMkLst>
        </pc:spChg>
        <pc:spChg chg="add del">
          <ac:chgData name="Sam Lake" userId="9c7e84cf668cfc19" providerId="LiveId" clId="{F48455A3-A860-4997-ADE2-6A6633B2D7D2}" dt="2020-04-25T13:32:31.641" v="17" actId="26606"/>
          <ac:spMkLst>
            <pc:docMk/>
            <pc:sldMk cId="1087539607" sldId="261"/>
            <ac:spMk id="25" creationId="{A68EDCC6-E04E-45FC-A5E2-E046A04DA379}"/>
          </ac:spMkLst>
        </pc:spChg>
        <pc:spChg chg="add del">
          <ac:chgData name="Sam Lake" userId="9c7e84cf668cfc19" providerId="LiveId" clId="{F48455A3-A860-4997-ADE2-6A6633B2D7D2}" dt="2020-04-25T13:32:31.641" v="17" actId="26606"/>
          <ac:spMkLst>
            <pc:docMk/>
            <pc:sldMk cId="1087539607" sldId="261"/>
            <ac:spMk id="26" creationId="{F6A3028E-8CE9-4973-AF00-98391CD24666}"/>
          </ac:spMkLst>
        </pc:spChg>
        <pc:spChg chg="add del">
          <ac:chgData name="Sam Lake" userId="9c7e84cf668cfc19" providerId="LiveId" clId="{F48455A3-A860-4997-ADE2-6A6633B2D7D2}" dt="2020-04-25T13:32:31.641" v="17" actId="26606"/>
          <ac:spMkLst>
            <pc:docMk/>
            <pc:sldMk cId="1087539607" sldId="261"/>
            <ac:spMk id="27" creationId="{72E9283D-92D4-40F4-AE59-FB0F4378363D}"/>
          </ac:spMkLst>
        </pc:spChg>
        <pc:picChg chg="del mod ord">
          <ac:chgData name="Sam Lake" userId="9c7e84cf668cfc19" providerId="LiveId" clId="{F48455A3-A860-4997-ADE2-6A6633B2D7D2}" dt="2020-04-25T13:48:47.521" v="249" actId="478"/>
          <ac:picMkLst>
            <pc:docMk/>
            <pc:sldMk cId="1087539607" sldId="261"/>
            <ac:picMk id="9" creationId="{5B2BF5AB-A934-46E1-A648-F7CDF5E5FBDE}"/>
          </ac:picMkLst>
        </pc:picChg>
        <pc:picChg chg="mod">
          <ac:chgData name="Sam Lake" userId="9c7e84cf668cfc19" providerId="LiveId" clId="{F48455A3-A860-4997-ADE2-6A6633B2D7D2}" dt="2020-04-25T13:49:15.231" v="253" actId="1076"/>
          <ac:picMkLst>
            <pc:docMk/>
            <pc:sldMk cId="1087539607" sldId="261"/>
            <ac:picMk id="10" creationId="{55CEA16B-8194-4592-84CB-510137C991EF}"/>
          </ac:picMkLst>
        </pc:picChg>
        <pc:cxnChg chg="add del">
          <ac:chgData name="Sam Lake" userId="9c7e84cf668cfc19" providerId="LiveId" clId="{F48455A3-A860-4997-ADE2-6A6633B2D7D2}" dt="2020-04-25T13:32:12.957" v="15" actId="26606"/>
          <ac:cxnSpMkLst>
            <pc:docMk/>
            <pc:sldMk cId="1087539607" sldId="261"/>
            <ac:cxnSpMk id="14" creationId="{617E9EA3-9489-49BC-9324-3ECCED4DD4B2}"/>
          </ac:cxnSpMkLst>
        </pc:cxnChg>
        <pc:cxnChg chg="add del">
          <ac:chgData name="Sam Lake" userId="9c7e84cf668cfc19" providerId="LiveId" clId="{F48455A3-A860-4997-ADE2-6A6633B2D7D2}" dt="2020-04-25T13:32:02.094" v="13" actId="26606"/>
          <ac:cxnSpMkLst>
            <pc:docMk/>
            <pc:sldMk cId="1087539607" sldId="261"/>
            <ac:cxnSpMk id="20" creationId="{617E9EA3-9489-49BC-9324-3ECCED4DD4B2}"/>
          </ac:cxnSpMkLst>
        </pc:cxnChg>
        <pc:cxnChg chg="add del">
          <ac:chgData name="Sam Lake" userId="9c7e84cf668cfc19" providerId="LiveId" clId="{F48455A3-A860-4997-ADE2-6A6633B2D7D2}" dt="2020-04-25T13:32:31.641" v="17" actId="26606"/>
          <ac:cxnSpMkLst>
            <pc:docMk/>
            <pc:sldMk cId="1087539607" sldId="261"/>
            <ac:cxnSpMk id="23" creationId="{617E9EA3-9489-49BC-9324-3ECCED4DD4B2}"/>
          </ac:cxnSpMkLst>
        </pc:cxnChg>
      </pc:sldChg>
      <pc:sldChg chg="addSp delSp modSp new mod setBg">
        <pc:chgData name="Sam Lake" userId="9c7e84cf668cfc19" providerId="LiveId" clId="{F48455A3-A860-4997-ADE2-6A6633B2D7D2}" dt="2020-04-25T13:51:38.161" v="381" actId="14100"/>
        <pc:sldMkLst>
          <pc:docMk/>
          <pc:sldMk cId="374955441" sldId="262"/>
        </pc:sldMkLst>
        <pc:spChg chg="mod">
          <ac:chgData name="Sam Lake" userId="9c7e84cf668cfc19" providerId="LiveId" clId="{F48455A3-A860-4997-ADE2-6A6633B2D7D2}" dt="2020-04-25T13:36:00.033" v="51" actId="20577"/>
          <ac:spMkLst>
            <pc:docMk/>
            <pc:sldMk cId="374955441" sldId="262"/>
            <ac:spMk id="2" creationId="{D27E6904-7885-4A4D-BC58-968E5D4FB1E0}"/>
          </ac:spMkLst>
        </pc:spChg>
        <pc:spChg chg="del">
          <ac:chgData name="Sam Lake" userId="9c7e84cf668cfc19" providerId="LiveId" clId="{F48455A3-A860-4997-ADE2-6A6633B2D7D2}" dt="2020-04-25T13:33:37.402" v="23"/>
          <ac:spMkLst>
            <pc:docMk/>
            <pc:sldMk cId="374955441" sldId="262"/>
            <ac:spMk id="3" creationId="{BAA51772-9064-435E-BC99-E1DEBD0D5D16}"/>
          </ac:spMkLst>
        </pc:spChg>
        <pc:spChg chg="add mod">
          <ac:chgData name="Sam Lake" userId="9c7e84cf668cfc19" providerId="LiveId" clId="{F48455A3-A860-4997-ADE2-6A6633B2D7D2}" dt="2020-04-25T13:51:30.781" v="380" actId="14100"/>
          <ac:spMkLst>
            <pc:docMk/>
            <pc:sldMk cId="374955441" sldId="262"/>
            <ac:spMk id="8" creationId="{567F0418-C6A5-4920-A0EC-6276095747A3}"/>
          </ac:spMkLst>
        </pc:spChg>
        <pc:spChg chg="add">
          <ac:chgData name="Sam Lake" userId="9c7e84cf668cfc19" providerId="LiveId" clId="{F48455A3-A860-4997-ADE2-6A6633B2D7D2}" dt="2020-04-25T13:33:39.979" v="24" actId="26606"/>
          <ac:spMkLst>
            <pc:docMk/>
            <pc:sldMk cId="374955441" sldId="262"/>
            <ac:spMk id="11" creationId="{AD909F46-DA97-4125-B155-B9C7138C89E0}"/>
          </ac:spMkLst>
        </pc:spChg>
        <pc:picChg chg="add del mod">
          <ac:chgData name="Sam Lake" userId="9c7e84cf668cfc19" providerId="LiveId" clId="{F48455A3-A860-4997-ADE2-6A6633B2D7D2}" dt="2020-04-25T13:35:12.789" v="27" actId="478"/>
          <ac:picMkLst>
            <pc:docMk/>
            <pc:sldMk cId="374955441" sldId="262"/>
            <ac:picMk id="4" creationId="{89F0E90F-E2E1-446D-8497-9B5712685E92}"/>
          </ac:picMkLst>
        </pc:picChg>
        <pc:picChg chg="add mod">
          <ac:chgData name="Sam Lake" userId="9c7e84cf668cfc19" providerId="LiveId" clId="{F48455A3-A860-4997-ADE2-6A6633B2D7D2}" dt="2020-04-25T13:51:38.161" v="381" actId="14100"/>
          <ac:picMkLst>
            <pc:docMk/>
            <pc:sldMk cId="374955441" sldId="262"/>
            <ac:picMk id="7" creationId="{524598CB-7F7F-4E97-8AD6-81E9124D8B85}"/>
          </ac:picMkLst>
        </pc:picChg>
      </pc:sldChg>
      <pc:sldChg chg="addSp delSp modSp new mod setBg">
        <pc:chgData name="Sam Lake" userId="9c7e84cf668cfc19" providerId="LiveId" clId="{F48455A3-A860-4997-ADE2-6A6633B2D7D2}" dt="2020-04-25T13:57:16.696" v="504" actId="20577"/>
        <pc:sldMkLst>
          <pc:docMk/>
          <pc:sldMk cId="3822903080" sldId="263"/>
        </pc:sldMkLst>
        <pc:spChg chg="mod">
          <ac:chgData name="Sam Lake" userId="9c7e84cf668cfc19" providerId="LiveId" clId="{F48455A3-A860-4997-ADE2-6A6633B2D7D2}" dt="2020-04-25T13:37:22.020" v="67" actId="20577"/>
          <ac:spMkLst>
            <pc:docMk/>
            <pc:sldMk cId="3822903080" sldId="263"/>
            <ac:spMk id="2" creationId="{A6DB66E1-AEB8-4EC2-9AB7-71A98006BA23}"/>
          </ac:spMkLst>
        </pc:spChg>
        <pc:spChg chg="del">
          <ac:chgData name="Sam Lake" userId="9c7e84cf668cfc19" providerId="LiveId" clId="{F48455A3-A860-4997-ADE2-6A6633B2D7D2}" dt="2020-04-25T13:36:40.188" v="53"/>
          <ac:spMkLst>
            <pc:docMk/>
            <pc:sldMk cId="3822903080" sldId="263"/>
            <ac:spMk id="3" creationId="{AD6C110C-6717-4D53-B7A6-199535BC5A68}"/>
          </ac:spMkLst>
        </pc:spChg>
        <pc:spChg chg="add mod">
          <ac:chgData name="Sam Lake" userId="9c7e84cf668cfc19" providerId="LiveId" clId="{F48455A3-A860-4997-ADE2-6A6633B2D7D2}" dt="2020-04-25T13:57:16.696" v="504" actId="20577"/>
          <ac:spMkLst>
            <pc:docMk/>
            <pc:sldMk cId="3822903080" sldId="263"/>
            <ac:spMk id="8" creationId="{3951E531-FCD8-410A-8698-BAE08E2A774B}"/>
          </ac:spMkLst>
        </pc:spChg>
        <pc:spChg chg="add del">
          <ac:chgData name="Sam Lake" userId="9c7e84cf668cfc19" providerId="LiveId" clId="{F48455A3-A860-4997-ADE2-6A6633B2D7D2}" dt="2020-04-25T13:37:14.596" v="59" actId="26606"/>
          <ac:spMkLst>
            <pc:docMk/>
            <pc:sldMk cId="3822903080" sldId="263"/>
            <ac:spMk id="11" creationId="{1BFFEF50-F62B-4A59-B82B-698063A053EE}"/>
          </ac:spMkLst>
        </pc:spChg>
        <pc:picChg chg="add mod">
          <ac:chgData name="Sam Lake" userId="9c7e84cf668cfc19" providerId="LiveId" clId="{F48455A3-A860-4997-ADE2-6A6633B2D7D2}" dt="2020-04-25T13:37:14.596" v="59" actId="26606"/>
          <ac:picMkLst>
            <pc:docMk/>
            <pc:sldMk cId="3822903080" sldId="263"/>
            <ac:picMk id="4" creationId="{ED1836A7-46F5-4D2C-982A-33D9F48379F5}"/>
          </ac:picMkLst>
        </pc:picChg>
        <pc:cxnChg chg="add del">
          <ac:chgData name="Sam Lake" userId="9c7e84cf668cfc19" providerId="LiveId" clId="{F48455A3-A860-4997-ADE2-6A6633B2D7D2}" dt="2020-04-25T13:37:14.596" v="59" actId="26606"/>
          <ac:cxnSpMkLst>
            <pc:docMk/>
            <pc:sldMk cId="3822903080" sldId="263"/>
            <ac:cxnSpMk id="13" creationId="{292DDE2F-7DF3-4271-BED6-7504CAD251B9}"/>
          </ac:cxnSpMkLst>
        </pc:cxnChg>
      </pc:sldChg>
      <pc:sldChg chg="addSp delSp modSp new mod setBg">
        <pc:chgData name="Sam Lake" userId="9c7e84cf668cfc19" providerId="LiveId" clId="{F48455A3-A860-4997-ADE2-6A6633B2D7D2}" dt="2020-04-25T14:02:21.239" v="677" actId="20577"/>
        <pc:sldMkLst>
          <pc:docMk/>
          <pc:sldMk cId="1095237814" sldId="264"/>
        </pc:sldMkLst>
        <pc:spChg chg="mod">
          <ac:chgData name="Sam Lake" userId="9c7e84cf668cfc19" providerId="LiveId" clId="{F48455A3-A860-4997-ADE2-6A6633B2D7D2}" dt="2020-04-25T13:52:56.550" v="423" actId="20577"/>
          <ac:spMkLst>
            <pc:docMk/>
            <pc:sldMk cId="1095237814" sldId="264"/>
            <ac:spMk id="2" creationId="{AEEBD49E-01AF-4FC3-8493-DE0E24444658}"/>
          </ac:spMkLst>
        </pc:spChg>
        <pc:spChg chg="del mod">
          <ac:chgData name="Sam Lake" userId="9c7e84cf668cfc19" providerId="LiveId" clId="{F48455A3-A860-4997-ADE2-6A6633B2D7D2}" dt="2020-04-25T13:38:37.863" v="73"/>
          <ac:spMkLst>
            <pc:docMk/>
            <pc:sldMk cId="1095237814" sldId="264"/>
            <ac:spMk id="3" creationId="{6C168391-E3DD-4EAC-AEAF-FF251DE24F78}"/>
          </ac:spMkLst>
        </pc:spChg>
        <pc:spChg chg="add mod">
          <ac:chgData name="Sam Lake" userId="9c7e84cf668cfc19" providerId="LiveId" clId="{F48455A3-A860-4997-ADE2-6A6633B2D7D2}" dt="2020-04-25T14:02:21.239" v="677" actId="20577"/>
          <ac:spMkLst>
            <pc:docMk/>
            <pc:sldMk cId="1095237814" sldId="264"/>
            <ac:spMk id="8" creationId="{75F93DE5-8D67-4A8D-98DD-43F11291BAFD}"/>
          </ac:spMkLst>
        </pc:spChg>
        <pc:spChg chg="add">
          <ac:chgData name="Sam Lake" userId="9c7e84cf668cfc19" providerId="LiveId" clId="{F48455A3-A860-4997-ADE2-6A6633B2D7D2}" dt="2020-04-25T13:38:39.983" v="74" actId="26606"/>
          <ac:spMkLst>
            <pc:docMk/>
            <pc:sldMk cId="1095237814" sldId="264"/>
            <ac:spMk id="11" creationId="{1BFFEF50-F62B-4A59-B82B-698063A053EE}"/>
          </ac:spMkLst>
        </pc:spChg>
        <pc:picChg chg="add mod">
          <ac:chgData name="Sam Lake" userId="9c7e84cf668cfc19" providerId="LiveId" clId="{F48455A3-A860-4997-ADE2-6A6633B2D7D2}" dt="2020-04-25T13:38:39.983" v="74" actId="26606"/>
          <ac:picMkLst>
            <pc:docMk/>
            <pc:sldMk cId="1095237814" sldId="264"/>
            <ac:picMk id="4" creationId="{A6ECED2F-9ABF-4445-A68A-4F640845A925}"/>
          </ac:picMkLst>
        </pc:picChg>
        <pc:cxnChg chg="add">
          <ac:chgData name="Sam Lake" userId="9c7e84cf668cfc19" providerId="LiveId" clId="{F48455A3-A860-4997-ADE2-6A6633B2D7D2}" dt="2020-04-25T13:38:39.983" v="74" actId="26606"/>
          <ac:cxnSpMkLst>
            <pc:docMk/>
            <pc:sldMk cId="1095237814" sldId="264"/>
            <ac:cxnSpMk id="13" creationId="{292DDE2F-7DF3-4271-BED6-7504CAD251B9}"/>
          </ac:cxnSpMkLst>
        </pc:cxnChg>
      </pc:sldChg>
      <pc:sldChg chg="modSp new">
        <pc:chgData name="Sam Lake" userId="9c7e84cf668cfc19" providerId="LiveId" clId="{F48455A3-A860-4997-ADE2-6A6633B2D7D2}" dt="2020-04-25T13:41:29.300" v="122" actId="20577"/>
        <pc:sldMkLst>
          <pc:docMk/>
          <pc:sldMk cId="2226728434" sldId="265"/>
        </pc:sldMkLst>
        <pc:spChg chg="mod">
          <ac:chgData name="Sam Lake" userId="9c7e84cf668cfc19" providerId="LiveId" clId="{F48455A3-A860-4997-ADE2-6A6633B2D7D2}" dt="2020-04-25T13:39:30.821" v="91" actId="20577"/>
          <ac:spMkLst>
            <pc:docMk/>
            <pc:sldMk cId="2226728434" sldId="265"/>
            <ac:spMk id="2" creationId="{893699CD-6B5B-4C6E-BBA9-3FE5B5EA8A82}"/>
          </ac:spMkLst>
        </pc:spChg>
        <pc:spChg chg="mod">
          <ac:chgData name="Sam Lake" userId="9c7e84cf668cfc19" providerId="LiveId" clId="{F48455A3-A860-4997-ADE2-6A6633B2D7D2}" dt="2020-04-25T13:41:29.300" v="122" actId="20577"/>
          <ac:spMkLst>
            <pc:docMk/>
            <pc:sldMk cId="2226728434" sldId="265"/>
            <ac:spMk id="3" creationId="{26F5E09F-2F4E-404C-AA57-7283C85EB461}"/>
          </ac:spMkLst>
        </pc:spChg>
      </pc:sldChg>
      <pc:sldChg chg="addSp delSp modSp new mod setBg">
        <pc:chgData name="Sam Lake" userId="9c7e84cf668cfc19" providerId="LiveId" clId="{F48455A3-A860-4997-ADE2-6A6633B2D7D2}" dt="2020-04-25T13:58:23.881" v="517" actId="20577"/>
        <pc:sldMkLst>
          <pc:docMk/>
          <pc:sldMk cId="894422014" sldId="266"/>
        </pc:sldMkLst>
        <pc:spChg chg="mod">
          <ac:chgData name="Sam Lake" userId="9c7e84cf668cfc19" providerId="LiveId" clId="{F48455A3-A860-4997-ADE2-6A6633B2D7D2}" dt="2020-04-25T13:53:08.839" v="446" actId="20577"/>
          <ac:spMkLst>
            <pc:docMk/>
            <pc:sldMk cId="894422014" sldId="266"/>
            <ac:spMk id="2" creationId="{B9FBE5DB-927A-421C-8E6C-FE8CFE6512B3}"/>
          </ac:spMkLst>
        </pc:spChg>
        <pc:spChg chg="del">
          <ac:chgData name="Sam Lake" userId="9c7e84cf668cfc19" providerId="LiveId" clId="{F48455A3-A860-4997-ADE2-6A6633B2D7D2}" dt="2020-04-25T13:39:50.749" v="93"/>
          <ac:spMkLst>
            <pc:docMk/>
            <pc:sldMk cId="894422014" sldId="266"/>
            <ac:spMk id="3" creationId="{130617EC-A296-40BD-BE8B-62C508FDD025}"/>
          </ac:spMkLst>
        </pc:spChg>
        <pc:spChg chg="add mod">
          <ac:chgData name="Sam Lake" userId="9c7e84cf668cfc19" providerId="LiveId" clId="{F48455A3-A860-4997-ADE2-6A6633B2D7D2}" dt="2020-04-25T13:58:23.881" v="517" actId="20577"/>
          <ac:spMkLst>
            <pc:docMk/>
            <pc:sldMk cId="894422014" sldId="266"/>
            <ac:spMk id="8" creationId="{E90E4B14-B972-457B-A76E-33C7D7F220B7}"/>
          </ac:spMkLst>
        </pc:spChg>
        <pc:spChg chg="add">
          <ac:chgData name="Sam Lake" userId="9c7e84cf668cfc19" providerId="LiveId" clId="{F48455A3-A860-4997-ADE2-6A6633B2D7D2}" dt="2020-04-25T13:39:52.583" v="94" actId="26606"/>
          <ac:spMkLst>
            <pc:docMk/>
            <pc:sldMk cId="894422014" sldId="266"/>
            <ac:spMk id="11" creationId="{1BFFEF50-F62B-4A59-B82B-698063A053EE}"/>
          </ac:spMkLst>
        </pc:spChg>
        <pc:picChg chg="add mod">
          <ac:chgData name="Sam Lake" userId="9c7e84cf668cfc19" providerId="LiveId" clId="{F48455A3-A860-4997-ADE2-6A6633B2D7D2}" dt="2020-04-25T13:40:29.598" v="98" actId="1076"/>
          <ac:picMkLst>
            <pc:docMk/>
            <pc:sldMk cId="894422014" sldId="266"/>
            <ac:picMk id="4" creationId="{9590320F-4B51-4947-95C6-685B5A0D2C72}"/>
          </ac:picMkLst>
        </pc:picChg>
        <pc:picChg chg="add mod">
          <ac:chgData name="Sam Lake" userId="9c7e84cf668cfc19" providerId="LiveId" clId="{F48455A3-A860-4997-ADE2-6A6633B2D7D2}" dt="2020-04-25T13:40:40.597" v="101" actId="14100"/>
          <ac:picMkLst>
            <pc:docMk/>
            <pc:sldMk cId="894422014" sldId="266"/>
            <ac:picMk id="9" creationId="{3B246ECA-26B6-41A2-A5F7-E2909820C394}"/>
          </ac:picMkLst>
        </pc:picChg>
        <pc:picChg chg="add mod">
          <ac:chgData name="Sam Lake" userId="9c7e84cf668cfc19" providerId="LiveId" clId="{F48455A3-A860-4997-ADE2-6A6633B2D7D2}" dt="2020-04-25T13:40:45.443" v="102" actId="14100"/>
          <ac:picMkLst>
            <pc:docMk/>
            <pc:sldMk cId="894422014" sldId="266"/>
            <ac:picMk id="10" creationId="{8881407D-569E-4A44-9699-D6E903A149AF}"/>
          </ac:picMkLst>
        </pc:picChg>
        <pc:cxnChg chg="add">
          <ac:chgData name="Sam Lake" userId="9c7e84cf668cfc19" providerId="LiveId" clId="{F48455A3-A860-4997-ADE2-6A6633B2D7D2}" dt="2020-04-25T13:39:52.583" v="94" actId="26606"/>
          <ac:cxnSpMkLst>
            <pc:docMk/>
            <pc:sldMk cId="894422014" sldId="266"/>
            <ac:cxnSpMk id="13" creationId="{292DDE2F-7DF3-4271-BED6-7504CAD251B9}"/>
          </ac:cxnSpMkLst>
        </pc:cxnChg>
      </pc:sldChg>
      <pc:sldChg chg="addSp delSp modSp new mod ord setBg">
        <pc:chgData name="Sam Lake" userId="9c7e84cf668cfc19" providerId="LiveId" clId="{F48455A3-A860-4997-ADE2-6A6633B2D7D2}" dt="2020-04-25T13:59:10.789" v="568" actId="20577"/>
        <pc:sldMkLst>
          <pc:docMk/>
          <pc:sldMk cId="1132639009" sldId="267"/>
        </pc:sldMkLst>
        <pc:spChg chg="mod">
          <ac:chgData name="Sam Lake" userId="9c7e84cf668cfc19" providerId="LiveId" clId="{F48455A3-A860-4997-ADE2-6A6633B2D7D2}" dt="2020-04-25T13:43:07.345" v="141" actId="20577"/>
          <ac:spMkLst>
            <pc:docMk/>
            <pc:sldMk cId="1132639009" sldId="267"/>
            <ac:spMk id="2" creationId="{E993873B-593A-47EA-8A1E-E142426DE00A}"/>
          </ac:spMkLst>
        </pc:spChg>
        <pc:spChg chg="del">
          <ac:chgData name="Sam Lake" userId="9c7e84cf668cfc19" providerId="LiveId" clId="{F48455A3-A860-4997-ADE2-6A6633B2D7D2}" dt="2020-04-25T13:42:02.912" v="124"/>
          <ac:spMkLst>
            <pc:docMk/>
            <pc:sldMk cId="1132639009" sldId="267"/>
            <ac:spMk id="3" creationId="{7CC025D7-F106-4BAC-A515-B897A1D4E0F7}"/>
          </ac:spMkLst>
        </pc:spChg>
        <pc:spChg chg="add mod">
          <ac:chgData name="Sam Lake" userId="9c7e84cf668cfc19" providerId="LiveId" clId="{F48455A3-A860-4997-ADE2-6A6633B2D7D2}" dt="2020-04-25T13:59:10.789" v="568" actId="20577"/>
          <ac:spMkLst>
            <pc:docMk/>
            <pc:sldMk cId="1132639009" sldId="267"/>
            <ac:spMk id="8" creationId="{6F6A4A66-9BD5-424D-B5F5-C404B5DFC812}"/>
          </ac:spMkLst>
        </pc:spChg>
        <pc:spChg chg="add">
          <ac:chgData name="Sam Lake" userId="9c7e84cf668cfc19" providerId="LiveId" clId="{F48455A3-A860-4997-ADE2-6A6633B2D7D2}" dt="2020-04-25T13:42:10.800" v="125" actId="26606"/>
          <ac:spMkLst>
            <pc:docMk/>
            <pc:sldMk cId="1132639009" sldId="267"/>
            <ac:spMk id="11" creationId="{A5ABED16-D1EE-40E2-9777-113635C66175}"/>
          </ac:spMkLst>
        </pc:spChg>
        <pc:picChg chg="add mod">
          <ac:chgData name="Sam Lake" userId="9c7e84cf668cfc19" providerId="LiveId" clId="{F48455A3-A860-4997-ADE2-6A6633B2D7D2}" dt="2020-04-25T13:42:34.948" v="128"/>
          <ac:picMkLst>
            <pc:docMk/>
            <pc:sldMk cId="1132639009" sldId="267"/>
            <ac:picMk id="4" creationId="{C43CB9F7-448B-4133-8DCA-F9447E518518}"/>
          </ac:picMkLst>
        </pc:picChg>
        <pc:cxnChg chg="add">
          <ac:chgData name="Sam Lake" userId="9c7e84cf668cfc19" providerId="LiveId" clId="{F48455A3-A860-4997-ADE2-6A6633B2D7D2}" dt="2020-04-25T13:42:10.800" v="125" actId="26606"/>
          <ac:cxnSpMkLst>
            <pc:docMk/>
            <pc:sldMk cId="1132639009" sldId="267"/>
            <ac:cxnSpMk id="13" creationId="{E87F9170-35BA-4F92-B3B1-9E50BBCE2C63}"/>
          </ac:cxnSpMkLst>
        </pc:cxnChg>
      </pc:sldChg>
      <pc:sldChg chg="addSp delSp modSp new mod setBg">
        <pc:chgData name="Sam Lake" userId="9c7e84cf668cfc19" providerId="LiveId" clId="{F48455A3-A860-4997-ADE2-6A6633B2D7D2}" dt="2020-04-25T14:02:03.005" v="661" actId="20577"/>
        <pc:sldMkLst>
          <pc:docMk/>
          <pc:sldMk cId="3088828208" sldId="268"/>
        </pc:sldMkLst>
        <pc:spChg chg="mod">
          <ac:chgData name="Sam Lake" userId="9c7e84cf668cfc19" providerId="LiveId" clId="{F48455A3-A860-4997-ADE2-6A6633B2D7D2}" dt="2020-04-25T13:45:39.141" v="205" actId="20577"/>
          <ac:spMkLst>
            <pc:docMk/>
            <pc:sldMk cId="3088828208" sldId="268"/>
            <ac:spMk id="2" creationId="{38D79E1B-8B1B-4D3A-9FA0-E6DC58BD55CB}"/>
          </ac:spMkLst>
        </pc:spChg>
        <pc:spChg chg="del">
          <ac:chgData name="Sam Lake" userId="9c7e84cf668cfc19" providerId="LiveId" clId="{F48455A3-A860-4997-ADE2-6A6633B2D7D2}" dt="2020-04-25T13:44:07.868" v="157"/>
          <ac:spMkLst>
            <pc:docMk/>
            <pc:sldMk cId="3088828208" sldId="268"/>
            <ac:spMk id="3" creationId="{C3B26DEC-5EC1-4EB7-9619-F7C50512DEC9}"/>
          </ac:spMkLst>
        </pc:spChg>
        <pc:spChg chg="add mod">
          <ac:chgData name="Sam Lake" userId="9c7e84cf668cfc19" providerId="LiveId" clId="{F48455A3-A860-4997-ADE2-6A6633B2D7D2}" dt="2020-04-25T14:02:03.005" v="661" actId="20577"/>
          <ac:spMkLst>
            <pc:docMk/>
            <pc:sldMk cId="3088828208" sldId="268"/>
            <ac:spMk id="8" creationId="{3B6A39ED-8187-43E2-A682-8EE3A335727B}"/>
          </ac:spMkLst>
        </pc:spChg>
        <pc:spChg chg="add">
          <ac:chgData name="Sam Lake" userId="9c7e84cf668cfc19" providerId="LiveId" clId="{F48455A3-A860-4997-ADE2-6A6633B2D7D2}" dt="2020-04-25T13:44:10.316" v="158" actId="26606"/>
          <ac:spMkLst>
            <pc:docMk/>
            <pc:sldMk cId="3088828208" sldId="268"/>
            <ac:spMk id="11" creationId="{1BFFEF50-F62B-4A59-B82B-698063A053EE}"/>
          </ac:spMkLst>
        </pc:spChg>
        <pc:picChg chg="add mod">
          <ac:chgData name="Sam Lake" userId="9c7e84cf668cfc19" providerId="LiveId" clId="{F48455A3-A860-4997-ADE2-6A6633B2D7D2}" dt="2020-04-25T13:44:10.316" v="158" actId="26606"/>
          <ac:picMkLst>
            <pc:docMk/>
            <pc:sldMk cId="3088828208" sldId="268"/>
            <ac:picMk id="4" creationId="{F5722E43-B999-4777-A4BE-9A45D80DC967}"/>
          </ac:picMkLst>
        </pc:picChg>
        <pc:cxnChg chg="add">
          <ac:chgData name="Sam Lake" userId="9c7e84cf668cfc19" providerId="LiveId" clId="{F48455A3-A860-4997-ADE2-6A6633B2D7D2}" dt="2020-04-25T13:44:10.316" v="158" actId="26606"/>
          <ac:cxnSpMkLst>
            <pc:docMk/>
            <pc:sldMk cId="3088828208" sldId="268"/>
            <ac:cxnSpMk id="13" creationId="{292DDE2F-7DF3-4271-BED6-7504CAD251B9}"/>
          </ac:cxnSpMkLst>
        </pc:cxnChg>
      </pc:sldChg>
      <pc:sldChg chg="modSp new ord">
        <pc:chgData name="Sam Lake" userId="9c7e84cf668cfc19" providerId="LiveId" clId="{F48455A3-A860-4997-ADE2-6A6633B2D7D2}" dt="2020-04-25T13:45:27.938" v="193" actId="20577"/>
        <pc:sldMkLst>
          <pc:docMk/>
          <pc:sldMk cId="1280978912" sldId="269"/>
        </pc:sldMkLst>
        <pc:spChg chg="mod">
          <ac:chgData name="Sam Lake" userId="9c7e84cf668cfc19" providerId="LiveId" clId="{F48455A3-A860-4997-ADE2-6A6633B2D7D2}" dt="2020-04-25T13:45:27.938" v="193" actId="20577"/>
          <ac:spMkLst>
            <pc:docMk/>
            <pc:sldMk cId="1280978912" sldId="269"/>
            <ac:spMk id="2" creationId="{84313DBA-F68D-4AAB-AF62-23F9A37BBFE6}"/>
          </ac:spMkLst>
        </pc:spChg>
      </pc:sldChg>
      <pc:sldChg chg="addSp modSp new mod setBg">
        <pc:chgData name="Sam Lake" userId="9c7e84cf668cfc19" providerId="LiveId" clId="{F48455A3-A860-4997-ADE2-6A6633B2D7D2}" dt="2020-04-25T14:04:01.622" v="733" actId="20577"/>
        <pc:sldMkLst>
          <pc:docMk/>
          <pc:sldMk cId="2037653461" sldId="270"/>
        </pc:sldMkLst>
        <pc:spChg chg="mod">
          <ac:chgData name="Sam Lake" userId="9c7e84cf668cfc19" providerId="LiveId" clId="{F48455A3-A860-4997-ADE2-6A6633B2D7D2}" dt="2020-04-25T13:46:21.537" v="219" actId="20577"/>
          <ac:spMkLst>
            <pc:docMk/>
            <pc:sldMk cId="2037653461" sldId="270"/>
            <ac:spMk id="2" creationId="{D3F15677-996F-40E8-A2F9-E46D992BD548}"/>
          </ac:spMkLst>
        </pc:spChg>
        <pc:spChg chg="mod">
          <ac:chgData name="Sam Lake" userId="9c7e84cf668cfc19" providerId="LiveId" clId="{F48455A3-A860-4997-ADE2-6A6633B2D7D2}" dt="2020-04-25T14:04:01.622" v="733" actId="20577"/>
          <ac:spMkLst>
            <pc:docMk/>
            <pc:sldMk cId="2037653461" sldId="270"/>
            <ac:spMk id="3" creationId="{79D88BF5-943A-4C4D-A905-47CA3E94CD24}"/>
          </ac:spMkLst>
        </pc:spChg>
        <pc:spChg chg="add">
          <ac:chgData name="Sam Lake" userId="9c7e84cf668cfc19" providerId="LiveId" clId="{F48455A3-A860-4997-ADE2-6A6633B2D7D2}" dt="2020-04-25T13:46:16.420" v="207" actId="26606"/>
          <ac:spMkLst>
            <pc:docMk/>
            <pc:sldMk cId="2037653461" sldId="270"/>
            <ac:spMk id="8" creationId="{2BF2ABC8-4FD6-4B60-92A7-BB3BEE3C1ACA}"/>
          </ac:spMkLst>
        </pc:spChg>
        <pc:spChg chg="add">
          <ac:chgData name="Sam Lake" userId="9c7e84cf668cfc19" providerId="LiveId" clId="{F48455A3-A860-4997-ADE2-6A6633B2D7D2}" dt="2020-04-25T13:46:16.420" v="207" actId="26606"/>
          <ac:spMkLst>
            <pc:docMk/>
            <pc:sldMk cId="2037653461" sldId="270"/>
            <ac:spMk id="12" creationId="{77D7B666-D5E6-48CE-B26A-FB5E5C34AF90}"/>
          </ac:spMkLst>
        </pc:spChg>
        <pc:spChg chg="add">
          <ac:chgData name="Sam Lake" userId="9c7e84cf668cfc19" providerId="LiveId" clId="{F48455A3-A860-4997-ADE2-6A6633B2D7D2}" dt="2020-04-25T13:46:16.420" v="207" actId="26606"/>
          <ac:spMkLst>
            <pc:docMk/>
            <pc:sldMk cId="2037653461" sldId="270"/>
            <ac:spMk id="14" creationId="{F6EE670A-A41A-44AD-BC1C-2090365EB5B3}"/>
          </ac:spMkLst>
        </pc:spChg>
        <pc:cxnChg chg="add">
          <ac:chgData name="Sam Lake" userId="9c7e84cf668cfc19" providerId="LiveId" clId="{F48455A3-A860-4997-ADE2-6A6633B2D7D2}" dt="2020-04-25T13:46:16.420" v="207" actId="26606"/>
          <ac:cxnSpMkLst>
            <pc:docMk/>
            <pc:sldMk cId="2037653461" sldId="270"/>
            <ac:cxnSpMk id="10" creationId="{DCD479D3-536C-4161-A6F8-813D30719B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7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1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1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6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1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4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5F6099-62C1-4869-8419-B894069790F8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20AC7-8660-4B45-9D21-9F501177699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nthop.com/study/assets/new-york-city-cost-of-living-2017/nyc-2br-median-rent-and-income-tab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AAC-1793-4F6D-BAE9-0484C1223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Pizza Place in Manhattan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F4F5-9A63-487A-9702-037837898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 Lake</a:t>
            </a:r>
          </a:p>
        </p:txBody>
      </p:sp>
    </p:spTree>
    <p:extLst>
      <p:ext uri="{BB962C8B-B14F-4D97-AF65-F5344CB8AC3E}">
        <p14:creationId xmlns:p14="http://schemas.microsoft.com/office/powerpoint/2010/main" val="236591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D49E-01AF-4FC3-8493-DE0E2444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Elbow Method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F93DE5-8D67-4A8D-98DD-43F11291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Cluster groups for the data using ‘k-means’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Optimal number of clusters (i.e. 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‘The Elbow Method’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‘The Silhouette Method’</a:t>
            </a:r>
          </a:p>
          <a:p>
            <a:r>
              <a:rPr lang="en-GB" dirty="0"/>
              <a:t>The Elbow Method finds the sum of squared distances of samples to their closest cluster centre for different values of ‘k’</a:t>
            </a:r>
          </a:p>
          <a:p>
            <a:r>
              <a:rPr lang="en-GB" dirty="0"/>
              <a:t>The optimal number of clusters is the value after which there is no significant decrease in the sum of squared distances (at the elbow)</a:t>
            </a:r>
          </a:p>
          <a:p>
            <a:r>
              <a:rPr lang="en-GB" dirty="0"/>
              <a:t>No defined elbow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ECED2F-9ABF-4445-A68A-4F640845A9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81459" y="640080"/>
            <a:ext cx="528500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BE5DB-927A-421C-8E6C-FE8CFE65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Silhouette Method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0E4B14-B972-457B-A76E-33C7D7F2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GB" dirty="0"/>
              <a:t>As quoted in Wikipedia — “The Silhouette Method measures how similar a point is to its own cluster (cohesion) compared to other clusters (separation).”</a:t>
            </a:r>
          </a:p>
          <a:p>
            <a:r>
              <a:rPr lang="en-GB" dirty="0"/>
              <a:t>Consistency around 5 and 10 </a:t>
            </a:r>
          </a:p>
          <a:p>
            <a:r>
              <a:rPr lang="en-GB" dirty="0"/>
              <a:t>Number of clusters (i.e. ‘k’) chosen was 5.</a:t>
            </a:r>
          </a:p>
          <a:p>
            <a:endParaRPr lang="en-GB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0320F-4B51-4947-95C6-685B5A0D2C7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73" y="585216"/>
            <a:ext cx="5455921" cy="4569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46ECA-26B6-41A2-A5F7-E2909820C3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7" y="5021152"/>
            <a:ext cx="2335602" cy="1615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1407D-569E-4A44-9699-D6E903A149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34" y="5010849"/>
            <a:ext cx="2335603" cy="16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3DBA-F68D-4AAB-AF62-23F9A37B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B60A-C6FD-4A8B-B05D-2290ECDAB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7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ABED16-D1EE-40E2-9777-113635C66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3873B-593A-47EA-8A1E-E142426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Visualisation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7F9170-35BA-4F92-B3B1-9E50BBCE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6A4A66-9BD5-424D-B5F5-C404B5DF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GB" dirty="0"/>
              <a:t>Use Folium package to create map visualisation. </a:t>
            </a:r>
          </a:p>
          <a:p>
            <a:r>
              <a:rPr lang="en-GB" dirty="0"/>
              <a:t>Locations of the neighbourhoods are now clear.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3CB9F7-448B-4133-8DCA-F9447E51851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7438" r="35341"/>
          <a:stretch/>
        </p:blipFill>
        <p:spPr>
          <a:xfrm>
            <a:off x="5974079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3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E1B-8B1B-4D3A-9FA0-E6DC58B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6A39ED-8187-43E2-A682-8EE3A335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Carnegie Hill</a:t>
            </a:r>
          </a:p>
          <a:p>
            <a:pPr lvl="1"/>
            <a:r>
              <a:rPr lang="en-GB" dirty="0"/>
              <a:t>“Pizza Place” is the most common food venue</a:t>
            </a:r>
          </a:p>
          <a:p>
            <a:pPr lvl="1"/>
            <a:r>
              <a:rPr lang="en-GB" dirty="0"/>
              <a:t>Median Household Income = $1,552,130 </a:t>
            </a:r>
          </a:p>
          <a:p>
            <a:pPr lvl="1"/>
            <a:r>
              <a:rPr lang="en-GB" dirty="0"/>
              <a:t>Income % for Median Rent = 27.48%</a:t>
            </a:r>
          </a:p>
          <a:p>
            <a:r>
              <a:rPr lang="en-GB" dirty="0"/>
              <a:t>We can assume that Carnegie Hill residents have the most disposable income of all the Manhattan neighbourhoods that like to frequent Pizza places</a:t>
            </a:r>
          </a:p>
          <a:p>
            <a:r>
              <a:rPr lang="en-GB" dirty="0"/>
              <a:t>Best place to open a Pizza place in Manhattan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722E43-B999-4777-A4BE-9A45D80DC9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285"/>
            <a:ext cx="5455921" cy="35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2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15677-996F-40E8-A2F9-E46D992B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8BF5-943A-4C4D-A905-47CA3E94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k-means clustering algorithm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Visually explored the location data to find the best neighbourhood to open a </a:t>
            </a:r>
            <a:r>
              <a:rPr lang="en-GB"/>
              <a:t>pizza place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Did not consider tourist numbers and destinations or neighbourhoods with no rent data (e.g. Financial District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Focused mainly on the median income and assumed disposable income of the residents of a neighbourhood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this report by investigating more into restaurants in tourist hotspots and looking into the profits of individual restaurants</a:t>
            </a:r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62A2-FB52-466B-BD09-11550CB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9747-2F29-4BFA-BE9D-EBB3B70E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Pizza restaurants are everywhere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80% of restaurants that open there closing within 5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Entrepreneurs and debut restauranteurs want to know where to open a new pizza restaurant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8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C252-5E2A-41D4-AF16-3F7ACC91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3317-A2A3-4761-8CE7-0AF3720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The table of neighbourhoods in New York from </a:t>
            </a:r>
            <a:r>
              <a:rPr lang="en-GB" u="sng" dirty="0">
                <a:hlinkClick r:id="rId2"/>
              </a:rPr>
              <a:t>https://geo.nyu.edu/catalog/nyu_2451_34572</a:t>
            </a:r>
            <a:r>
              <a:rPr lang="en-GB" dirty="0"/>
              <a:t>, helpfully converted to a json file on </a:t>
            </a:r>
            <a:r>
              <a:rPr lang="en-GB" u="sng" dirty="0">
                <a:hlinkClick r:id="rId3"/>
              </a:rPr>
              <a:t>https://cocl.us/new_york_dataset</a:t>
            </a:r>
            <a:r>
              <a:rPr lang="en-GB" dirty="0"/>
              <a:t> and filtered it to Manhattan neighbourhoods only.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Foursquare API to get restaurant information of any given neighbourhood of Manhattan, New York.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“</a:t>
            </a:r>
            <a:r>
              <a:rPr lang="en-GB" dirty="0" err="1"/>
              <a:t>RentHop</a:t>
            </a:r>
            <a:r>
              <a:rPr lang="en-GB" dirty="0"/>
              <a:t> New York Two Bedroom Median Rent Affordability” table from </a:t>
            </a:r>
            <a:r>
              <a:rPr lang="en-GB" u="sng" dirty="0">
                <a:hlinkClick r:id="rId4"/>
              </a:rPr>
              <a:t>https://www.renthop.com/study/assets/new-york-city-cost-of-living-2017/nyc-2br-median-rent-and-income-table.html</a:t>
            </a:r>
            <a:r>
              <a:rPr lang="en-GB" dirty="0"/>
              <a:t>, converted into a CSV file and again filtered to only Manhattan neighbourhoods.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79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F40C-86CF-429E-9AAD-2881810E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EF779-211E-4BA4-9027-3A15A5D4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5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909F46-DA97-4125-B155-B9C7138C8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2FA7-5E0D-4170-91D3-462FD58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Rent </a:t>
            </a:r>
            <a:r>
              <a:rPr lang="en-GB" dirty="0" err="1">
                <a:solidFill>
                  <a:srgbClr val="FFFFFF"/>
                </a:solidFill>
              </a:rPr>
              <a:t>DAta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4989C6-D2D9-4D4D-BFF7-85B2B922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Manipulate the </a:t>
            </a:r>
            <a:r>
              <a:rPr lang="en-GB" dirty="0" err="1"/>
              <a:t>RentHop</a:t>
            </a:r>
            <a:r>
              <a:rPr lang="en-GB" dirty="0"/>
              <a:t> New York Two Bedroom Median Rent Affordability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Join this data with the coordinates data (sample below).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604562-D4FC-44E3-9E12-0B54800128F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5" y="3686684"/>
            <a:ext cx="7164131" cy="13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909F46-DA97-4125-B155-B9C7138C8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4D87-0F95-46C0-9D6D-D3C9E8F8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Venue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CEA16B-8194-4592-84CB-510137C991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4698" y="4375418"/>
            <a:ext cx="6881717" cy="12778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BB4D-B29F-42CF-A4F6-4561B5D5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506" y="640080"/>
            <a:ext cx="6881717" cy="31413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Define Foursquare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function for only extracting food venues from the Foursquare API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Run the function to retrieve the venues into a </a:t>
            </a:r>
            <a:r>
              <a:rPr lang="en-GB" dirty="0" err="1"/>
              <a:t>dataframe</a:t>
            </a:r>
            <a:r>
              <a:rPr lang="en-GB" dirty="0"/>
              <a:t> (sample shown below)</a:t>
            </a:r>
          </a:p>
        </p:txBody>
      </p:sp>
    </p:spTree>
    <p:extLst>
      <p:ext uri="{BB962C8B-B14F-4D97-AF65-F5344CB8AC3E}">
        <p14:creationId xmlns:p14="http://schemas.microsoft.com/office/powerpoint/2010/main" val="10875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909F46-DA97-4125-B155-B9C7138C8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6904-7885-4A4D-BC58-968E5D4F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ONE-Hot Encoding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F0418-C6A5-4920-A0EC-62760957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7172138" cy="17298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Transform data using the ‘one hot encoding’ function of the ‘pandas’ library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598CB-7F7F-4E97-8AD6-81E9124D8B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3390" y="2369938"/>
            <a:ext cx="7172138" cy="40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66E1-AEB8-4EC2-9AB7-71A98006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GB" sz="4000" dirty="0"/>
              <a:t>Grouping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1E531-FCD8-410A-8698-BAE08E2A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Group the </a:t>
            </a:r>
            <a:r>
              <a:rPr lang="en-GB" dirty="0" err="1"/>
              <a:t>dataframe</a:t>
            </a:r>
            <a:r>
              <a:rPr lang="en-GB" dirty="0"/>
              <a:t> by ‘</a:t>
            </a:r>
            <a:r>
              <a:rPr lang="en-GB" dirty="0" err="1"/>
              <a:t>Neighborhood</a:t>
            </a:r>
            <a:r>
              <a:rPr lang="en-GB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Define a function that returns the most common food venue types (sample below)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836A7-46F5-4D2C-982A-33D9F48379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22929"/>
            <a:ext cx="6909577" cy="46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0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99CD-6B5B-4C6E-BBA9-3FE5B5EA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5E09F-2F4E-404C-AA57-7283C85EB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22672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Tw Cen MT</vt:lpstr>
      <vt:lpstr>Tw Cen MT Condensed</vt:lpstr>
      <vt:lpstr>Wingdings</vt:lpstr>
      <vt:lpstr>Wingdings 3</vt:lpstr>
      <vt:lpstr>Integral</vt:lpstr>
      <vt:lpstr>Pizza Place in Manhattan</vt:lpstr>
      <vt:lpstr>Introduction </vt:lpstr>
      <vt:lpstr>Data</vt:lpstr>
      <vt:lpstr>Methodology</vt:lpstr>
      <vt:lpstr>Rent DAta</vt:lpstr>
      <vt:lpstr>Venue Data</vt:lpstr>
      <vt:lpstr>ONE-Hot Encoding</vt:lpstr>
      <vt:lpstr>Grouping</vt:lpstr>
      <vt:lpstr>Clustering</vt:lpstr>
      <vt:lpstr>The Elbow Method</vt:lpstr>
      <vt:lpstr>The Silhouette Method</vt:lpstr>
      <vt:lpstr>Results</vt:lpstr>
      <vt:lpstr>Visualisation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Place in Manhattan</dc:title>
  <dc:creator>Sam Lake</dc:creator>
  <cp:lastModifiedBy>Sam Lake</cp:lastModifiedBy>
  <cp:revision>1</cp:revision>
  <dcterms:created xsi:type="dcterms:W3CDTF">2020-04-25T13:46:16Z</dcterms:created>
  <dcterms:modified xsi:type="dcterms:W3CDTF">2020-04-25T14:04:10Z</dcterms:modified>
</cp:coreProperties>
</file>