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6858000" cx="9144000"/>
  <p:notesSz cx="6858000" cy="9144000"/>
  <p:embeddedFontLst>
    <p:embeddedFont>
      <p:font typeface="Roboto"/>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GoogleSlidesCustomDataVersion2">
      <go:slidesCustomData xmlns:go="http://customooxmlschemas.google.com/" r:id="rId21" roundtripDataSignature="AMtx7miLVPO8qEX6ffAVUQ02/FezeMYiy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Italic.fntdata"/><Relationship Id="rId11" Type="http://schemas.openxmlformats.org/officeDocument/2006/relationships/slide" Target="slides/slide6.xml"/><Relationship Id="rId10" Type="http://schemas.openxmlformats.org/officeDocument/2006/relationships/slide" Target="slides/slide5.xml"/><Relationship Id="rId21" Type="http://customschemas.google.com/relationships/presentationmetadata" Target="meta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Roboto-italic.fntdata"/><Relationship Id="rId6" Type="http://schemas.openxmlformats.org/officeDocument/2006/relationships/slide" Target="slides/slide1.xml"/><Relationship Id="rId18" Type="http://schemas.openxmlformats.org/officeDocument/2006/relationships/font" Target="fonts/Roboto-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8" name="Google Shape;58;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bc7f8f74a6_0_7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3" name="Google Shape;113;g2bc7f8f74a6_0_7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US" sz="1200">
                <a:solidFill>
                  <a:srgbClr val="0D0D0D"/>
                </a:solidFill>
              </a:rPr>
              <a:t>KF</a:t>
            </a:r>
            <a:endParaRPr sz="1200">
              <a:solidFill>
                <a:srgbClr val="0D0D0D"/>
              </a:solidFill>
            </a:endParaRPr>
          </a:p>
          <a:p>
            <a:pPr indent="0" lvl="0" marL="0" rtl="0" algn="l">
              <a:lnSpc>
                <a:spcPct val="115000"/>
              </a:lnSpc>
              <a:spcBef>
                <a:spcPts val="0"/>
              </a:spcBef>
              <a:spcAft>
                <a:spcPts val="0"/>
              </a:spcAft>
              <a:buNone/>
            </a:pPr>
            <a:r>
              <a:t/>
            </a:r>
            <a:endParaRPr sz="1200">
              <a:solidFill>
                <a:srgbClr val="0D0D0D"/>
              </a:solidFill>
            </a:endParaRPr>
          </a:p>
          <a:p>
            <a:pPr indent="0" lvl="0" marL="457200" rtl="0" algn="l">
              <a:lnSpc>
                <a:spcPct val="115000"/>
              </a:lnSpc>
              <a:spcBef>
                <a:spcPts val="0"/>
              </a:spcBef>
              <a:spcAft>
                <a:spcPts val="0"/>
              </a:spcAft>
              <a:buNone/>
            </a:pPr>
            <a:r>
              <a:t/>
            </a:r>
            <a:endParaRPr>
              <a:solidFill>
                <a:schemeClr val="dk1"/>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ce0278deb4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0" name="Google Shape;120;g2ce0278deb4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LK</a:t>
            </a:r>
            <a:endParaRPr/>
          </a:p>
          <a:p>
            <a:pPr indent="0" lvl="0" marL="0" rtl="0" algn="l">
              <a:lnSpc>
                <a:spcPct val="100000"/>
              </a:lnSpc>
              <a:spcBef>
                <a:spcPts val="0"/>
              </a:spcBef>
              <a:spcAft>
                <a:spcPts val="0"/>
              </a:spcAft>
              <a:buSzPts val="1100"/>
              <a:buNone/>
            </a:pPr>
            <a:r>
              <a:rPr lang="en-US"/>
              <a:t>The political conflicts of the East African region were noted in the data. for example, the civil war between Eritrea and Ethiopia produced a division from a single source into two independent sources of data, often missing data for years from ongoing conflict. This gave the appearance of stationarity into the data and required special treatment.</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US"/>
              <a:t>Likewise the ongoing civil war in Sudan caused a division in the data to Sudan and Southern Sudan where reporting for each country gave the appearance of stationarity and disrupted the periodicity of the data.</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US"/>
              <a:t>The residual impact of British colonial rule on the government structure and community connection left disjointed results for UPOV member Kenya.</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US"/>
              <a:t>While some of the missing values could be sourced from World Bank, this widely accepted data source is also missing data from conflict years. As a group, our analysis was focused more on regional influence of UPOV membership and an aggregate of the data from the newly divided nations was used to represent the regional agrarian potential.</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ce0278deb4_2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ce0278deb4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WK</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ce0278deb4_2_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ce0278deb4_2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WK</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SS</a:t>
            </a:r>
            <a:endParaRPr/>
          </a:p>
        </p:txBody>
      </p:sp>
      <p:sp>
        <p:nvSpPr>
          <p:cNvPr id="76" name="Google Shape;76;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cdf3179910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2cdf317991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US"/>
              <a:t>SS</a:t>
            </a:r>
            <a:endParaRPr/>
          </a:p>
          <a:p>
            <a:pPr indent="-298450" lvl="0" marL="457200" rtl="0" algn="l">
              <a:lnSpc>
                <a:spcPct val="115000"/>
              </a:lnSpc>
              <a:spcBef>
                <a:spcPts val="0"/>
              </a:spcBef>
              <a:spcAft>
                <a:spcPts val="0"/>
              </a:spcAft>
              <a:buSzPts val="1100"/>
              <a:buChar char="●"/>
            </a:pPr>
            <a:r>
              <a:rPr lang="en-US"/>
              <a:t>Great </a:t>
            </a:r>
            <a:r>
              <a:rPr lang="en-US"/>
              <a:t>evening</a:t>
            </a:r>
            <a:r>
              <a:rPr lang="en-US"/>
              <a:t> everyone, I’m </a:t>
            </a:r>
            <a:r>
              <a:rPr lang="en-US"/>
              <a:t>excited to discuss our research study on the impact of UPOV membership on crop yields in East African countries.</a:t>
            </a:r>
            <a:endParaRPr/>
          </a:p>
          <a:p>
            <a:pPr indent="-298450" lvl="0" marL="457200" rtl="0" algn="l">
              <a:lnSpc>
                <a:spcPct val="115000"/>
              </a:lnSpc>
              <a:spcBef>
                <a:spcPts val="0"/>
              </a:spcBef>
              <a:spcAft>
                <a:spcPts val="0"/>
              </a:spcAft>
              <a:buSzPts val="1100"/>
              <a:buChar char="●"/>
            </a:pPr>
            <a:r>
              <a:rPr lang="en-US"/>
              <a:t>Our primary goal is to investigate whether the growth of UPOV has led to increased crop yields over time.</a:t>
            </a:r>
            <a:endParaRPr/>
          </a:p>
          <a:p>
            <a:pPr indent="-298450" lvl="0" marL="457200" rtl="0" algn="l">
              <a:lnSpc>
                <a:spcPct val="115000"/>
              </a:lnSpc>
              <a:spcBef>
                <a:spcPts val="0"/>
              </a:spcBef>
              <a:spcAft>
                <a:spcPts val="0"/>
              </a:spcAft>
              <a:buSzPts val="1100"/>
              <a:buChar char="●"/>
            </a:pPr>
            <a:r>
              <a:rPr lang="en-US"/>
              <a:t>To achieve this, we'll be analyzing publicly available data from the FAO, focusing on hectares of land area harvested and tons of output produced for primary crops from 1961 to 2021 across over 200 countries.</a:t>
            </a:r>
            <a:endParaRPr/>
          </a:p>
          <a:p>
            <a:pPr indent="-298450" lvl="0" marL="457200" rtl="0" algn="l">
              <a:lnSpc>
                <a:spcPct val="115000"/>
              </a:lnSpc>
              <a:spcBef>
                <a:spcPts val="0"/>
              </a:spcBef>
              <a:spcAft>
                <a:spcPts val="0"/>
              </a:spcAft>
              <a:buSzPts val="1100"/>
              <a:buChar char="●"/>
            </a:pPr>
            <a:r>
              <a:rPr lang="en-US"/>
              <a:t>We'll be supplementing this data with information on standardized country codes, quality control flags, and, most importantly, UPOV membership status.</a:t>
            </a:r>
            <a:endParaRPr/>
          </a:p>
          <a:p>
            <a:pPr indent="-298450" lvl="0" marL="457200" rtl="0" algn="l">
              <a:lnSpc>
                <a:spcPct val="115000"/>
              </a:lnSpc>
              <a:spcBef>
                <a:spcPts val="0"/>
              </a:spcBef>
              <a:spcAft>
                <a:spcPts val="0"/>
              </a:spcAft>
              <a:buSzPts val="1100"/>
              <a:buChar char="●"/>
            </a:pPr>
            <a:r>
              <a:rPr lang="en-US"/>
              <a:t>Our analysis will utilize the SARIMA model which Kholeigh and LaKeta will get to momentarily, to predict crop yields and compare the yields of UPOV member countries in East Africa to non-members.</a:t>
            </a:r>
            <a:endParaRPr/>
          </a:p>
          <a:p>
            <a:pPr indent="-298450" lvl="0" marL="457200" rtl="0" algn="l">
              <a:lnSpc>
                <a:spcPct val="115000"/>
              </a:lnSpc>
              <a:spcBef>
                <a:spcPts val="0"/>
              </a:spcBef>
              <a:spcAft>
                <a:spcPts val="0"/>
              </a:spcAft>
              <a:buSzPts val="1100"/>
              <a:buChar char="●"/>
            </a:pPr>
            <a:r>
              <a:rPr lang="en-US"/>
              <a:t>We'll particularly focus on agricultural products like Soybeans, Coffee, and food oils, which have significant economic implications.</a:t>
            </a:r>
            <a:endParaRPr/>
          </a:p>
          <a:p>
            <a:pPr indent="-298450" lvl="0" marL="457200" rtl="0" algn="l">
              <a:lnSpc>
                <a:spcPct val="115000"/>
              </a:lnSpc>
              <a:spcBef>
                <a:spcPts val="0"/>
              </a:spcBef>
              <a:spcAft>
                <a:spcPts val="0"/>
              </a:spcAft>
              <a:buSzPts val="1100"/>
              <a:buChar char="●"/>
            </a:pPr>
            <a:r>
              <a:rPr lang="en-US"/>
              <a:t>By examining these factors, we aim to determine the correlation, if any, between UPOV membership and crop yields.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cdf3179910_0_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cdf3179910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US"/>
              <a:t>SS</a:t>
            </a:r>
            <a:endParaRPr/>
          </a:p>
          <a:p>
            <a:pPr indent="-298450" lvl="0" marL="457200" rtl="0" algn="l">
              <a:lnSpc>
                <a:spcPct val="115000"/>
              </a:lnSpc>
              <a:spcBef>
                <a:spcPts val="0"/>
              </a:spcBef>
              <a:spcAft>
                <a:spcPts val="0"/>
              </a:spcAft>
              <a:buSzPts val="1100"/>
              <a:buChar char="●"/>
            </a:pPr>
            <a:r>
              <a:rPr lang="en-US"/>
              <a:t>Let's delve deeper into our research questions and the exploratory data analysis we'll be conducting.</a:t>
            </a:r>
            <a:endParaRPr/>
          </a:p>
          <a:p>
            <a:pPr indent="-298450" lvl="0" marL="457200" rtl="0" algn="l">
              <a:lnSpc>
                <a:spcPct val="115000"/>
              </a:lnSpc>
              <a:spcBef>
                <a:spcPts val="0"/>
              </a:spcBef>
              <a:spcAft>
                <a:spcPts val="0"/>
              </a:spcAft>
              <a:buSzPts val="1100"/>
              <a:buChar char="●"/>
            </a:pPr>
            <a:r>
              <a:rPr lang="en-US"/>
              <a:t>Our main research questions revolve around understanding the impact of UPOV membership on crop yields.</a:t>
            </a:r>
            <a:endParaRPr/>
          </a:p>
          <a:p>
            <a:pPr indent="-298450" lvl="0" marL="457200" rtl="0" algn="l">
              <a:lnSpc>
                <a:spcPct val="115000"/>
              </a:lnSpc>
              <a:spcBef>
                <a:spcPts val="0"/>
              </a:spcBef>
              <a:spcAft>
                <a:spcPts val="0"/>
              </a:spcAft>
              <a:buSzPts val="1100"/>
              <a:buChar char="●"/>
            </a:pPr>
            <a:r>
              <a:rPr lang="en-US"/>
              <a:t>Firstly, we wanted to investigate whether UPOV membership is positively correlated with higher crop yields, and if this effect becomes noticeable over time.</a:t>
            </a:r>
            <a:endParaRPr/>
          </a:p>
          <a:p>
            <a:pPr indent="-298450" lvl="0" marL="457200" rtl="0" algn="l">
              <a:lnSpc>
                <a:spcPct val="115000"/>
              </a:lnSpc>
              <a:spcBef>
                <a:spcPts val="0"/>
              </a:spcBef>
              <a:spcAft>
                <a:spcPts val="0"/>
              </a:spcAft>
              <a:buSzPts val="1100"/>
              <a:buChar char="●"/>
            </a:pPr>
            <a:r>
              <a:rPr lang="en-US"/>
              <a:t>Secondly, we explored the specific impact of joining UPOV on the area harvested of different crops, with a focus on identifying any crops that may be more affected than others.</a:t>
            </a:r>
            <a:endParaRPr/>
          </a:p>
          <a:p>
            <a:pPr indent="-298450" lvl="0" marL="457200" rtl="0" algn="l">
              <a:lnSpc>
                <a:spcPct val="115000"/>
              </a:lnSpc>
              <a:spcBef>
                <a:spcPts val="0"/>
              </a:spcBef>
              <a:spcAft>
                <a:spcPts val="0"/>
              </a:spcAft>
              <a:buSzPts val="1100"/>
              <a:buChar char="●"/>
            </a:pPr>
            <a:r>
              <a:rPr lang="en-US"/>
              <a:t>In our exploratory data analysis, we asked several key questions.</a:t>
            </a:r>
            <a:endParaRPr/>
          </a:p>
          <a:p>
            <a:pPr indent="-298450" lvl="0" marL="457200" rtl="0" algn="l">
              <a:lnSpc>
                <a:spcPct val="115000"/>
              </a:lnSpc>
              <a:spcBef>
                <a:spcPts val="0"/>
              </a:spcBef>
              <a:spcAft>
                <a:spcPts val="0"/>
              </a:spcAft>
              <a:buSzPts val="1100"/>
              <a:buChar char="●"/>
            </a:pPr>
            <a:r>
              <a:rPr lang="en-US"/>
              <a:t>We examined how crop types are distributed across countries and how this distribution has changed over time.</a:t>
            </a:r>
            <a:endParaRPr/>
          </a:p>
          <a:p>
            <a:pPr indent="-298450" lvl="0" marL="457200" rtl="0" algn="l">
              <a:lnSpc>
                <a:spcPct val="115000"/>
              </a:lnSpc>
              <a:spcBef>
                <a:spcPts val="0"/>
              </a:spcBef>
              <a:spcAft>
                <a:spcPts val="0"/>
              </a:spcAft>
              <a:buSzPts val="1100"/>
              <a:buChar char="●"/>
            </a:pPr>
            <a:r>
              <a:rPr lang="en-US"/>
              <a:t>We also analyzed trends in tons produced and area harvested for each crop type to identify any overall increases or decreases.</a:t>
            </a:r>
            <a:endParaRPr/>
          </a:p>
          <a:p>
            <a:pPr indent="-298450" lvl="0" marL="457200" rtl="0" algn="l">
              <a:lnSpc>
                <a:spcPct val="115000"/>
              </a:lnSpc>
              <a:spcBef>
                <a:spcPts val="0"/>
              </a:spcBef>
              <a:spcAft>
                <a:spcPts val="0"/>
              </a:spcAft>
              <a:buSzPts val="1100"/>
              <a:buChar char="●"/>
            </a:pPr>
            <a:r>
              <a:rPr lang="en-US"/>
              <a:t>Furthermore, we investigated changes in total area harvested and crop production for each country, looking for correlations with current events.</a:t>
            </a:r>
            <a:endParaRPr/>
          </a:p>
          <a:p>
            <a:pPr indent="-298450" lvl="0" marL="457200" rtl="0" algn="l">
              <a:lnSpc>
                <a:spcPct val="115000"/>
              </a:lnSpc>
              <a:spcBef>
                <a:spcPts val="0"/>
              </a:spcBef>
              <a:spcAft>
                <a:spcPts val="0"/>
              </a:spcAft>
              <a:buSzPts val="1100"/>
              <a:buChar char="●"/>
            </a:pPr>
            <a:r>
              <a:rPr lang="en-US"/>
              <a:t>Lastly, we examined the distribution of quality flags in the dataset to understand data robustness.</a:t>
            </a:r>
            <a:endParaRPr/>
          </a:p>
          <a:p>
            <a:pPr indent="-298450" lvl="0" marL="457200" rtl="0" algn="l">
              <a:lnSpc>
                <a:spcPct val="115000"/>
              </a:lnSpc>
              <a:spcBef>
                <a:spcPts val="0"/>
              </a:spcBef>
              <a:spcAft>
                <a:spcPts val="0"/>
              </a:spcAft>
              <a:buSzPts val="1100"/>
              <a:buChar char="●"/>
            </a:pPr>
            <a:r>
              <a:rPr lang="en-US"/>
              <a:t>Through these analyses, we hoped to gain valuable insights into the relationship between UPOV membership and crop yields, as well as broader trends in agricultural production.</a:t>
            </a:r>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LK</a:t>
            </a:r>
            <a:endParaRPr/>
          </a:p>
        </p:txBody>
      </p:sp>
      <p:sp>
        <p:nvSpPr>
          <p:cNvPr id="95" name="Google Shape;95;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bc7f8f74a6_0_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1" name="Google Shape;101;g2bc7f8f74a6_0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KF</a:t>
            </a:r>
            <a:endParaRPr/>
          </a:p>
          <a:p>
            <a:pPr indent="0" lvl="0" marL="0" rtl="0" algn="l">
              <a:lnSpc>
                <a:spcPct val="100000"/>
              </a:lnSpc>
              <a:spcBef>
                <a:spcPts val="0"/>
              </a:spcBef>
              <a:spcAft>
                <a:spcPts val="0"/>
              </a:spcAft>
              <a:buSzPts val="1100"/>
              <a:buNone/>
            </a:pPr>
            <a:r>
              <a:rPr lang="en-US"/>
              <a:t>S&amp;P 500 Grains Commodity Index Mapping</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bc7f8f74a6_0_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7" name="Google Shape;107;g2bc7f8f74a6_0_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KF</a:t>
            </a:r>
            <a:endParaRPr/>
          </a:p>
          <a:p>
            <a:pPr indent="0" lvl="0" marL="0" rtl="0" algn="l">
              <a:lnSpc>
                <a:spcPct val="100000"/>
              </a:lnSpc>
              <a:spcBef>
                <a:spcPts val="0"/>
              </a:spcBef>
              <a:spcAft>
                <a:spcPts val="0"/>
              </a:spcAft>
              <a:buSzPts val="1100"/>
              <a:buNone/>
            </a:pPr>
            <a:r>
              <a:rPr lang="en-US"/>
              <a:t>Explain how each of the evaluation metrics aid in eval model’s </a:t>
            </a:r>
            <a:r>
              <a:rPr lang="en-US"/>
              <a:t>accuracy</a:t>
            </a:r>
            <a:r>
              <a:rPr lang="en-US"/>
              <a:t> and goodness of fit.</a:t>
            </a:r>
            <a:endParaRPr/>
          </a:p>
          <a:p>
            <a:pPr indent="0" lvl="0" marL="457200" rtl="0" algn="l">
              <a:lnSpc>
                <a:spcPct val="115000"/>
              </a:lnSpc>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 Id="rId3"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 Id="rId3"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bg>
      <p:bgPr>
        <a:blipFill>
          <a:blip r:embed="rId2">
            <a:alphaModFix/>
          </a:blip>
          <a:stretch>
            <a:fillRect/>
          </a:stretch>
        </a:blipFill>
      </p:bgPr>
    </p:bg>
    <p:spTree>
      <p:nvGrpSpPr>
        <p:cNvPr id="10" name="Shape 10"/>
        <p:cNvGrpSpPr/>
        <p:nvPr/>
      </p:nvGrpSpPr>
      <p:grpSpPr>
        <a:xfrm>
          <a:off x="0" y="0"/>
          <a:ext cx="0" cy="0"/>
          <a:chOff x="0" y="0"/>
          <a:chExt cx="0" cy="0"/>
        </a:xfrm>
      </p:grpSpPr>
      <p:sp>
        <p:nvSpPr>
          <p:cNvPr id="11" name="Google Shape;11;p11"/>
          <p:cNvSpPr txBox="1"/>
          <p:nvPr>
            <p:ph idx="1" type="subTitle"/>
          </p:nvPr>
        </p:nvSpPr>
        <p:spPr>
          <a:xfrm>
            <a:off x="406398" y="3797301"/>
            <a:ext cx="8229600" cy="1752600"/>
          </a:xfrm>
          <a:prstGeom prst="rect">
            <a:avLst/>
          </a:prstGeom>
          <a:noFill/>
          <a:ln>
            <a:noFill/>
          </a:ln>
        </p:spPr>
        <p:txBody>
          <a:bodyPr anchorCtr="0" anchor="t" bIns="45700" lIns="91425" spcFirstLastPara="1" rIns="91425" wrap="square" tIns="45700">
            <a:normAutofit/>
          </a:bodyPr>
          <a:lstStyle>
            <a:lvl1pPr lvl="0" algn="l">
              <a:lnSpc>
                <a:spcPct val="144444"/>
              </a:lnSpc>
              <a:spcBef>
                <a:spcPts val="0"/>
              </a:spcBef>
              <a:spcAft>
                <a:spcPts val="0"/>
              </a:spcAft>
              <a:buClr>
                <a:schemeClr val="lt1"/>
              </a:buClr>
              <a:buSzPts val="1800"/>
              <a:buNone/>
              <a:defRPr>
                <a:solidFill>
                  <a:schemeClr val="lt1"/>
                </a:solidFill>
              </a:defRPr>
            </a:lvl1pPr>
            <a:lvl2pPr lvl="1" algn="ctr">
              <a:lnSpc>
                <a:spcPct val="100000"/>
              </a:lnSpc>
              <a:spcBef>
                <a:spcPts val="360"/>
              </a:spcBef>
              <a:spcAft>
                <a:spcPts val="0"/>
              </a:spcAft>
              <a:buClr>
                <a:srgbClr val="888888"/>
              </a:buClr>
              <a:buSzPts val="1800"/>
              <a:buNone/>
              <a:defRPr>
                <a:solidFill>
                  <a:srgbClr val="888888"/>
                </a:solidFill>
              </a:defRPr>
            </a:lvl2pPr>
            <a:lvl3pPr lvl="2" algn="ctr">
              <a:lnSpc>
                <a:spcPct val="100000"/>
              </a:lnSpc>
              <a:spcBef>
                <a:spcPts val="360"/>
              </a:spcBef>
              <a:spcAft>
                <a:spcPts val="0"/>
              </a:spcAft>
              <a:buClr>
                <a:srgbClr val="888888"/>
              </a:buClr>
              <a:buSzPts val="1800"/>
              <a:buNone/>
              <a:defRPr>
                <a:solidFill>
                  <a:srgbClr val="888888"/>
                </a:solidFill>
              </a:defRPr>
            </a:lvl3pPr>
            <a:lvl4pPr lvl="3" algn="ctr">
              <a:lnSpc>
                <a:spcPct val="100000"/>
              </a:lnSpc>
              <a:spcBef>
                <a:spcPts val="360"/>
              </a:spcBef>
              <a:spcAft>
                <a:spcPts val="0"/>
              </a:spcAft>
              <a:buClr>
                <a:srgbClr val="888888"/>
              </a:buClr>
              <a:buSzPts val="1800"/>
              <a:buNone/>
              <a:defRPr>
                <a:solidFill>
                  <a:srgbClr val="888888"/>
                </a:solidFill>
              </a:defRPr>
            </a:lvl4pPr>
            <a:lvl5pPr lvl="4" algn="ctr">
              <a:lnSpc>
                <a:spcPct val="100000"/>
              </a:lnSpc>
              <a:spcBef>
                <a:spcPts val="360"/>
              </a:spcBef>
              <a:spcAft>
                <a:spcPts val="0"/>
              </a:spcAft>
              <a:buClr>
                <a:srgbClr val="888888"/>
              </a:buClr>
              <a:buSzPts val="18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p:txBody>
      </p:sp>
      <p:sp>
        <p:nvSpPr>
          <p:cNvPr id="12" name="Google Shape;12;p11"/>
          <p:cNvSpPr txBox="1"/>
          <p:nvPr>
            <p:ph idx="10" type="dt"/>
          </p:nvPr>
        </p:nvSpPr>
        <p:spPr>
          <a:xfrm>
            <a:off x="406398" y="6356350"/>
            <a:ext cx="2133600" cy="365125"/>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1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11"/>
          <p:cNvSpPr txBox="1"/>
          <p:nvPr>
            <p:ph idx="12" type="sldNum"/>
          </p:nvPr>
        </p:nvSpPr>
        <p:spPr>
          <a:xfrm>
            <a:off x="6705600" y="435508"/>
            <a:ext cx="2133600" cy="365125"/>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800"/>
              <a:buFont typeface="Arial"/>
              <a:buNone/>
              <a:defRPr b="0" i="0" sz="1800" u="none" cap="none" strike="noStrike">
                <a:solidFill>
                  <a:srgbClr val="5F6060"/>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800"/>
              <a:buFont typeface="Arial"/>
              <a:buNone/>
              <a:defRPr b="0" i="0" sz="1800" u="none" cap="none" strike="noStrike">
                <a:solidFill>
                  <a:srgbClr val="5F6060"/>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800"/>
              <a:buFont typeface="Arial"/>
              <a:buNone/>
              <a:defRPr b="0" i="0" sz="1800" u="none" cap="none" strike="noStrike">
                <a:solidFill>
                  <a:srgbClr val="5F6060"/>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800"/>
              <a:buFont typeface="Arial"/>
              <a:buNone/>
              <a:defRPr b="0" i="0" sz="1800" u="none" cap="none" strike="noStrike">
                <a:solidFill>
                  <a:srgbClr val="5F6060"/>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800"/>
              <a:buFont typeface="Arial"/>
              <a:buNone/>
              <a:defRPr b="0" i="0" sz="1800" u="none" cap="none" strike="noStrike">
                <a:solidFill>
                  <a:srgbClr val="5F6060"/>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800"/>
              <a:buFont typeface="Arial"/>
              <a:buNone/>
              <a:defRPr b="0" i="0" sz="1800" u="none" cap="none" strike="noStrike">
                <a:solidFill>
                  <a:srgbClr val="5F6060"/>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800"/>
              <a:buFont typeface="Arial"/>
              <a:buNone/>
              <a:defRPr b="0" i="0" sz="1800" u="none" cap="none" strike="noStrike">
                <a:solidFill>
                  <a:srgbClr val="5F6060"/>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800"/>
              <a:buFont typeface="Arial"/>
              <a:buNone/>
              <a:defRPr b="0" i="0" sz="1800" u="none" cap="none" strike="noStrike">
                <a:solidFill>
                  <a:srgbClr val="5F6060"/>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800"/>
              <a:buFont typeface="Arial"/>
              <a:buNone/>
              <a:defRPr b="0" i="0" sz="1800" u="none" cap="none" strike="noStrike">
                <a:solidFill>
                  <a:srgbClr val="5F6060"/>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14" name="Google Shape;14;p11"/>
          <p:cNvSpPr txBox="1"/>
          <p:nvPr>
            <p:ph type="title"/>
          </p:nvPr>
        </p:nvSpPr>
        <p:spPr>
          <a:xfrm>
            <a:off x="406398" y="2698513"/>
            <a:ext cx="8229600" cy="11430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11"/>
          <p:cNvSpPr/>
          <p:nvPr/>
        </p:nvSpPr>
        <p:spPr>
          <a:xfrm>
            <a:off x="192546" y="300638"/>
            <a:ext cx="3347884" cy="1378974"/>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16" name="Google Shape;16;p11"/>
          <p:cNvPicPr preferRelativeResize="0"/>
          <p:nvPr/>
        </p:nvPicPr>
        <p:blipFill rotWithShape="1">
          <a:blip r:embed="rId3">
            <a:alphaModFix/>
          </a:blip>
          <a:srcRect b="0" l="0" r="0" t="0"/>
          <a:stretch/>
        </p:blipFill>
        <p:spPr>
          <a:xfrm>
            <a:off x="-2842847" y="-2738574"/>
            <a:ext cx="8831298" cy="6824185"/>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bg>
      <p:bgPr>
        <a:blipFill>
          <a:blip r:embed="rId2">
            <a:alphaModFix/>
          </a:blip>
          <a:stretch>
            <a:fillRect/>
          </a:stretch>
        </a:blipFill>
      </p:bgPr>
    </p:bg>
    <p:spTree>
      <p:nvGrpSpPr>
        <p:cNvPr id="52" name="Shape 52"/>
        <p:cNvGrpSpPr/>
        <p:nvPr/>
      </p:nvGrpSpPr>
      <p:grpSpPr>
        <a:xfrm>
          <a:off x="0" y="0"/>
          <a:ext cx="0" cy="0"/>
          <a:chOff x="0" y="0"/>
          <a:chExt cx="0" cy="0"/>
        </a:xfrm>
      </p:grpSpPr>
      <p:sp>
        <p:nvSpPr>
          <p:cNvPr id="53" name="Google Shape;53;p20"/>
          <p:cNvSpPr txBox="1"/>
          <p:nvPr>
            <p:ph type="title"/>
          </p:nvPr>
        </p:nvSpPr>
        <p:spPr>
          <a:xfrm>
            <a:off x="414865" y="1651818"/>
            <a:ext cx="8229600" cy="839817"/>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E31837"/>
              </a:buClr>
              <a:buSzPts val="3200"/>
              <a:buFont typeface="Georgia"/>
              <a:buNone/>
              <a:defRPr sz="3200">
                <a:solidFill>
                  <a:srgbClr val="E31837"/>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20"/>
          <p:cNvSpPr txBox="1"/>
          <p:nvPr>
            <p:ph idx="1" type="body"/>
          </p:nvPr>
        </p:nvSpPr>
        <p:spPr>
          <a:xfrm rot="5400000">
            <a:off x="2828673" y="26208"/>
            <a:ext cx="3401984" cy="822960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360"/>
              </a:spcBef>
              <a:spcAft>
                <a:spcPts val="0"/>
              </a:spcAft>
              <a:buClr>
                <a:srgbClr val="5F6060"/>
              </a:buClr>
              <a:buSzPts val="1800"/>
              <a:buNone/>
              <a:defRPr sz="1800">
                <a:solidFill>
                  <a:srgbClr val="5F6060"/>
                </a:solidFill>
              </a:defRPr>
            </a:lvl1pPr>
            <a:lvl2pPr indent="-342900" lvl="1" marL="914400" algn="l">
              <a:lnSpc>
                <a:spcPct val="100000"/>
              </a:lnSpc>
              <a:spcBef>
                <a:spcPts val="360"/>
              </a:spcBef>
              <a:spcAft>
                <a:spcPts val="0"/>
              </a:spcAft>
              <a:buClr>
                <a:srgbClr val="5F6060"/>
              </a:buClr>
              <a:buSzPts val="1800"/>
              <a:buChar char="–"/>
              <a:defRPr sz="1800">
                <a:solidFill>
                  <a:srgbClr val="5F6060"/>
                </a:solidFill>
              </a:defRPr>
            </a:lvl2pPr>
            <a:lvl3pPr indent="-342900" lvl="2" marL="1371600" algn="l">
              <a:lnSpc>
                <a:spcPct val="100000"/>
              </a:lnSpc>
              <a:spcBef>
                <a:spcPts val="360"/>
              </a:spcBef>
              <a:spcAft>
                <a:spcPts val="0"/>
              </a:spcAft>
              <a:buClr>
                <a:srgbClr val="5F6060"/>
              </a:buClr>
              <a:buSzPts val="1800"/>
              <a:buChar char="•"/>
              <a:defRPr sz="1800">
                <a:solidFill>
                  <a:srgbClr val="5F6060"/>
                </a:solidFill>
              </a:defRPr>
            </a:lvl3pPr>
            <a:lvl4pPr indent="-342900" lvl="3" marL="1828800" algn="l">
              <a:lnSpc>
                <a:spcPct val="100000"/>
              </a:lnSpc>
              <a:spcBef>
                <a:spcPts val="360"/>
              </a:spcBef>
              <a:spcAft>
                <a:spcPts val="0"/>
              </a:spcAft>
              <a:buClr>
                <a:srgbClr val="5F6060"/>
              </a:buClr>
              <a:buSzPts val="1800"/>
              <a:buChar char="–"/>
              <a:defRPr sz="1800">
                <a:solidFill>
                  <a:srgbClr val="5F6060"/>
                </a:solidFill>
              </a:defRPr>
            </a:lvl4pPr>
            <a:lvl5pPr indent="-342900" lvl="4" marL="2286000" algn="l">
              <a:lnSpc>
                <a:spcPct val="100000"/>
              </a:lnSpc>
              <a:spcBef>
                <a:spcPts val="360"/>
              </a:spcBef>
              <a:spcAft>
                <a:spcPts val="0"/>
              </a:spcAft>
              <a:buClr>
                <a:srgbClr val="5F6060"/>
              </a:buClr>
              <a:buSzPts val="1800"/>
              <a:buChar char="»"/>
              <a:defRPr sz="1800">
                <a:solidFill>
                  <a:srgbClr val="5F6060"/>
                </a:solidFill>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55" name="Google Shape;55;p20"/>
          <p:cNvSpPr txBox="1"/>
          <p:nvPr>
            <p:ph idx="12" type="sldNum"/>
          </p:nvPr>
        </p:nvSpPr>
        <p:spPr>
          <a:xfrm>
            <a:off x="6705600" y="435508"/>
            <a:ext cx="2133600" cy="365125"/>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800"/>
              <a:buFont typeface="Arial"/>
              <a:buNone/>
              <a:defRPr b="0" i="0" sz="1800" u="none" cap="none" strike="noStrike">
                <a:solidFill>
                  <a:srgbClr val="5F6060"/>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800"/>
              <a:buFont typeface="Arial"/>
              <a:buNone/>
              <a:defRPr b="0" i="0" sz="1800" u="none" cap="none" strike="noStrike">
                <a:solidFill>
                  <a:srgbClr val="5F6060"/>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800"/>
              <a:buFont typeface="Arial"/>
              <a:buNone/>
              <a:defRPr b="0" i="0" sz="1800" u="none" cap="none" strike="noStrike">
                <a:solidFill>
                  <a:srgbClr val="5F6060"/>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800"/>
              <a:buFont typeface="Arial"/>
              <a:buNone/>
              <a:defRPr b="0" i="0" sz="1800" u="none" cap="none" strike="noStrike">
                <a:solidFill>
                  <a:srgbClr val="5F6060"/>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800"/>
              <a:buFont typeface="Arial"/>
              <a:buNone/>
              <a:defRPr b="0" i="0" sz="1800" u="none" cap="none" strike="noStrike">
                <a:solidFill>
                  <a:srgbClr val="5F6060"/>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800"/>
              <a:buFont typeface="Arial"/>
              <a:buNone/>
              <a:defRPr b="0" i="0" sz="1800" u="none" cap="none" strike="noStrike">
                <a:solidFill>
                  <a:srgbClr val="5F6060"/>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800"/>
              <a:buFont typeface="Arial"/>
              <a:buNone/>
              <a:defRPr b="0" i="0" sz="1800" u="none" cap="none" strike="noStrike">
                <a:solidFill>
                  <a:srgbClr val="5F6060"/>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800"/>
              <a:buFont typeface="Arial"/>
              <a:buNone/>
              <a:defRPr b="0" i="0" sz="1800" u="none" cap="none" strike="noStrike">
                <a:solidFill>
                  <a:srgbClr val="5F6060"/>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800"/>
              <a:buFont typeface="Arial"/>
              <a:buNone/>
              <a:defRPr b="0" i="0" sz="1800" u="none" cap="none" strike="noStrike">
                <a:solidFill>
                  <a:srgbClr val="5F6060"/>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bg>
      <p:bgPr>
        <a:blipFill>
          <a:blip r:embed="rId2">
            <a:alphaModFix/>
          </a:blip>
          <a:stretch>
            <a:fillRect/>
          </a:stretch>
        </a:blipFill>
      </p:bgPr>
    </p:bg>
    <p:spTree>
      <p:nvGrpSpPr>
        <p:cNvPr id="17" name="Shape 17"/>
        <p:cNvGrpSpPr/>
        <p:nvPr/>
      </p:nvGrpSpPr>
      <p:grpSpPr>
        <a:xfrm>
          <a:off x="0" y="0"/>
          <a:ext cx="0" cy="0"/>
          <a:chOff x="0" y="0"/>
          <a:chExt cx="0" cy="0"/>
        </a:xfrm>
      </p:grpSpPr>
      <p:sp>
        <p:nvSpPr>
          <p:cNvPr id="18" name="Google Shape;18;p12"/>
          <p:cNvSpPr txBox="1"/>
          <p:nvPr>
            <p:ph type="title"/>
          </p:nvPr>
        </p:nvSpPr>
        <p:spPr>
          <a:xfrm>
            <a:off x="414865" y="1645478"/>
            <a:ext cx="8229600" cy="744754"/>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E31837"/>
              </a:buClr>
              <a:buSzPts val="3200"/>
              <a:buFont typeface="Georgia"/>
              <a:buNone/>
              <a:defRPr sz="3200">
                <a:solidFill>
                  <a:srgbClr val="E31837"/>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12"/>
          <p:cNvSpPr txBox="1"/>
          <p:nvPr>
            <p:ph idx="1" type="body"/>
          </p:nvPr>
        </p:nvSpPr>
        <p:spPr>
          <a:xfrm>
            <a:off x="414865" y="2400974"/>
            <a:ext cx="8229600" cy="3466425"/>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360"/>
              </a:spcBef>
              <a:spcAft>
                <a:spcPts val="0"/>
              </a:spcAft>
              <a:buClr>
                <a:srgbClr val="5F6060"/>
              </a:buClr>
              <a:buSzPts val="1800"/>
              <a:buNone/>
              <a:defRPr>
                <a:solidFill>
                  <a:srgbClr val="5F6060"/>
                </a:solidFill>
              </a:defRPr>
            </a:lvl1pPr>
            <a:lvl2pPr indent="-342900" lvl="1" marL="914400" algn="l">
              <a:lnSpc>
                <a:spcPct val="100000"/>
              </a:lnSpc>
              <a:spcBef>
                <a:spcPts val="360"/>
              </a:spcBef>
              <a:spcAft>
                <a:spcPts val="0"/>
              </a:spcAft>
              <a:buClr>
                <a:srgbClr val="5F6060"/>
              </a:buClr>
              <a:buSzPts val="1800"/>
              <a:buChar char="–"/>
              <a:defRPr>
                <a:solidFill>
                  <a:srgbClr val="5F6060"/>
                </a:solidFill>
              </a:defRPr>
            </a:lvl2pPr>
            <a:lvl3pPr indent="-342900" lvl="2" marL="1371600" algn="l">
              <a:lnSpc>
                <a:spcPct val="100000"/>
              </a:lnSpc>
              <a:spcBef>
                <a:spcPts val="360"/>
              </a:spcBef>
              <a:spcAft>
                <a:spcPts val="0"/>
              </a:spcAft>
              <a:buClr>
                <a:srgbClr val="5F6060"/>
              </a:buClr>
              <a:buSzPts val="1800"/>
              <a:buChar char="•"/>
              <a:defRPr>
                <a:solidFill>
                  <a:srgbClr val="5F6060"/>
                </a:solidFill>
              </a:defRPr>
            </a:lvl3pPr>
            <a:lvl4pPr indent="-342900" lvl="3" marL="1828800" algn="l">
              <a:lnSpc>
                <a:spcPct val="100000"/>
              </a:lnSpc>
              <a:spcBef>
                <a:spcPts val="360"/>
              </a:spcBef>
              <a:spcAft>
                <a:spcPts val="0"/>
              </a:spcAft>
              <a:buClr>
                <a:srgbClr val="5F6060"/>
              </a:buClr>
              <a:buSzPts val="1800"/>
              <a:buChar char="–"/>
              <a:defRPr>
                <a:solidFill>
                  <a:srgbClr val="5F6060"/>
                </a:solidFill>
              </a:defRPr>
            </a:lvl4pPr>
            <a:lvl5pPr indent="-342900" lvl="4" marL="2286000" algn="l">
              <a:lnSpc>
                <a:spcPct val="100000"/>
              </a:lnSpc>
              <a:spcBef>
                <a:spcPts val="360"/>
              </a:spcBef>
              <a:spcAft>
                <a:spcPts val="0"/>
              </a:spcAft>
              <a:buClr>
                <a:srgbClr val="5F6060"/>
              </a:buClr>
              <a:buSzPts val="1800"/>
              <a:buChar char="»"/>
              <a:defRPr>
                <a:solidFill>
                  <a:srgbClr val="5F6060"/>
                </a:solidFill>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0" name="Google Shape;20;p12"/>
          <p:cNvSpPr txBox="1"/>
          <p:nvPr>
            <p:ph idx="12" type="sldNum"/>
          </p:nvPr>
        </p:nvSpPr>
        <p:spPr>
          <a:xfrm>
            <a:off x="6705600" y="435508"/>
            <a:ext cx="2133600" cy="365125"/>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800"/>
              <a:buFont typeface="Arial"/>
              <a:buNone/>
              <a:defRPr b="0" i="0" sz="1800" u="none" cap="none" strike="noStrike">
                <a:solidFill>
                  <a:srgbClr val="5F6060"/>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800"/>
              <a:buFont typeface="Arial"/>
              <a:buNone/>
              <a:defRPr b="0" i="0" sz="1800" u="none" cap="none" strike="noStrike">
                <a:solidFill>
                  <a:srgbClr val="5F6060"/>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800"/>
              <a:buFont typeface="Arial"/>
              <a:buNone/>
              <a:defRPr b="0" i="0" sz="1800" u="none" cap="none" strike="noStrike">
                <a:solidFill>
                  <a:srgbClr val="5F6060"/>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800"/>
              <a:buFont typeface="Arial"/>
              <a:buNone/>
              <a:defRPr b="0" i="0" sz="1800" u="none" cap="none" strike="noStrike">
                <a:solidFill>
                  <a:srgbClr val="5F6060"/>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800"/>
              <a:buFont typeface="Arial"/>
              <a:buNone/>
              <a:defRPr b="0" i="0" sz="1800" u="none" cap="none" strike="noStrike">
                <a:solidFill>
                  <a:srgbClr val="5F6060"/>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800"/>
              <a:buFont typeface="Arial"/>
              <a:buNone/>
              <a:defRPr b="0" i="0" sz="1800" u="none" cap="none" strike="noStrike">
                <a:solidFill>
                  <a:srgbClr val="5F6060"/>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800"/>
              <a:buFont typeface="Arial"/>
              <a:buNone/>
              <a:defRPr b="0" i="0" sz="1800" u="none" cap="none" strike="noStrike">
                <a:solidFill>
                  <a:srgbClr val="5F6060"/>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800"/>
              <a:buFont typeface="Arial"/>
              <a:buNone/>
              <a:defRPr b="0" i="0" sz="1800" u="none" cap="none" strike="noStrike">
                <a:solidFill>
                  <a:srgbClr val="5F6060"/>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800"/>
              <a:buFont typeface="Arial"/>
              <a:buNone/>
              <a:defRPr b="0" i="0" sz="1800" u="none" cap="none" strike="noStrike">
                <a:solidFill>
                  <a:srgbClr val="5F6060"/>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21" name="Google Shape;21;p12"/>
          <p:cNvSpPr/>
          <p:nvPr/>
        </p:nvSpPr>
        <p:spPr>
          <a:xfrm>
            <a:off x="0" y="294683"/>
            <a:ext cx="5184825" cy="1202278"/>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22" name="Google Shape;22;p12"/>
          <p:cNvPicPr preferRelativeResize="0"/>
          <p:nvPr/>
        </p:nvPicPr>
        <p:blipFill rotWithShape="1">
          <a:blip r:embed="rId3">
            <a:alphaModFix/>
          </a:blip>
          <a:srcRect b="0" l="0" r="0" t="0"/>
          <a:stretch/>
        </p:blipFill>
        <p:spPr>
          <a:xfrm>
            <a:off x="-2439365" y="-2430960"/>
            <a:ext cx="8440466" cy="6522178"/>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blipFill>
          <a:blip r:embed="rId2">
            <a:alphaModFix/>
          </a:blip>
          <a:stretch>
            <a:fillRect/>
          </a:stretch>
        </a:blipFill>
      </p:bgPr>
    </p:bg>
    <p:spTree>
      <p:nvGrpSpPr>
        <p:cNvPr id="23" name="Shape 23"/>
        <p:cNvGrpSpPr/>
        <p:nvPr/>
      </p:nvGrpSpPr>
      <p:grpSpPr>
        <a:xfrm>
          <a:off x="0" y="0"/>
          <a:ext cx="0" cy="0"/>
          <a:chOff x="0" y="0"/>
          <a:chExt cx="0" cy="0"/>
        </a:xfrm>
      </p:grpSpPr>
      <p:sp>
        <p:nvSpPr>
          <p:cNvPr id="24" name="Google Shape;24;p13"/>
          <p:cNvSpPr txBox="1"/>
          <p:nvPr>
            <p:ph type="title"/>
          </p:nvPr>
        </p:nvSpPr>
        <p:spPr>
          <a:xfrm>
            <a:off x="722313" y="1777181"/>
            <a:ext cx="7772400" cy="80179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E31837"/>
              </a:buClr>
              <a:buSzPts val="3200"/>
              <a:buFont typeface="Georgia"/>
              <a:buNone/>
              <a:defRPr b="0" sz="3200" cap="none">
                <a:solidFill>
                  <a:srgbClr val="E31837"/>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13"/>
          <p:cNvSpPr txBox="1"/>
          <p:nvPr>
            <p:ph idx="1" type="body"/>
          </p:nvPr>
        </p:nvSpPr>
        <p:spPr>
          <a:xfrm>
            <a:off x="722313" y="2652713"/>
            <a:ext cx="7772400" cy="3163887"/>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400"/>
              </a:spcBef>
              <a:spcAft>
                <a:spcPts val="0"/>
              </a:spcAft>
              <a:buClr>
                <a:srgbClr val="888888"/>
              </a:buClr>
              <a:buSzPts val="2000"/>
              <a:buNone/>
              <a:defRPr sz="2000">
                <a:solidFill>
                  <a:srgbClr val="888888"/>
                </a:solidFill>
              </a:defRPr>
            </a:lvl1pPr>
            <a:lvl2pPr indent="-228600" lvl="1" marL="914400" algn="l">
              <a:lnSpc>
                <a:spcPct val="100000"/>
              </a:lnSpc>
              <a:spcBef>
                <a:spcPts val="360"/>
              </a:spcBef>
              <a:spcAft>
                <a:spcPts val="0"/>
              </a:spcAft>
              <a:buClr>
                <a:srgbClr val="888888"/>
              </a:buClr>
              <a:buSzPts val="1800"/>
              <a:buNone/>
              <a:defRPr sz="1800">
                <a:solidFill>
                  <a:srgbClr val="888888"/>
                </a:solidFill>
              </a:defRPr>
            </a:lvl2pPr>
            <a:lvl3pPr indent="-228600" lvl="2" marL="1371600" algn="l">
              <a:lnSpc>
                <a:spcPct val="100000"/>
              </a:lnSpc>
              <a:spcBef>
                <a:spcPts val="320"/>
              </a:spcBef>
              <a:spcAft>
                <a:spcPts val="0"/>
              </a:spcAft>
              <a:buClr>
                <a:srgbClr val="888888"/>
              </a:buClr>
              <a:buSzPts val="1600"/>
              <a:buNone/>
              <a:defRPr sz="1600">
                <a:solidFill>
                  <a:srgbClr val="888888"/>
                </a:solidFill>
              </a:defRPr>
            </a:lvl3pPr>
            <a:lvl4pPr indent="-228600" lvl="3" marL="1828800" algn="l">
              <a:lnSpc>
                <a:spcPct val="100000"/>
              </a:lnSpc>
              <a:spcBef>
                <a:spcPts val="280"/>
              </a:spcBef>
              <a:spcAft>
                <a:spcPts val="0"/>
              </a:spcAft>
              <a:buClr>
                <a:srgbClr val="888888"/>
              </a:buClr>
              <a:buSzPts val="1400"/>
              <a:buNone/>
              <a:defRPr sz="1400">
                <a:solidFill>
                  <a:srgbClr val="888888"/>
                </a:solidFill>
              </a:defRPr>
            </a:lvl4pPr>
            <a:lvl5pPr indent="-228600" lvl="4" marL="2286000" algn="l">
              <a:lnSpc>
                <a:spcPct val="100000"/>
              </a:lnSpc>
              <a:spcBef>
                <a:spcPts val="280"/>
              </a:spcBef>
              <a:spcAft>
                <a:spcPts val="0"/>
              </a:spcAft>
              <a:buClr>
                <a:srgbClr val="888888"/>
              </a:buClr>
              <a:buSzPts val="1400"/>
              <a:buNone/>
              <a:defRPr sz="1400">
                <a:solidFill>
                  <a:srgbClr val="888888"/>
                </a:solidFill>
              </a:defRPr>
            </a:lvl5pPr>
            <a:lvl6pPr indent="-228600" lvl="5" marL="2743200" algn="l">
              <a:lnSpc>
                <a:spcPct val="100000"/>
              </a:lnSpc>
              <a:spcBef>
                <a:spcPts val="280"/>
              </a:spcBef>
              <a:spcAft>
                <a:spcPts val="0"/>
              </a:spcAft>
              <a:buClr>
                <a:srgbClr val="888888"/>
              </a:buClr>
              <a:buSzPts val="1400"/>
              <a:buNone/>
              <a:defRPr sz="1400">
                <a:solidFill>
                  <a:srgbClr val="888888"/>
                </a:solidFill>
              </a:defRPr>
            </a:lvl6pPr>
            <a:lvl7pPr indent="-228600" lvl="6" marL="3200400" algn="l">
              <a:lnSpc>
                <a:spcPct val="100000"/>
              </a:lnSpc>
              <a:spcBef>
                <a:spcPts val="280"/>
              </a:spcBef>
              <a:spcAft>
                <a:spcPts val="0"/>
              </a:spcAft>
              <a:buClr>
                <a:srgbClr val="888888"/>
              </a:buClr>
              <a:buSzPts val="1400"/>
              <a:buNone/>
              <a:defRPr sz="1400">
                <a:solidFill>
                  <a:srgbClr val="888888"/>
                </a:solidFill>
              </a:defRPr>
            </a:lvl7pPr>
            <a:lvl8pPr indent="-228600" lvl="7" marL="3657600" algn="l">
              <a:lnSpc>
                <a:spcPct val="100000"/>
              </a:lnSpc>
              <a:spcBef>
                <a:spcPts val="280"/>
              </a:spcBef>
              <a:spcAft>
                <a:spcPts val="0"/>
              </a:spcAft>
              <a:buClr>
                <a:srgbClr val="888888"/>
              </a:buClr>
              <a:buSzPts val="1400"/>
              <a:buNone/>
              <a:defRPr sz="1400">
                <a:solidFill>
                  <a:srgbClr val="888888"/>
                </a:solidFill>
              </a:defRPr>
            </a:lvl8pPr>
            <a:lvl9pPr indent="-228600" lvl="8" marL="4114800" algn="l">
              <a:lnSpc>
                <a:spcPct val="100000"/>
              </a:lnSpc>
              <a:spcBef>
                <a:spcPts val="280"/>
              </a:spcBef>
              <a:spcAft>
                <a:spcPts val="0"/>
              </a:spcAft>
              <a:buClr>
                <a:srgbClr val="888888"/>
              </a:buClr>
              <a:buSzPts val="1400"/>
              <a:buNone/>
              <a:defRPr sz="1400">
                <a:solidFill>
                  <a:srgbClr val="888888"/>
                </a:solidFill>
              </a:defRPr>
            </a:lvl9pPr>
          </a:lstStyle>
          <a:p/>
        </p:txBody>
      </p:sp>
      <p:sp>
        <p:nvSpPr>
          <p:cNvPr id="26" name="Google Shape;26;p13"/>
          <p:cNvSpPr txBox="1"/>
          <p:nvPr>
            <p:ph idx="12" type="sldNum"/>
          </p:nvPr>
        </p:nvSpPr>
        <p:spPr>
          <a:xfrm>
            <a:off x="6705600" y="435508"/>
            <a:ext cx="2133600" cy="365125"/>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800"/>
              <a:buFont typeface="Arial"/>
              <a:buNone/>
              <a:defRPr b="0" i="0" sz="1800" u="none" cap="none" strike="noStrike">
                <a:solidFill>
                  <a:srgbClr val="5F6060"/>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800"/>
              <a:buFont typeface="Arial"/>
              <a:buNone/>
              <a:defRPr b="0" i="0" sz="1800" u="none" cap="none" strike="noStrike">
                <a:solidFill>
                  <a:srgbClr val="5F6060"/>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800"/>
              <a:buFont typeface="Arial"/>
              <a:buNone/>
              <a:defRPr b="0" i="0" sz="1800" u="none" cap="none" strike="noStrike">
                <a:solidFill>
                  <a:srgbClr val="5F6060"/>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800"/>
              <a:buFont typeface="Arial"/>
              <a:buNone/>
              <a:defRPr b="0" i="0" sz="1800" u="none" cap="none" strike="noStrike">
                <a:solidFill>
                  <a:srgbClr val="5F6060"/>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800"/>
              <a:buFont typeface="Arial"/>
              <a:buNone/>
              <a:defRPr b="0" i="0" sz="1800" u="none" cap="none" strike="noStrike">
                <a:solidFill>
                  <a:srgbClr val="5F6060"/>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800"/>
              <a:buFont typeface="Arial"/>
              <a:buNone/>
              <a:defRPr b="0" i="0" sz="1800" u="none" cap="none" strike="noStrike">
                <a:solidFill>
                  <a:srgbClr val="5F6060"/>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800"/>
              <a:buFont typeface="Arial"/>
              <a:buNone/>
              <a:defRPr b="0" i="0" sz="1800" u="none" cap="none" strike="noStrike">
                <a:solidFill>
                  <a:srgbClr val="5F6060"/>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800"/>
              <a:buFont typeface="Arial"/>
              <a:buNone/>
              <a:defRPr b="0" i="0" sz="1800" u="none" cap="none" strike="noStrike">
                <a:solidFill>
                  <a:srgbClr val="5F6060"/>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800"/>
              <a:buFont typeface="Arial"/>
              <a:buNone/>
              <a:defRPr b="0" i="0" sz="1800" u="none" cap="none" strike="noStrike">
                <a:solidFill>
                  <a:srgbClr val="5F6060"/>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bg>
      <p:bgPr>
        <a:blipFill>
          <a:blip r:embed="rId2">
            <a:alphaModFix/>
          </a:blip>
          <a:stretch>
            <a:fillRect/>
          </a:stretch>
        </a:blipFill>
      </p:bgPr>
    </p:bg>
    <p:spTree>
      <p:nvGrpSpPr>
        <p:cNvPr id="27" name="Shape 27"/>
        <p:cNvGrpSpPr/>
        <p:nvPr/>
      </p:nvGrpSpPr>
      <p:grpSpPr>
        <a:xfrm>
          <a:off x="0" y="0"/>
          <a:ext cx="0" cy="0"/>
          <a:chOff x="0" y="0"/>
          <a:chExt cx="0" cy="0"/>
        </a:xfrm>
      </p:grpSpPr>
      <p:sp>
        <p:nvSpPr>
          <p:cNvPr id="28" name="Google Shape;28;p14"/>
          <p:cNvSpPr txBox="1"/>
          <p:nvPr>
            <p:ph idx="1" type="body"/>
          </p:nvPr>
        </p:nvSpPr>
        <p:spPr>
          <a:xfrm>
            <a:off x="457200" y="1565380"/>
            <a:ext cx="4038600" cy="4432299"/>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360"/>
              </a:spcBef>
              <a:spcAft>
                <a:spcPts val="0"/>
              </a:spcAft>
              <a:buClr>
                <a:srgbClr val="5F6060"/>
              </a:buClr>
              <a:buSzPts val="1800"/>
              <a:buNone/>
              <a:defRPr sz="1800">
                <a:solidFill>
                  <a:srgbClr val="5F6060"/>
                </a:solidFill>
              </a:defRPr>
            </a:lvl1pPr>
            <a:lvl2pPr indent="-342900" lvl="1" marL="914400" algn="l">
              <a:lnSpc>
                <a:spcPct val="100000"/>
              </a:lnSpc>
              <a:spcBef>
                <a:spcPts val="360"/>
              </a:spcBef>
              <a:spcAft>
                <a:spcPts val="0"/>
              </a:spcAft>
              <a:buClr>
                <a:srgbClr val="5F6060"/>
              </a:buClr>
              <a:buSzPts val="1800"/>
              <a:buChar char="–"/>
              <a:defRPr sz="1800">
                <a:solidFill>
                  <a:srgbClr val="5F6060"/>
                </a:solidFill>
              </a:defRPr>
            </a:lvl2pPr>
            <a:lvl3pPr indent="-342900" lvl="2" marL="1371600" algn="l">
              <a:lnSpc>
                <a:spcPct val="100000"/>
              </a:lnSpc>
              <a:spcBef>
                <a:spcPts val="360"/>
              </a:spcBef>
              <a:spcAft>
                <a:spcPts val="0"/>
              </a:spcAft>
              <a:buClr>
                <a:srgbClr val="5F6060"/>
              </a:buClr>
              <a:buSzPts val="1800"/>
              <a:buChar char="•"/>
              <a:defRPr sz="1800">
                <a:solidFill>
                  <a:srgbClr val="5F6060"/>
                </a:solidFill>
              </a:defRPr>
            </a:lvl3pPr>
            <a:lvl4pPr indent="-342900" lvl="3" marL="1828800" algn="l">
              <a:lnSpc>
                <a:spcPct val="100000"/>
              </a:lnSpc>
              <a:spcBef>
                <a:spcPts val="360"/>
              </a:spcBef>
              <a:spcAft>
                <a:spcPts val="0"/>
              </a:spcAft>
              <a:buClr>
                <a:srgbClr val="5F6060"/>
              </a:buClr>
              <a:buSzPts val="1800"/>
              <a:buChar char="–"/>
              <a:defRPr sz="1800">
                <a:solidFill>
                  <a:srgbClr val="5F6060"/>
                </a:solidFill>
              </a:defRPr>
            </a:lvl4pPr>
            <a:lvl5pPr indent="-342900" lvl="4" marL="2286000" algn="l">
              <a:lnSpc>
                <a:spcPct val="100000"/>
              </a:lnSpc>
              <a:spcBef>
                <a:spcPts val="360"/>
              </a:spcBef>
              <a:spcAft>
                <a:spcPts val="0"/>
              </a:spcAft>
              <a:buClr>
                <a:srgbClr val="5F6060"/>
              </a:buClr>
              <a:buSzPts val="1800"/>
              <a:buChar char="»"/>
              <a:defRPr sz="1800">
                <a:solidFill>
                  <a:srgbClr val="5F6060"/>
                </a:solidFill>
              </a:defRPr>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29" name="Google Shape;29;p14"/>
          <p:cNvSpPr txBox="1"/>
          <p:nvPr>
            <p:ph idx="2" type="body"/>
          </p:nvPr>
        </p:nvSpPr>
        <p:spPr>
          <a:xfrm>
            <a:off x="4648200" y="1565380"/>
            <a:ext cx="4038600" cy="4432299"/>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360"/>
              </a:spcBef>
              <a:spcAft>
                <a:spcPts val="0"/>
              </a:spcAft>
              <a:buClr>
                <a:srgbClr val="5F6060"/>
              </a:buClr>
              <a:buSzPts val="1800"/>
              <a:buNone/>
              <a:defRPr sz="1800">
                <a:solidFill>
                  <a:srgbClr val="5F6060"/>
                </a:solidFill>
              </a:defRPr>
            </a:lvl1pPr>
            <a:lvl2pPr indent="-342900" lvl="1" marL="914400" algn="l">
              <a:lnSpc>
                <a:spcPct val="100000"/>
              </a:lnSpc>
              <a:spcBef>
                <a:spcPts val="360"/>
              </a:spcBef>
              <a:spcAft>
                <a:spcPts val="0"/>
              </a:spcAft>
              <a:buClr>
                <a:srgbClr val="5F6060"/>
              </a:buClr>
              <a:buSzPts val="1800"/>
              <a:buChar char="–"/>
              <a:defRPr sz="1800">
                <a:solidFill>
                  <a:srgbClr val="5F6060"/>
                </a:solidFill>
              </a:defRPr>
            </a:lvl2pPr>
            <a:lvl3pPr indent="-342900" lvl="2" marL="1371600" algn="l">
              <a:lnSpc>
                <a:spcPct val="100000"/>
              </a:lnSpc>
              <a:spcBef>
                <a:spcPts val="360"/>
              </a:spcBef>
              <a:spcAft>
                <a:spcPts val="0"/>
              </a:spcAft>
              <a:buClr>
                <a:srgbClr val="5F6060"/>
              </a:buClr>
              <a:buSzPts val="1800"/>
              <a:buChar char="•"/>
              <a:defRPr sz="1800">
                <a:solidFill>
                  <a:srgbClr val="5F6060"/>
                </a:solidFill>
              </a:defRPr>
            </a:lvl3pPr>
            <a:lvl4pPr indent="-342900" lvl="3" marL="1828800" algn="l">
              <a:lnSpc>
                <a:spcPct val="100000"/>
              </a:lnSpc>
              <a:spcBef>
                <a:spcPts val="360"/>
              </a:spcBef>
              <a:spcAft>
                <a:spcPts val="0"/>
              </a:spcAft>
              <a:buClr>
                <a:srgbClr val="5F6060"/>
              </a:buClr>
              <a:buSzPts val="1800"/>
              <a:buChar char="–"/>
              <a:defRPr sz="1800">
                <a:solidFill>
                  <a:srgbClr val="5F6060"/>
                </a:solidFill>
              </a:defRPr>
            </a:lvl4pPr>
            <a:lvl5pPr indent="-342900" lvl="4" marL="2286000" algn="l">
              <a:lnSpc>
                <a:spcPct val="100000"/>
              </a:lnSpc>
              <a:spcBef>
                <a:spcPts val="360"/>
              </a:spcBef>
              <a:spcAft>
                <a:spcPts val="0"/>
              </a:spcAft>
              <a:buClr>
                <a:srgbClr val="5F6060"/>
              </a:buClr>
              <a:buSzPts val="1800"/>
              <a:buChar char="»"/>
              <a:defRPr sz="1800">
                <a:solidFill>
                  <a:srgbClr val="5F6060"/>
                </a:solidFill>
              </a:defRPr>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30" name="Google Shape;30;p14"/>
          <p:cNvSpPr txBox="1"/>
          <p:nvPr>
            <p:ph idx="12" type="sldNum"/>
          </p:nvPr>
        </p:nvSpPr>
        <p:spPr>
          <a:xfrm>
            <a:off x="6705600" y="435508"/>
            <a:ext cx="2133600" cy="365125"/>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800"/>
              <a:buFont typeface="Arial"/>
              <a:buNone/>
              <a:defRPr b="0" i="0" sz="1800" u="none" cap="none" strike="noStrike">
                <a:solidFill>
                  <a:srgbClr val="5F6060"/>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800"/>
              <a:buFont typeface="Arial"/>
              <a:buNone/>
              <a:defRPr b="0" i="0" sz="1800" u="none" cap="none" strike="noStrike">
                <a:solidFill>
                  <a:srgbClr val="5F6060"/>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800"/>
              <a:buFont typeface="Arial"/>
              <a:buNone/>
              <a:defRPr b="0" i="0" sz="1800" u="none" cap="none" strike="noStrike">
                <a:solidFill>
                  <a:srgbClr val="5F6060"/>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800"/>
              <a:buFont typeface="Arial"/>
              <a:buNone/>
              <a:defRPr b="0" i="0" sz="1800" u="none" cap="none" strike="noStrike">
                <a:solidFill>
                  <a:srgbClr val="5F6060"/>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800"/>
              <a:buFont typeface="Arial"/>
              <a:buNone/>
              <a:defRPr b="0" i="0" sz="1800" u="none" cap="none" strike="noStrike">
                <a:solidFill>
                  <a:srgbClr val="5F6060"/>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800"/>
              <a:buFont typeface="Arial"/>
              <a:buNone/>
              <a:defRPr b="0" i="0" sz="1800" u="none" cap="none" strike="noStrike">
                <a:solidFill>
                  <a:srgbClr val="5F6060"/>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800"/>
              <a:buFont typeface="Arial"/>
              <a:buNone/>
              <a:defRPr b="0" i="0" sz="1800" u="none" cap="none" strike="noStrike">
                <a:solidFill>
                  <a:srgbClr val="5F6060"/>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800"/>
              <a:buFont typeface="Arial"/>
              <a:buNone/>
              <a:defRPr b="0" i="0" sz="1800" u="none" cap="none" strike="noStrike">
                <a:solidFill>
                  <a:srgbClr val="5F6060"/>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800"/>
              <a:buFont typeface="Arial"/>
              <a:buNone/>
              <a:defRPr b="0" i="0" sz="1800" u="none" cap="none" strike="noStrike">
                <a:solidFill>
                  <a:srgbClr val="5F6060"/>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bg>
      <p:bgPr>
        <a:blipFill>
          <a:blip r:embed="rId2">
            <a:alphaModFix/>
          </a:blip>
          <a:stretch>
            <a:fillRect/>
          </a:stretch>
        </a:blipFill>
      </p:bgPr>
    </p:bg>
    <p:spTree>
      <p:nvGrpSpPr>
        <p:cNvPr id="31" name="Shape 31"/>
        <p:cNvGrpSpPr/>
        <p:nvPr/>
      </p:nvGrpSpPr>
      <p:grpSpPr>
        <a:xfrm>
          <a:off x="0" y="0"/>
          <a:ext cx="0" cy="0"/>
          <a:chOff x="0" y="0"/>
          <a:chExt cx="0" cy="0"/>
        </a:xfrm>
      </p:grpSpPr>
      <p:sp>
        <p:nvSpPr>
          <p:cNvPr id="32" name="Google Shape;32;p15"/>
          <p:cNvSpPr txBox="1"/>
          <p:nvPr>
            <p:ph idx="1" type="body"/>
          </p:nvPr>
        </p:nvSpPr>
        <p:spPr>
          <a:xfrm>
            <a:off x="457200" y="1709636"/>
            <a:ext cx="4040188" cy="639762"/>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80"/>
              </a:spcBef>
              <a:spcAft>
                <a:spcPts val="0"/>
              </a:spcAft>
              <a:buClr>
                <a:srgbClr val="E31837"/>
              </a:buClr>
              <a:buSzPts val="2400"/>
              <a:buNone/>
              <a:defRPr b="0" sz="2400">
                <a:solidFill>
                  <a:srgbClr val="E31837"/>
                </a:solidFill>
              </a:defRPr>
            </a:lvl1pPr>
            <a:lvl2pPr indent="-228600" lvl="1" marL="914400" algn="l">
              <a:lnSpc>
                <a:spcPct val="100000"/>
              </a:lnSpc>
              <a:spcBef>
                <a:spcPts val="400"/>
              </a:spcBef>
              <a:spcAft>
                <a:spcPts val="0"/>
              </a:spcAft>
              <a:buClr>
                <a:schemeClr val="lt1"/>
              </a:buClr>
              <a:buSzPts val="2000"/>
              <a:buNone/>
              <a:defRPr b="1" sz="2000"/>
            </a:lvl2pPr>
            <a:lvl3pPr indent="-228600" lvl="2" marL="1371600" algn="l">
              <a:lnSpc>
                <a:spcPct val="100000"/>
              </a:lnSpc>
              <a:spcBef>
                <a:spcPts val="360"/>
              </a:spcBef>
              <a:spcAft>
                <a:spcPts val="0"/>
              </a:spcAft>
              <a:buClr>
                <a:schemeClr val="lt1"/>
              </a:buClr>
              <a:buSzPts val="1800"/>
              <a:buNone/>
              <a:defRPr b="1" sz="1800"/>
            </a:lvl3pPr>
            <a:lvl4pPr indent="-228600" lvl="3" marL="1828800" algn="l">
              <a:lnSpc>
                <a:spcPct val="100000"/>
              </a:lnSpc>
              <a:spcBef>
                <a:spcPts val="320"/>
              </a:spcBef>
              <a:spcAft>
                <a:spcPts val="0"/>
              </a:spcAft>
              <a:buClr>
                <a:schemeClr val="lt1"/>
              </a:buClr>
              <a:buSzPts val="1600"/>
              <a:buNone/>
              <a:defRPr b="1" sz="1600"/>
            </a:lvl4pPr>
            <a:lvl5pPr indent="-228600" lvl="4" marL="2286000" algn="l">
              <a:lnSpc>
                <a:spcPct val="100000"/>
              </a:lnSpc>
              <a:spcBef>
                <a:spcPts val="320"/>
              </a:spcBef>
              <a:spcAft>
                <a:spcPts val="0"/>
              </a:spcAft>
              <a:buClr>
                <a:schemeClr val="lt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33" name="Google Shape;33;p15"/>
          <p:cNvSpPr txBox="1"/>
          <p:nvPr>
            <p:ph idx="2" type="body"/>
          </p:nvPr>
        </p:nvSpPr>
        <p:spPr>
          <a:xfrm>
            <a:off x="457200" y="2349398"/>
            <a:ext cx="4040188" cy="3895725"/>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360"/>
              </a:spcBef>
              <a:spcAft>
                <a:spcPts val="0"/>
              </a:spcAft>
              <a:buClr>
                <a:srgbClr val="5F6060"/>
              </a:buClr>
              <a:buSzPts val="1800"/>
              <a:buNone/>
              <a:defRPr sz="1800">
                <a:solidFill>
                  <a:srgbClr val="5F6060"/>
                </a:solidFill>
              </a:defRPr>
            </a:lvl1pPr>
            <a:lvl2pPr indent="-342900" lvl="1" marL="914400" algn="l">
              <a:lnSpc>
                <a:spcPct val="100000"/>
              </a:lnSpc>
              <a:spcBef>
                <a:spcPts val="360"/>
              </a:spcBef>
              <a:spcAft>
                <a:spcPts val="0"/>
              </a:spcAft>
              <a:buClr>
                <a:srgbClr val="5F6060"/>
              </a:buClr>
              <a:buSzPts val="1800"/>
              <a:buChar char="–"/>
              <a:defRPr sz="1800">
                <a:solidFill>
                  <a:srgbClr val="5F6060"/>
                </a:solidFill>
              </a:defRPr>
            </a:lvl2pPr>
            <a:lvl3pPr indent="-342900" lvl="2" marL="1371600" algn="l">
              <a:lnSpc>
                <a:spcPct val="100000"/>
              </a:lnSpc>
              <a:spcBef>
                <a:spcPts val="360"/>
              </a:spcBef>
              <a:spcAft>
                <a:spcPts val="0"/>
              </a:spcAft>
              <a:buClr>
                <a:srgbClr val="5F6060"/>
              </a:buClr>
              <a:buSzPts val="1800"/>
              <a:buChar char="•"/>
              <a:defRPr sz="1800">
                <a:solidFill>
                  <a:srgbClr val="5F6060"/>
                </a:solidFill>
              </a:defRPr>
            </a:lvl3pPr>
            <a:lvl4pPr indent="-342900" lvl="3" marL="1828800" algn="l">
              <a:lnSpc>
                <a:spcPct val="100000"/>
              </a:lnSpc>
              <a:spcBef>
                <a:spcPts val="360"/>
              </a:spcBef>
              <a:spcAft>
                <a:spcPts val="0"/>
              </a:spcAft>
              <a:buClr>
                <a:srgbClr val="5F6060"/>
              </a:buClr>
              <a:buSzPts val="1800"/>
              <a:buChar char="–"/>
              <a:defRPr sz="1800">
                <a:solidFill>
                  <a:srgbClr val="5F6060"/>
                </a:solidFill>
              </a:defRPr>
            </a:lvl4pPr>
            <a:lvl5pPr indent="-342900" lvl="4" marL="2286000" algn="l">
              <a:lnSpc>
                <a:spcPct val="100000"/>
              </a:lnSpc>
              <a:spcBef>
                <a:spcPts val="360"/>
              </a:spcBef>
              <a:spcAft>
                <a:spcPts val="0"/>
              </a:spcAft>
              <a:buClr>
                <a:srgbClr val="5F6060"/>
              </a:buClr>
              <a:buSzPts val="1800"/>
              <a:buChar char="»"/>
              <a:defRPr sz="1800">
                <a:solidFill>
                  <a:srgbClr val="5F6060"/>
                </a:solidFill>
              </a:defRPr>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34" name="Google Shape;34;p15"/>
          <p:cNvSpPr txBox="1"/>
          <p:nvPr>
            <p:ph idx="3" type="body"/>
          </p:nvPr>
        </p:nvSpPr>
        <p:spPr>
          <a:xfrm>
            <a:off x="4645025" y="1709636"/>
            <a:ext cx="4041775" cy="639762"/>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80"/>
              </a:spcBef>
              <a:spcAft>
                <a:spcPts val="0"/>
              </a:spcAft>
              <a:buClr>
                <a:srgbClr val="E31837"/>
              </a:buClr>
              <a:buSzPts val="2400"/>
              <a:buNone/>
              <a:defRPr b="0" sz="2400">
                <a:solidFill>
                  <a:srgbClr val="E31837"/>
                </a:solidFill>
              </a:defRPr>
            </a:lvl1pPr>
            <a:lvl2pPr indent="-228600" lvl="1" marL="914400" algn="l">
              <a:lnSpc>
                <a:spcPct val="100000"/>
              </a:lnSpc>
              <a:spcBef>
                <a:spcPts val="400"/>
              </a:spcBef>
              <a:spcAft>
                <a:spcPts val="0"/>
              </a:spcAft>
              <a:buClr>
                <a:schemeClr val="lt1"/>
              </a:buClr>
              <a:buSzPts val="2000"/>
              <a:buNone/>
              <a:defRPr b="1" sz="2000"/>
            </a:lvl2pPr>
            <a:lvl3pPr indent="-228600" lvl="2" marL="1371600" algn="l">
              <a:lnSpc>
                <a:spcPct val="100000"/>
              </a:lnSpc>
              <a:spcBef>
                <a:spcPts val="360"/>
              </a:spcBef>
              <a:spcAft>
                <a:spcPts val="0"/>
              </a:spcAft>
              <a:buClr>
                <a:schemeClr val="lt1"/>
              </a:buClr>
              <a:buSzPts val="1800"/>
              <a:buNone/>
              <a:defRPr b="1" sz="1800"/>
            </a:lvl3pPr>
            <a:lvl4pPr indent="-228600" lvl="3" marL="1828800" algn="l">
              <a:lnSpc>
                <a:spcPct val="100000"/>
              </a:lnSpc>
              <a:spcBef>
                <a:spcPts val="320"/>
              </a:spcBef>
              <a:spcAft>
                <a:spcPts val="0"/>
              </a:spcAft>
              <a:buClr>
                <a:schemeClr val="lt1"/>
              </a:buClr>
              <a:buSzPts val="1600"/>
              <a:buNone/>
              <a:defRPr b="1" sz="1600"/>
            </a:lvl4pPr>
            <a:lvl5pPr indent="-228600" lvl="4" marL="2286000" algn="l">
              <a:lnSpc>
                <a:spcPct val="100000"/>
              </a:lnSpc>
              <a:spcBef>
                <a:spcPts val="320"/>
              </a:spcBef>
              <a:spcAft>
                <a:spcPts val="0"/>
              </a:spcAft>
              <a:buClr>
                <a:schemeClr val="lt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35" name="Google Shape;35;p15"/>
          <p:cNvSpPr txBox="1"/>
          <p:nvPr>
            <p:ph idx="4" type="body"/>
          </p:nvPr>
        </p:nvSpPr>
        <p:spPr>
          <a:xfrm>
            <a:off x="4645025" y="2349398"/>
            <a:ext cx="4041775" cy="3895725"/>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360"/>
              </a:spcBef>
              <a:spcAft>
                <a:spcPts val="0"/>
              </a:spcAft>
              <a:buClr>
                <a:srgbClr val="5F6060"/>
              </a:buClr>
              <a:buSzPts val="1800"/>
              <a:buNone/>
              <a:defRPr sz="1800">
                <a:solidFill>
                  <a:srgbClr val="5F6060"/>
                </a:solidFill>
              </a:defRPr>
            </a:lvl1pPr>
            <a:lvl2pPr indent="-342900" lvl="1" marL="914400" algn="l">
              <a:lnSpc>
                <a:spcPct val="100000"/>
              </a:lnSpc>
              <a:spcBef>
                <a:spcPts val="360"/>
              </a:spcBef>
              <a:spcAft>
                <a:spcPts val="0"/>
              </a:spcAft>
              <a:buClr>
                <a:srgbClr val="5F6060"/>
              </a:buClr>
              <a:buSzPts val="1800"/>
              <a:buChar char="–"/>
              <a:defRPr sz="1800">
                <a:solidFill>
                  <a:srgbClr val="5F6060"/>
                </a:solidFill>
              </a:defRPr>
            </a:lvl2pPr>
            <a:lvl3pPr indent="-342900" lvl="2" marL="1371600" algn="l">
              <a:lnSpc>
                <a:spcPct val="100000"/>
              </a:lnSpc>
              <a:spcBef>
                <a:spcPts val="360"/>
              </a:spcBef>
              <a:spcAft>
                <a:spcPts val="0"/>
              </a:spcAft>
              <a:buClr>
                <a:srgbClr val="5F6060"/>
              </a:buClr>
              <a:buSzPts val="1800"/>
              <a:buChar char="•"/>
              <a:defRPr sz="1800">
                <a:solidFill>
                  <a:srgbClr val="5F6060"/>
                </a:solidFill>
              </a:defRPr>
            </a:lvl3pPr>
            <a:lvl4pPr indent="-342900" lvl="3" marL="1828800" algn="l">
              <a:lnSpc>
                <a:spcPct val="100000"/>
              </a:lnSpc>
              <a:spcBef>
                <a:spcPts val="360"/>
              </a:spcBef>
              <a:spcAft>
                <a:spcPts val="0"/>
              </a:spcAft>
              <a:buClr>
                <a:srgbClr val="5F6060"/>
              </a:buClr>
              <a:buSzPts val="1800"/>
              <a:buChar char="–"/>
              <a:defRPr sz="1800">
                <a:solidFill>
                  <a:srgbClr val="5F6060"/>
                </a:solidFill>
              </a:defRPr>
            </a:lvl4pPr>
            <a:lvl5pPr indent="-342900" lvl="4" marL="2286000" algn="l">
              <a:lnSpc>
                <a:spcPct val="100000"/>
              </a:lnSpc>
              <a:spcBef>
                <a:spcPts val="360"/>
              </a:spcBef>
              <a:spcAft>
                <a:spcPts val="0"/>
              </a:spcAft>
              <a:buClr>
                <a:srgbClr val="5F6060"/>
              </a:buClr>
              <a:buSzPts val="1800"/>
              <a:buChar char="»"/>
              <a:defRPr sz="1800">
                <a:solidFill>
                  <a:srgbClr val="5F6060"/>
                </a:solidFill>
              </a:defRPr>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36" name="Google Shape;36;p15"/>
          <p:cNvSpPr txBox="1"/>
          <p:nvPr/>
        </p:nvSpPr>
        <p:spPr>
          <a:xfrm>
            <a:off x="6705600" y="435508"/>
            <a:ext cx="2133600" cy="365125"/>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5F6060"/>
              </a:buClr>
              <a:buSzPts val="1800"/>
              <a:buFont typeface="Calibri"/>
              <a:buNone/>
            </a:pPr>
            <a:fld id="{00000000-1234-1234-1234-123412341234}" type="slidenum">
              <a:rPr b="0" i="0" lang="en-US" sz="1800" u="none" cap="none" strike="noStrike">
                <a:solidFill>
                  <a:srgbClr val="5F6060"/>
                </a:solidFill>
                <a:latin typeface="Calibri"/>
                <a:ea typeface="Calibri"/>
                <a:cs typeface="Calibri"/>
                <a:sym typeface="Calibri"/>
              </a:rPr>
              <a:t>‹#›</a:t>
            </a:fld>
            <a:endParaRPr b="0" i="0" sz="1800" u="none" cap="none" strike="noStrike">
              <a:solidFill>
                <a:srgbClr val="5F6060"/>
              </a:solidFill>
              <a:latin typeface="Calibri"/>
              <a:ea typeface="Calibri"/>
              <a:cs typeface="Calibri"/>
              <a:sym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blipFill>
          <a:blip r:embed="rId2">
            <a:alphaModFix/>
          </a:blip>
          <a:stretch>
            <a:fillRect/>
          </a:stretch>
        </a:blipFill>
      </p:bgPr>
    </p:bg>
    <p:spTree>
      <p:nvGrpSpPr>
        <p:cNvPr id="37" name="Shape 37"/>
        <p:cNvGrpSpPr/>
        <p:nvPr/>
      </p:nvGrpSpPr>
      <p:grpSpPr>
        <a:xfrm>
          <a:off x="0" y="0"/>
          <a:ext cx="0" cy="0"/>
          <a:chOff x="0" y="0"/>
          <a:chExt cx="0" cy="0"/>
        </a:xfrm>
      </p:grpSpPr>
      <p:sp>
        <p:nvSpPr>
          <p:cNvPr id="38" name="Google Shape;38;p16"/>
          <p:cNvSpPr txBox="1"/>
          <p:nvPr>
            <p:ph type="title"/>
          </p:nvPr>
        </p:nvSpPr>
        <p:spPr>
          <a:xfrm>
            <a:off x="414865" y="2414616"/>
            <a:ext cx="8229600" cy="1143000"/>
          </a:xfrm>
          <a:prstGeom prst="rect">
            <a:avLst/>
          </a:prstGeom>
          <a:noFill/>
          <a:ln>
            <a:noFill/>
          </a:ln>
        </p:spPr>
        <p:txBody>
          <a:bodyPr anchorCtr="0" anchor="b" bIns="45700" lIns="91425" spcFirstLastPara="1" rIns="91425" wrap="square" tIns="45700">
            <a:normAutofit/>
          </a:bodyPr>
          <a:lstStyle>
            <a:lvl1pPr lvl="0" algn="ctr">
              <a:lnSpc>
                <a:spcPct val="100000"/>
              </a:lnSpc>
              <a:spcBef>
                <a:spcPts val="0"/>
              </a:spcBef>
              <a:spcAft>
                <a:spcPts val="0"/>
              </a:spcAft>
              <a:buClr>
                <a:srgbClr val="E31837"/>
              </a:buClr>
              <a:buSzPts val="3200"/>
              <a:buFont typeface="Georgia"/>
              <a:buNone/>
              <a:defRPr sz="3200">
                <a:solidFill>
                  <a:srgbClr val="E31837"/>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16"/>
          <p:cNvSpPr txBox="1"/>
          <p:nvPr>
            <p:ph idx="12" type="sldNum"/>
          </p:nvPr>
        </p:nvSpPr>
        <p:spPr>
          <a:xfrm>
            <a:off x="6705600" y="435508"/>
            <a:ext cx="2133600" cy="365125"/>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800"/>
              <a:buFont typeface="Arial"/>
              <a:buNone/>
              <a:defRPr b="0" i="0" sz="1800" u="none" cap="none" strike="noStrike">
                <a:solidFill>
                  <a:srgbClr val="5F6060"/>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800"/>
              <a:buFont typeface="Arial"/>
              <a:buNone/>
              <a:defRPr b="0" i="0" sz="1800" u="none" cap="none" strike="noStrike">
                <a:solidFill>
                  <a:srgbClr val="5F6060"/>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800"/>
              <a:buFont typeface="Arial"/>
              <a:buNone/>
              <a:defRPr b="0" i="0" sz="1800" u="none" cap="none" strike="noStrike">
                <a:solidFill>
                  <a:srgbClr val="5F6060"/>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800"/>
              <a:buFont typeface="Arial"/>
              <a:buNone/>
              <a:defRPr b="0" i="0" sz="1800" u="none" cap="none" strike="noStrike">
                <a:solidFill>
                  <a:srgbClr val="5F6060"/>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800"/>
              <a:buFont typeface="Arial"/>
              <a:buNone/>
              <a:defRPr b="0" i="0" sz="1800" u="none" cap="none" strike="noStrike">
                <a:solidFill>
                  <a:srgbClr val="5F6060"/>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800"/>
              <a:buFont typeface="Arial"/>
              <a:buNone/>
              <a:defRPr b="0" i="0" sz="1800" u="none" cap="none" strike="noStrike">
                <a:solidFill>
                  <a:srgbClr val="5F6060"/>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800"/>
              <a:buFont typeface="Arial"/>
              <a:buNone/>
              <a:defRPr b="0" i="0" sz="1800" u="none" cap="none" strike="noStrike">
                <a:solidFill>
                  <a:srgbClr val="5F6060"/>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800"/>
              <a:buFont typeface="Arial"/>
              <a:buNone/>
              <a:defRPr b="0" i="0" sz="1800" u="none" cap="none" strike="noStrike">
                <a:solidFill>
                  <a:srgbClr val="5F6060"/>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800"/>
              <a:buFont typeface="Arial"/>
              <a:buNone/>
              <a:defRPr b="0" i="0" sz="1800" u="none" cap="none" strike="noStrike">
                <a:solidFill>
                  <a:srgbClr val="5F6060"/>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blipFill>
          <a:blip r:embed="rId2">
            <a:alphaModFix/>
          </a:blip>
          <a:stretch>
            <a:fillRect/>
          </a:stretch>
        </a:blipFill>
      </p:bgPr>
    </p:bg>
    <p:spTree>
      <p:nvGrpSpPr>
        <p:cNvPr id="40" name="Shape 40"/>
        <p:cNvGrpSpPr/>
        <p:nvPr/>
      </p:nvGrpSpPr>
      <p:grpSpPr>
        <a:xfrm>
          <a:off x="0" y="0"/>
          <a:ext cx="0" cy="0"/>
          <a:chOff x="0" y="0"/>
          <a:chExt cx="0" cy="0"/>
        </a:xfrm>
      </p:grpSpPr>
      <p:sp>
        <p:nvSpPr>
          <p:cNvPr id="41" name="Google Shape;41;p17"/>
          <p:cNvSpPr txBox="1"/>
          <p:nvPr>
            <p:ph idx="12" type="sldNum"/>
          </p:nvPr>
        </p:nvSpPr>
        <p:spPr>
          <a:xfrm>
            <a:off x="6705600" y="435508"/>
            <a:ext cx="2133600" cy="365125"/>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800"/>
              <a:buFont typeface="Arial"/>
              <a:buNone/>
              <a:defRPr b="0" i="0" sz="1800" u="none" cap="none" strike="noStrike">
                <a:solidFill>
                  <a:srgbClr val="5F6060"/>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800"/>
              <a:buFont typeface="Arial"/>
              <a:buNone/>
              <a:defRPr b="0" i="0" sz="1800" u="none" cap="none" strike="noStrike">
                <a:solidFill>
                  <a:srgbClr val="5F6060"/>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800"/>
              <a:buFont typeface="Arial"/>
              <a:buNone/>
              <a:defRPr b="0" i="0" sz="1800" u="none" cap="none" strike="noStrike">
                <a:solidFill>
                  <a:srgbClr val="5F6060"/>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800"/>
              <a:buFont typeface="Arial"/>
              <a:buNone/>
              <a:defRPr b="0" i="0" sz="1800" u="none" cap="none" strike="noStrike">
                <a:solidFill>
                  <a:srgbClr val="5F6060"/>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800"/>
              <a:buFont typeface="Arial"/>
              <a:buNone/>
              <a:defRPr b="0" i="0" sz="1800" u="none" cap="none" strike="noStrike">
                <a:solidFill>
                  <a:srgbClr val="5F6060"/>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800"/>
              <a:buFont typeface="Arial"/>
              <a:buNone/>
              <a:defRPr b="0" i="0" sz="1800" u="none" cap="none" strike="noStrike">
                <a:solidFill>
                  <a:srgbClr val="5F6060"/>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800"/>
              <a:buFont typeface="Arial"/>
              <a:buNone/>
              <a:defRPr b="0" i="0" sz="1800" u="none" cap="none" strike="noStrike">
                <a:solidFill>
                  <a:srgbClr val="5F6060"/>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800"/>
              <a:buFont typeface="Arial"/>
              <a:buNone/>
              <a:defRPr b="0" i="0" sz="1800" u="none" cap="none" strike="noStrike">
                <a:solidFill>
                  <a:srgbClr val="5F6060"/>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800"/>
              <a:buFont typeface="Arial"/>
              <a:buNone/>
              <a:defRPr b="0" i="0" sz="1800" u="none" cap="none" strike="noStrike">
                <a:solidFill>
                  <a:srgbClr val="5F6060"/>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bg>
      <p:bgPr>
        <a:blipFill>
          <a:blip r:embed="rId2">
            <a:alphaModFix/>
          </a:blip>
          <a:stretch>
            <a:fillRect/>
          </a:stretch>
        </a:blipFill>
      </p:bgPr>
    </p:bg>
    <p:spTree>
      <p:nvGrpSpPr>
        <p:cNvPr id="42" name="Shape 42"/>
        <p:cNvGrpSpPr/>
        <p:nvPr/>
      </p:nvGrpSpPr>
      <p:grpSpPr>
        <a:xfrm>
          <a:off x="0" y="0"/>
          <a:ext cx="0" cy="0"/>
          <a:chOff x="0" y="0"/>
          <a:chExt cx="0" cy="0"/>
        </a:xfrm>
      </p:grpSpPr>
      <p:sp>
        <p:nvSpPr>
          <p:cNvPr id="43" name="Google Shape;43;p18"/>
          <p:cNvSpPr txBox="1"/>
          <p:nvPr>
            <p:ph type="title"/>
          </p:nvPr>
        </p:nvSpPr>
        <p:spPr>
          <a:xfrm>
            <a:off x="457200" y="1685617"/>
            <a:ext cx="3008313" cy="116205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E31837"/>
              </a:buClr>
              <a:buSzPts val="2000"/>
              <a:buFont typeface="Georgia"/>
              <a:buNone/>
              <a:defRPr b="0" sz="2000">
                <a:solidFill>
                  <a:srgbClr val="E31837"/>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18"/>
          <p:cNvSpPr txBox="1"/>
          <p:nvPr>
            <p:ph idx="1" type="body"/>
          </p:nvPr>
        </p:nvSpPr>
        <p:spPr>
          <a:xfrm>
            <a:off x="3575050" y="1685617"/>
            <a:ext cx="5111750" cy="4679949"/>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640"/>
              </a:spcBef>
              <a:spcAft>
                <a:spcPts val="0"/>
              </a:spcAft>
              <a:buClr>
                <a:schemeClr val="lt1"/>
              </a:buClr>
              <a:buSzPts val="3200"/>
              <a:buNone/>
              <a:defRPr sz="3200"/>
            </a:lvl1pPr>
            <a:lvl2pPr indent="-406400" lvl="1" marL="914400" algn="l">
              <a:lnSpc>
                <a:spcPct val="100000"/>
              </a:lnSpc>
              <a:spcBef>
                <a:spcPts val="560"/>
              </a:spcBef>
              <a:spcAft>
                <a:spcPts val="0"/>
              </a:spcAft>
              <a:buClr>
                <a:schemeClr val="lt1"/>
              </a:buClr>
              <a:buSzPts val="2800"/>
              <a:buChar char="–"/>
              <a:defRPr sz="2800"/>
            </a:lvl2pPr>
            <a:lvl3pPr indent="-381000" lvl="2" marL="1371600" algn="l">
              <a:lnSpc>
                <a:spcPct val="100000"/>
              </a:lnSpc>
              <a:spcBef>
                <a:spcPts val="480"/>
              </a:spcBef>
              <a:spcAft>
                <a:spcPts val="0"/>
              </a:spcAft>
              <a:buClr>
                <a:schemeClr val="lt1"/>
              </a:buClr>
              <a:buSzPts val="2400"/>
              <a:buChar char="•"/>
              <a:defRPr sz="2400"/>
            </a:lvl3pPr>
            <a:lvl4pPr indent="-355600" lvl="3" marL="1828800" algn="l">
              <a:lnSpc>
                <a:spcPct val="100000"/>
              </a:lnSpc>
              <a:spcBef>
                <a:spcPts val="400"/>
              </a:spcBef>
              <a:spcAft>
                <a:spcPts val="0"/>
              </a:spcAft>
              <a:buClr>
                <a:schemeClr val="lt1"/>
              </a:buClr>
              <a:buSzPts val="2000"/>
              <a:buChar char="–"/>
              <a:defRPr sz="2000"/>
            </a:lvl4pPr>
            <a:lvl5pPr indent="-355600" lvl="4" marL="2286000" algn="l">
              <a:lnSpc>
                <a:spcPct val="100000"/>
              </a:lnSpc>
              <a:spcBef>
                <a:spcPts val="400"/>
              </a:spcBef>
              <a:spcAft>
                <a:spcPts val="0"/>
              </a:spcAft>
              <a:buClr>
                <a:schemeClr val="lt1"/>
              </a:buClr>
              <a:buSzPts val="2000"/>
              <a:buChar char="»"/>
              <a:defRPr sz="2000"/>
            </a:lvl5pPr>
            <a:lvl6pPr indent="-355600" lvl="5" marL="2743200" algn="l">
              <a:lnSpc>
                <a:spcPct val="100000"/>
              </a:lnSpc>
              <a:spcBef>
                <a:spcPts val="400"/>
              </a:spcBef>
              <a:spcAft>
                <a:spcPts val="0"/>
              </a:spcAft>
              <a:buClr>
                <a:schemeClr val="dk1"/>
              </a:buClr>
              <a:buSzPts val="2000"/>
              <a:buChar char="•"/>
              <a:defRPr sz="2000"/>
            </a:lvl6pPr>
            <a:lvl7pPr indent="-355600" lvl="6" marL="3200400" algn="l">
              <a:lnSpc>
                <a:spcPct val="100000"/>
              </a:lnSpc>
              <a:spcBef>
                <a:spcPts val="400"/>
              </a:spcBef>
              <a:spcAft>
                <a:spcPts val="0"/>
              </a:spcAft>
              <a:buClr>
                <a:schemeClr val="dk1"/>
              </a:buClr>
              <a:buSzPts val="2000"/>
              <a:buChar char="•"/>
              <a:defRPr sz="2000"/>
            </a:lvl7pPr>
            <a:lvl8pPr indent="-355600" lvl="7" marL="3657600" algn="l">
              <a:lnSpc>
                <a:spcPct val="100000"/>
              </a:lnSpc>
              <a:spcBef>
                <a:spcPts val="400"/>
              </a:spcBef>
              <a:spcAft>
                <a:spcPts val="0"/>
              </a:spcAft>
              <a:buClr>
                <a:schemeClr val="dk1"/>
              </a:buClr>
              <a:buSzPts val="2000"/>
              <a:buChar char="•"/>
              <a:defRPr sz="2000"/>
            </a:lvl8pPr>
            <a:lvl9pPr indent="-355600" lvl="8" marL="4114800" algn="l">
              <a:lnSpc>
                <a:spcPct val="100000"/>
              </a:lnSpc>
              <a:spcBef>
                <a:spcPts val="400"/>
              </a:spcBef>
              <a:spcAft>
                <a:spcPts val="0"/>
              </a:spcAft>
              <a:buClr>
                <a:schemeClr val="dk1"/>
              </a:buClr>
              <a:buSzPts val="2000"/>
              <a:buChar char="•"/>
              <a:defRPr sz="2000"/>
            </a:lvl9pPr>
          </a:lstStyle>
          <a:p/>
        </p:txBody>
      </p:sp>
      <p:sp>
        <p:nvSpPr>
          <p:cNvPr id="45" name="Google Shape;45;p18"/>
          <p:cNvSpPr txBox="1"/>
          <p:nvPr>
            <p:ph idx="2" type="body"/>
          </p:nvPr>
        </p:nvSpPr>
        <p:spPr>
          <a:xfrm>
            <a:off x="457200" y="2847668"/>
            <a:ext cx="3008313" cy="3517898"/>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360"/>
              </a:spcBef>
              <a:spcAft>
                <a:spcPts val="0"/>
              </a:spcAft>
              <a:buClr>
                <a:srgbClr val="5F6060"/>
              </a:buClr>
              <a:buSzPts val="1800"/>
              <a:buNone/>
              <a:defRPr sz="1800">
                <a:solidFill>
                  <a:srgbClr val="5F6060"/>
                </a:solidFill>
              </a:defRPr>
            </a:lvl1pPr>
            <a:lvl2pPr indent="-228600" lvl="1" marL="914400" algn="l">
              <a:lnSpc>
                <a:spcPct val="100000"/>
              </a:lnSpc>
              <a:spcBef>
                <a:spcPts val="240"/>
              </a:spcBef>
              <a:spcAft>
                <a:spcPts val="0"/>
              </a:spcAft>
              <a:buClr>
                <a:schemeClr val="lt1"/>
              </a:buClr>
              <a:buSzPts val="1200"/>
              <a:buNone/>
              <a:defRPr sz="1200"/>
            </a:lvl2pPr>
            <a:lvl3pPr indent="-228600" lvl="2" marL="1371600" algn="l">
              <a:lnSpc>
                <a:spcPct val="100000"/>
              </a:lnSpc>
              <a:spcBef>
                <a:spcPts val="200"/>
              </a:spcBef>
              <a:spcAft>
                <a:spcPts val="0"/>
              </a:spcAft>
              <a:buClr>
                <a:schemeClr val="lt1"/>
              </a:buClr>
              <a:buSzPts val="1000"/>
              <a:buNone/>
              <a:defRPr sz="1000"/>
            </a:lvl3pPr>
            <a:lvl4pPr indent="-228600" lvl="3" marL="1828800" algn="l">
              <a:lnSpc>
                <a:spcPct val="100000"/>
              </a:lnSpc>
              <a:spcBef>
                <a:spcPts val="180"/>
              </a:spcBef>
              <a:spcAft>
                <a:spcPts val="0"/>
              </a:spcAft>
              <a:buClr>
                <a:schemeClr val="lt1"/>
              </a:buClr>
              <a:buSzPts val="900"/>
              <a:buNone/>
              <a:defRPr sz="900"/>
            </a:lvl4pPr>
            <a:lvl5pPr indent="-228600" lvl="4" marL="2286000" algn="l">
              <a:lnSpc>
                <a:spcPct val="100000"/>
              </a:lnSpc>
              <a:spcBef>
                <a:spcPts val="180"/>
              </a:spcBef>
              <a:spcAft>
                <a:spcPts val="0"/>
              </a:spcAft>
              <a:buClr>
                <a:schemeClr val="lt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46" name="Google Shape;46;p18"/>
          <p:cNvSpPr txBox="1"/>
          <p:nvPr>
            <p:ph idx="12" type="sldNum"/>
          </p:nvPr>
        </p:nvSpPr>
        <p:spPr>
          <a:xfrm>
            <a:off x="6705600" y="435508"/>
            <a:ext cx="2133600" cy="365125"/>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800"/>
              <a:buFont typeface="Arial"/>
              <a:buNone/>
              <a:defRPr b="0" i="0" sz="1800" u="none" cap="none" strike="noStrike">
                <a:solidFill>
                  <a:srgbClr val="5F6060"/>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800"/>
              <a:buFont typeface="Arial"/>
              <a:buNone/>
              <a:defRPr b="0" i="0" sz="1800" u="none" cap="none" strike="noStrike">
                <a:solidFill>
                  <a:srgbClr val="5F6060"/>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800"/>
              <a:buFont typeface="Arial"/>
              <a:buNone/>
              <a:defRPr b="0" i="0" sz="1800" u="none" cap="none" strike="noStrike">
                <a:solidFill>
                  <a:srgbClr val="5F6060"/>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800"/>
              <a:buFont typeface="Arial"/>
              <a:buNone/>
              <a:defRPr b="0" i="0" sz="1800" u="none" cap="none" strike="noStrike">
                <a:solidFill>
                  <a:srgbClr val="5F6060"/>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800"/>
              <a:buFont typeface="Arial"/>
              <a:buNone/>
              <a:defRPr b="0" i="0" sz="1800" u="none" cap="none" strike="noStrike">
                <a:solidFill>
                  <a:srgbClr val="5F6060"/>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800"/>
              <a:buFont typeface="Arial"/>
              <a:buNone/>
              <a:defRPr b="0" i="0" sz="1800" u="none" cap="none" strike="noStrike">
                <a:solidFill>
                  <a:srgbClr val="5F6060"/>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800"/>
              <a:buFont typeface="Arial"/>
              <a:buNone/>
              <a:defRPr b="0" i="0" sz="1800" u="none" cap="none" strike="noStrike">
                <a:solidFill>
                  <a:srgbClr val="5F6060"/>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800"/>
              <a:buFont typeface="Arial"/>
              <a:buNone/>
              <a:defRPr b="0" i="0" sz="1800" u="none" cap="none" strike="noStrike">
                <a:solidFill>
                  <a:srgbClr val="5F6060"/>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800"/>
              <a:buFont typeface="Arial"/>
              <a:buNone/>
              <a:defRPr b="0" i="0" sz="1800" u="none" cap="none" strike="noStrike">
                <a:solidFill>
                  <a:srgbClr val="5F6060"/>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bg>
      <p:bgPr>
        <a:blipFill>
          <a:blip r:embed="rId2">
            <a:alphaModFix/>
          </a:blip>
          <a:stretch>
            <a:fillRect/>
          </a:stretch>
        </a:blipFill>
      </p:bgPr>
    </p:bg>
    <p:spTree>
      <p:nvGrpSpPr>
        <p:cNvPr id="47" name="Shape 47"/>
        <p:cNvGrpSpPr/>
        <p:nvPr/>
      </p:nvGrpSpPr>
      <p:grpSpPr>
        <a:xfrm>
          <a:off x="0" y="0"/>
          <a:ext cx="0" cy="0"/>
          <a:chOff x="0" y="0"/>
          <a:chExt cx="0" cy="0"/>
        </a:xfrm>
      </p:grpSpPr>
      <p:sp>
        <p:nvSpPr>
          <p:cNvPr id="48" name="Google Shape;48;p19"/>
          <p:cNvSpPr txBox="1"/>
          <p:nvPr>
            <p:ph type="title"/>
          </p:nvPr>
        </p:nvSpPr>
        <p:spPr>
          <a:xfrm>
            <a:off x="1792288" y="5272548"/>
            <a:ext cx="5486400" cy="566738"/>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E31837"/>
              </a:buClr>
              <a:buSzPts val="2000"/>
              <a:buFont typeface="Georgia"/>
              <a:buNone/>
              <a:defRPr b="0" sz="2000">
                <a:solidFill>
                  <a:srgbClr val="E31837"/>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19"/>
          <p:cNvSpPr/>
          <p:nvPr>
            <p:ph idx="2" type="pic"/>
          </p:nvPr>
        </p:nvSpPr>
        <p:spPr>
          <a:xfrm>
            <a:off x="1792288" y="1716547"/>
            <a:ext cx="5486400" cy="3482975"/>
          </a:xfrm>
          <a:prstGeom prst="rect">
            <a:avLst/>
          </a:prstGeom>
          <a:noFill/>
          <a:ln>
            <a:noFill/>
          </a:ln>
        </p:spPr>
      </p:sp>
      <p:sp>
        <p:nvSpPr>
          <p:cNvPr id="50" name="Google Shape;50;p19"/>
          <p:cNvSpPr txBox="1"/>
          <p:nvPr>
            <p:ph idx="1" type="body"/>
          </p:nvPr>
        </p:nvSpPr>
        <p:spPr>
          <a:xfrm>
            <a:off x="1792288" y="5839286"/>
            <a:ext cx="5486400" cy="804862"/>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360"/>
              </a:spcBef>
              <a:spcAft>
                <a:spcPts val="0"/>
              </a:spcAft>
              <a:buClr>
                <a:srgbClr val="5F6060"/>
              </a:buClr>
              <a:buSzPts val="1800"/>
              <a:buNone/>
              <a:defRPr sz="1800">
                <a:solidFill>
                  <a:srgbClr val="5F6060"/>
                </a:solidFill>
              </a:defRPr>
            </a:lvl1pPr>
            <a:lvl2pPr indent="-228600" lvl="1" marL="914400" algn="l">
              <a:lnSpc>
                <a:spcPct val="100000"/>
              </a:lnSpc>
              <a:spcBef>
                <a:spcPts val="240"/>
              </a:spcBef>
              <a:spcAft>
                <a:spcPts val="0"/>
              </a:spcAft>
              <a:buClr>
                <a:schemeClr val="lt1"/>
              </a:buClr>
              <a:buSzPts val="1200"/>
              <a:buNone/>
              <a:defRPr sz="1200"/>
            </a:lvl2pPr>
            <a:lvl3pPr indent="-228600" lvl="2" marL="1371600" algn="l">
              <a:lnSpc>
                <a:spcPct val="100000"/>
              </a:lnSpc>
              <a:spcBef>
                <a:spcPts val="200"/>
              </a:spcBef>
              <a:spcAft>
                <a:spcPts val="0"/>
              </a:spcAft>
              <a:buClr>
                <a:schemeClr val="lt1"/>
              </a:buClr>
              <a:buSzPts val="1000"/>
              <a:buNone/>
              <a:defRPr sz="1000"/>
            </a:lvl3pPr>
            <a:lvl4pPr indent="-228600" lvl="3" marL="1828800" algn="l">
              <a:lnSpc>
                <a:spcPct val="100000"/>
              </a:lnSpc>
              <a:spcBef>
                <a:spcPts val="180"/>
              </a:spcBef>
              <a:spcAft>
                <a:spcPts val="0"/>
              </a:spcAft>
              <a:buClr>
                <a:schemeClr val="lt1"/>
              </a:buClr>
              <a:buSzPts val="900"/>
              <a:buNone/>
              <a:defRPr sz="900"/>
            </a:lvl4pPr>
            <a:lvl5pPr indent="-228600" lvl="4" marL="2286000" algn="l">
              <a:lnSpc>
                <a:spcPct val="100000"/>
              </a:lnSpc>
              <a:spcBef>
                <a:spcPts val="180"/>
              </a:spcBef>
              <a:spcAft>
                <a:spcPts val="0"/>
              </a:spcAft>
              <a:buClr>
                <a:schemeClr val="lt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51" name="Google Shape;51;p19"/>
          <p:cNvSpPr txBox="1"/>
          <p:nvPr>
            <p:ph idx="12" type="sldNum"/>
          </p:nvPr>
        </p:nvSpPr>
        <p:spPr>
          <a:xfrm>
            <a:off x="6705600" y="435508"/>
            <a:ext cx="2133600" cy="365125"/>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800"/>
              <a:buFont typeface="Arial"/>
              <a:buNone/>
              <a:defRPr b="0" i="0" sz="1800" u="none" cap="none" strike="noStrike">
                <a:solidFill>
                  <a:srgbClr val="5F6060"/>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800"/>
              <a:buFont typeface="Arial"/>
              <a:buNone/>
              <a:defRPr b="0" i="0" sz="1800" u="none" cap="none" strike="noStrike">
                <a:solidFill>
                  <a:srgbClr val="5F6060"/>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800"/>
              <a:buFont typeface="Arial"/>
              <a:buNone/>
              <a:defRPr b="0" i="0" sz="1800" u="none" cap="none" strike="noStrike">
                <a:solidFill>
                  <a:srgbClr val="5F6060"/>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800"/>
              <a:buFont typeface="Arial"/>
              <a:buNone/>
              <a:defRPr b="0" i="0" sz="1800" u="none" cap="none" strike="noStrike">
                <a:solidFill>
                  <a:srgbClr val="5F6060"/>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800"/>
              <a:buFont typeface="Arial"/>
              <a:buNone/>
              <a:defRPr b="0" i="0" sz="1800" u="none" cap="none" strike="noStrike">
                <a:solidFill>
                  <a:srgbClr val="5F6060"/>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800"/>
              <a:buFont typeface="Arial"/>
              <a:buNone/>
              <a:defRPr b="0" i="0" sz="1800" u="none" cap="none" strike="noStrike">
                <a:solidFill>
                  <a:srgbClr val="5F6060"/>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800"/>
              <a:buFont typeface="Arial"/>
              <a:buNone/>
              <a:defRPr b="0" i="0" sz="1800" u="none" cap="none" strike="noStrike">
                <a:solidFill>
                  <a:srgbClr val="5F6060"/>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800"/>
              <a:buFont typeface="Arial"/>
              <a:buNone/>
              <a:defRPr b="0" i="0" sz="1800" u="none" cap="none" strike="noStrike">
                <a:solidFill>
                  <a:srgbClr val="5F6060"/>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800"/>
              <a:buFont typeface="Arial"/>
              <a:buNone/>
              <a:defRPr b="0" i="0" sz="1800" u="none" cap="none" strike="noStrike">
                <a:solidFill>
                  <a:srgbClr val="5F6060"/>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9.xml"/><Relationship Id="rId10" Type="http://schemas.openxmlformats.org/officeDocument/2006/relationships/slideLayout" Target="../slideLayouts/slideLayout8.xml"/><Relationship Id="rId13" Type="http://schemas.openxmlformats.org/officeDocument/2006/relationships/theme" Target="../theme/theme2.xml"/><Relationship Id="rId12" Type="http://schemas.openxmlformats.org/officeDocument/2006/relationships/slideLayout" Target="../slideLayouts/slideLayout10.xml"/><Relationship Id="rId1" Type="http://schemas.openxmlformats.org/officeDocument/2006/relationships/image" Target="../media/image3.jpg"/><Relationship Id="rId2" Type="http://schemas.openxmlformats.org/officeDocument/2006/relationships/image" Target="../media/image4.pn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0"/>
          <p:cNvSpPr txBox="1"/>
          <p:nvPr>
            <p:ph type="title"/>
          </p:nvPr>
        </p:nvSpPr>
        <p:spPr>
          <a:xfrm>
            <a:off x="414865" y="2668616"/>
            <a:ext cx="8229600" cy="1143000"/>
          </a:xfrm>
          <a:prstGeom prst="rect">
            <a:avLst/>
          </a:prstGeom>
          <a:noFill/>
          <a:ln>
            <a:noFill/>
          </a:ln>
        </p:spPr>
        <p:txBody>
          <a:bodyPr anchorCtr="0" anchor="b" bIns="45700" lIns="91425" spcFirstLastPara="1" rIns="91425" wrap="square" tIns="45700">
            <a:normAutofit/>
          </a:bodyPr>
          <a:lstStyle>
            <a:lvl1pPr lvl="0" marR="0" rtl="0" algn="l">
              <a:lnSpc>
                <a:spcPct val="100000"/>
              </a:lnSpc>
              <a:spcBef>
                <a:spcPts val="0"/>
              </a:spcBef>
              <a:spcAft>
                <a:spcPts val="0"/>
              </a:spcAft>
              <a:buClr>
                <a:schemeClr val="lt1"/>
              </a:buClr>
              <a:buSzPts val="3600"/>
              <a:buFont typeface="Georgia"/>
              <a:buNone/>
              <a:defRPr b="0" i="0" sz="3600" u="none" cap="none" strike="noStrike">
                <a:solidFill>
                  <a:schemeClr val="lt1"/>
                </a:solidFill>
                <a:latin typeface="Georgia"/>
                <a:ea typeface="Georgia"/>
                <a:cs typeface="Georgia"/>
                <a:sym typeface="Georgia"/>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10"/>
          <p:cNvSpPr txBox="1"/>
          <p:nvPr>
            <p:ph idx="1" type="body"/>
          </p:nvPr>
        </p:nvSpPr>
        <p:spPr>
          <a:xfrm>
            <a:off x="414865" y="3811617"/>
            <a:ext cx="8229600" cy="2449484"/>
          </a:xfrm>
          <a:prstGeom prst="rect">
            <a:avLst/>
          </a:prstGeom>
          <a:noFill/>
          <a:ln>
            <a:noFill/>
          </a:ln>
        </p:spPr>
        <p:txBody>
          <a:bodyPr anchorCtr="0" anchor="t" bIns="45700" lIns="91425" spcFirstLastPara="1" rIns="91425" wrap="square" tIns="45700">
            <a:normAutofit/>
          </a:bodyPr>
          <a:lstStyle>
            <a:lvl1pPr indent="-228600" lvl="0" marL="457200" marR="0" rtl="0" algn="l">
              <a:lnSpc>
                <a:spcPct val="100000"/>
              </a:lnSpc>
              <a:spcBef>
                <a:spcPts val="360"/>
              </a:spcBef>
              <a:spcAft>
                <a:spcPts val="0"/>
              </a:spcAft>
              <a:buClr>
                <a:schemeClr val="lt1"/>
              </a:buClr>
              <a:buSzPts val="1800"/>
              <a:buFont typeface="Arial"/>
              <a:buNone/>
              <a:defRPr b="0" i="0" sz="1800" u="none" cap="none" strike="noStrike">
                <a:solidFill>
                  <a:schemeClr val="lt1"/>
                </a:solidFill>
                <a:latin typeface="Calibri"/>
                <a:ea typeface="Calibri"/>
                <a:cs typeface="Calibri"/>
                <a:sym typeface="Calibri"/>
              </a:defRPr>
            </a:lvl1pPr>
            <a:lvl2pPr indent="-342900" lvl="1" marL="914400" marR="0" rtl="0" algn="l">
              <a:lnSpc>
                <a:spcPct val="100000"/>
              </a:lnSpc>
              <a:spcBef>
                <a:spcPts val="36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2pPr>
            <a:lvl3pPr indent="-342900" lvl="2" marL="1371600" marR="0" rtl="0" algn="l">
              <a:lnSpc>
                <a:spcPct val="100000"/>
              </a:lnSpc>
              <a:spcBef>
                <a:spcPts val="36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3pPr>
            <a:lvl4pPr indent="-342900" lvl="3" marL="1828800" marR="0" rtl="0" algn="l">
              <a:lnSpc>
                <a:spcPct val="100000"/>
              </a:lnSpc>
              <a:spcBef>
                <a:spcPts val="36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4pPr>
            <a:lvl5pPr indent="-342900" lvl="4" marL="2286000" marR="0" rtl="0" algn="l">
              <a:lnSpc>
                <a:spcPct val="100000"/>
              </a:lnSpc>
              <a:spcBef>
                <a:spcPts val="36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10"/>
          <p:cNvSpPr/>
          <p:nvPr/>
        </p:nvSpPr>
        <p:spPr>
          <a:xfrm>
            <a:off x="213852" y="243348"/>
            <a:ext cx="3141406" cy="1268362"/>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9" name="Google Shape;9;p10"/>
          <p:cNvPicPr preferRelativeResize="0"/>
          <p:nvPr/>
        </p:nvPicPr>
        <p:blipFill rotWithShape="1">
          <a:blip r:embed="rId2">
            <a:alphaModFix/>
          </a:blip>
          <a:srcRect b="0" l="0" r="0" t="0"/>
          <a:stretch/>
        </p:blipFill>
        <p:spPr>
          <a:xfrm>
            <a:off x="-2513108" y="-2502922"/>
            <a:ext cx="8595325" cy="6641842"/>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orcid.org/0009-0004-5459-1376" TargetMode="External"/><Relationship Id="rId4" Type="http://schemas.openxmlformats.org/officeDocument/2006/relationships/hyperlink" Target="https://orcid.org/0009-0007-3229-6546" TargetMode="External"/><Relationship Id="rId5" Type="http://schemas.openxmlformats.org/officeDocument/2006/relationships/hyperlink" Target="http://orcid.org/0009-0009-5694-1874" TargetMode="External"/><Relationship Id="rId6" Type="http://schemas.openxmlformats.org/officeDocument/2006/relationships/hyperlink" Target="http://orcid.org/0009-0006-8343-0082"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hyperlink" Target="https://doi.org/10.1007/s10584-008-9396-y" TargetMode="External"/><Relationship Id="rId4" Type="http://schemas.openxmlformats.org/officeDocument/2006/relationships/hyperlink" Target="https://doi.org/10.1002/ppp3.10453" TargetMode="External"/><Relationship Id="rId5" Type="http://schemas.openxmlformats.org/officeDocument/2006/relationships/hyperlink" Target="http://www.jstor.org/stable/24477079" TargetMode="External"/><Relationship Id="rId6" Type="http://schemas.openxmlformats.org/officeDocument/2006/relationships/hyperlink" Target="https://doi.org/10.1002/ppp3.10219" TargetMode="External"/><Relationship Id="rId7" Type="http://schemas.openxmlformats.org/officeDocument/2006/relationships/hyperlink" Target="https://doi.org/10.1007/s10113-021-01774-2" TargetMode="External"/><Relationship Id="rId8" Type="http://schemas.openxmlformats.org/officeDocument/2006/relationships/hyperlink" Target="about:blank"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
          <p:cNvSpPr txBox="1"/>
          <p:nvPr>
            <p:ph idx="1" type="subTitle"/>
          </p:nvPr>
        </p:nvSpPr>
        <p:spPr>
          <a:xfrm>
            <a:off x="406400" y="3970925"/>
            <a:ext cx="8229600" cy="2549400"/>
          </a:xfrm>
          <a:prstGeom prst="rect">
            <a:avLst/>
          </a:prstGeom>
          <a:noFill/>
          <a:ln>
            <a:noFill/>
          </a:ln>
        </p:spPr>
        <p:txBody>
          <a:bodyPr anchorCtr="0" anchor="t" bIns="45700" lIns="91425" spcFirstLastPara="1" rIns="91425" wrap="square" tIns="45700">
            <a:noAutofit/>
          </a:bodyPr>
          <a:lstStyle/>
          <a:p>
            <a:pPr indent="0" lvl="0" marL="1828800" rtl="0" algn="l">
              <a:lnSpc>
                <a:spcPct val="100000"/>
              </a:lnSpc>
              <a:spcBef>
                <a:spcPts val="0"/>
              </a:spcBef>
              <a:spcAft>
                <a:spcPts val="0"/>
              </a:spcAft>
              <a:buClr>
                <a:schemeClr val="dk1"/>
              </a:buClr>
              <a:buSzPts val="1100"/>
              <a:buFont typeface="Arial"/>
              <a:buNone/>
            </a:pPr>
            <a:r>
              <a:rPr lang="en-US" sz="1400"/>
              <a:t>LaKeta L Kemp, Wendesen King, Stacey Speller, Kholeigh Foster</a:t>
            </a:r>
            <a:endParaRPr sz="1400"/>
          </a:p>
          <a:p>
            <a:pPr indent="0" lvl="0" marL="1828800" rtl="0" algn="l">
              <a:lnSpc>
                <a:spcPct val="100000"/>
              </a:lnSpc>
              <a:spcBef>
                <a:spcPts val="0"/>
              </a:spcBef>
              <a:spcAft>
                <a:spcPts val="0"/>
              </a:spcAft>
              <a:buClr>
                <a:schemeClr val="dk1"/>
              </a:buClr>
              <a:buSzPts val="1100"/>
              <a:buFont typeface="Arial"/>
              <a:buNone/>
            </a:pPr>
            <a:r>
              <a:rPr lang="en-US" sz="1400"/>
              <a:t>Howard University</a:t>
            </a:r>
            <a:endParaRPr sz="1400"/>
          </a:p>
          <a:p>
            <a:pPr indent="0" lvl="0" marL="1828800" rtl="0" algn="l">
              <a:lnSpc>
                <a:spcPct val="100000"/>
              </a:lnSpc>
              <a:spcBef>
                <a:spcPts val="0"/>
              </a:spcBef>
              <a:spcAft>
                <a:spcPts val="0"/>
              </a:spcAft>
              <a:buClr>
                <a:schemeClr val="dk1"/>
              </a:buClr>
              <a:buSzPts val="1100"/>
              <a:buFont typeface="Arial"/>
              <a:buNone/>
            </a:pPr>
            <a:r>
              <a:rPr lang="en-US" sz="1400"/>
              <a:t>DATA 304: Applied Data Science for Social Impact</a:t>
            </a:r>
            <a:endParaRPr sz="1400"/>
          </a:p>
          <a:p>
            <a:pPr indent="0" lvl="0" marL="1828800" rtl="0" algn="l">
              <a:lnSpc>
                <a:spcPct val="100000"/>
              </a:lnSpc>
              <a:spcBef>
                <a:spcPts val="0"/>
              </a:spcBef>
              <a:spcAft>
                <a:spcPts val="0"/>
              </a:spcAft>
              <a:buClr>
                <a:schemeClr val="dk1"/>
              </a:buClr>
              <a:buSzPts val="1100"/>
              <a:buFont typeface="Arial"/>
              <a:buNone/>
            </a:pPr>
            <a:r>
              <a:rPr lang="en-US" sz="1400"/>
              <a:t>Professor Aleshia Berry</a:t>
            </a:r>
            <a:endParaRPr sz="1400"/>
          </a:p>
          <a:p>
            <a:pPr indent="0" lvl="0" marL="1828800" rtl="0" algn="l">
              <a:lnSpc>
                <a:spcPct val="100000"/>
              </a:lnSpc>
              <a:spcBef>
                <a:spcPts val="0"/>
              </a:spcBef>
              <a:spcAft>
                <a:spcPts val="0"/>
              </a:spcAft>
              <a:buClr>
                <a:schemeClr val="dk1"/>
              </a:buClr>
              <a:buSzPts val="1100"/>
              <a:buNone/>
            </a:pPr>
            <a:r>
              <a:rPr lang="en-US" sz="1400"/>
              <a:t>19 April 2024</a:t>
            </a:r>
            <a:endParaRPr sz="1400"/>
          </a:p>
          <a:p>
            <a:pPr indent="0" lvl="0" marL="1828800" rtl="0" algn="l">
              <a:lnSpc>
                <a:spcPct val="100000"/>
              </a:lnSpc>
              <a:spcBef>
                <a:spcPts val="0"/>
              </a:spcBef>
              <a:spcAft>
                <a:spcPts val="0"/>
              </a:spcAft>
              <a:buClr>
                <a:schemeClr val="dk1"/>
              </a:buClr>
              <a:buSzPts val="1100"/>
              <a:buFont typeface="Arial"/>
              <a:buNone/>
            </a:pPr>
            <a:r>
              <a:t/>
            </a:r>
            <a:endParaRPr sz="1400"/>
          </a:p>
          <a:p>
            <a:pPr indent="0" lvl="0" marL="1828800" rtl="0" algn="l">
              <a:lnSpc>
                <a:spcPct val="100000"/>
              </a:lnSpc>
              <a:spcBef>
                <a:spcPts val="0"/>
              </a:spcBef>
              <a:spcAft>
                <a:spcPts val="0"/>
              </a:spcAft>
              <a:buClr>
                <a:schemeClr val="dk1"/>
              </a:buClr>
              <a:buSzPts val="1100"/>
              <a:buFont typeface="Arial"/>
              <a:buNone/>
            </a:pPr>
            <a:r>
              <a:rPr lang="en-US" sz="1400"/>
              <a:t>Author ORCID iD: </a:t>
            </a:r>
            <a:endParaRPr sz="1400"/>
          </a:p>
          <a:p>
            <a:pPr indent="0" lvl="0" marL="1828800" rtl="0" algn="l">
              <a:lnSpc>
                <a:spcPct val="100000"/>
              </a:lnSpc>
              <a:spcBef>
                <a:spcPts val="0"/>
              </a:spcBef>
              <a:spcAft>
                <a:spcPts val="0"/>
              </a:spcAft>
              <a:buClr>
                <a:schemeClr val="dk1"/>
              </a:buClr>
              <a:buSzPts val="1100"/>
              <a:buNone/>
            </a:pPr>
            <a:r>
              <a:rPr lang="en-US" sz="1400"/>
              <a:t>Kemp: </a:t>
            </a:r>
            <a:r>
              <a:rPr lang="en-US" sz="1400" u="sng">
                <a:hlinkClick r:id="rId3"/>
              </a:rPr>
              <a:t>https://orcid.org/0009-0004-5459-1376</a:t>
            </a:r>
            <a:endParaRPr sz="1400"/>
          </a:p>
          <a:p>
            <a:pPr indent="0" lvl="0" marL="1828800" rtl="0" algn="l">
              <a:lnSpc>
                <a:spcPct val="100000"/>
              </a:lnSpc>
              <a:spcBef>
                <a:spcPts val="0"/>
              </a:spcBef>
              <a:spcAft>
                <a:spcPts val="0"/>
              </a:spcAft>
              <a:buClr>
                <a:schemeClr val="dk1"/>
              </a:buClr>
              <a:buSzPts val="1100"/>
              <a:buNone/>
            </a:pPr>
            <a:r>
              <a:rPr lang="en-US" sz="1400"/>
              <a:t>King: </a:t>
            </a:r>
            <a:r>
              <a:rPr lang="en-US" sz="1400" u="sng">
                <a:hlinkClick r:id="rId4"/>
              </a:rPr>
              <a:t>https://orcid.org/0009-0007-3229-6546</a:t>
            </a:r>
            <a:endParaRPr sz="1400"/>
          </a:p>
          <a:p>
            <a:pPr indent="0" lvl="0" marL="1828800" rtl="0" algn="l">
              <a:lnSpc>
                <a:spcPct val="100000"/>
              </a:lnSpc>
              <a:spcBef>
                <a:spcPts val="0"/>
              </a:spcBef>
              <a:spcAft>
                <a:spcPts val="0"/>
              </a:spcAft>
              <a:buClr>
                <a:schemeClr val="dk1"/>
              </a:buClr>
              <a:buSzPts val="1100"/>
              <a:buNone/>
            </a:pPr>
            <a:r>
              <a:rPr lang="en-US" sz="1400"/>
              <a:t>Speller: </a:t>
            </a:r>
            <a:r>
              <a:rPr lang="en-US" sz="1400" u="sng">
                <a:hlinkClick r:id="rId5"/>
              </a:rPr>
              <a:t>http://orcid.org/0009-0009-5694-1874</a:t>
            </a:r>
            <a:r>
              <a:rPr lang="en-US" sz="1400"/>
              <a:t> </a:t>
            </a:r>
            <a:endParaRPr sz="1400"/>
          </a:p>
          <a:p>
            <a:pPr indent="0" lvl="0" marL="1828800" rtl="0" algn="l">
              <a:lnSpc>
                <a:spcPct val="100000"/>
              </a:lnSpc>
              <a:spcBef>
                <a:spcPts val="0"/>
              </a:spcBef>
              <a:spcAft>
                <a:spcPts val="0"/>
              </a:spcAft>
              <a:buClr>
                <a:schemeClr val="dk1"/>
              </a:buClr>
              <a:buSzPts val="1100"/>
              <a:buNone/>
            </a:pPr>
            <a:r>
              <a:rPr lang="en-US" sz="1400"/>
              <a:t>Foster: </a:t>
            </a:r>
            <a:r>
              <a:rPr lang="en-US" sz="1400" u="sng">
                <a:hlinkClick r:id="rId6"/>
              </a:rPr>
              <a:t>http://orcid.org/0009-0006-8343-0082</a:t>
            </a:r>
            <a:r>
              <a:rPr lang="en-US" sz="1400"/>
              <a:t> </a:t>
            </a:r>
            <a:endParaRPr sz="1400"/>
          </a:p>
        </p:txBody>
      </p:sp>
      <p:sp>
        <p:nvSpPr>
          <p:cNvPr id="61" name="Google Shape;61;p1"/>
          <p:cNvSpPr txBox="1"/>
          <p:nvPr>
            <p:ph type="title"/>
          </p:nvPr>
        </p:nvSpPr>
        <p:spPr>
          <a:xfrm>
            <a:off x="406400" y="2433478"/>
            <a:ext cx="8229600" cy="14079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lt1"/>
              </a:buClr>
              <a:buSzPts val="3240"/>
              <a:buFont typeface="Georgia"/>
              <a:buNone/>
            </a:pPr>
            <a:r>
              <a:rPr lang="en-US" sz="2820"/>
              <a:t>How does Kenya’s membership in UPOV impact its crop yields compared to non-UPOV member East African countries?</a:t>
            </a:r>
            <a:endParaRPr sz="282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g2bc7f8f74a6_0_70"/>
          <p:cNvSpPr txBox="1"/>
          <p:nvPr>
            <p:ph type="title"/>
          </p:nvPr>
        </p:nvSpPr>
        <p:spPr>
          <a:xfrm>
            <a:off x="1912526" y="1126123"/>
            <a:ext cx="5486400" cy="566700"/>
          </a:xfrm>
          <a:prstGeom prst="rect">
            <a:avLst/>
          </a:prstGeom>
          <a:noFill/>
          <a:ln>
            <a:noFill/>
          </a:ln>
        </p:spPr>
        <p:txBody>
          <a:bodyPr anchorCtr="0" anchor="b" bIns="45700" lIns="91425" spcFirstLastPara="1" rIns="91425" wrap="square" tIns="45700">
            <a:normAutofit/>
          </a:bodyPr>
          <a:lstStyle/>
          <a:p>
            <a:pPr indent="0" lvl="0" marL="0" rtl="0" algn="ctr">
              <a:lnSpc>
                <a:spcPct val="100000"/>
              </a:lnSpc>
              <a:spcBef>
                <a:spcPts val="0"/>
              </a:spcBef>
              <a:spcAft>
                <a:spcPts val="0"/>
              </a:spcAft>
              <a:buSzPts val="3200"/>
              <a:buNone/>
            </a:pPr>
            <a:r>
              <a:rPr lang="en-US"/>
              <a:t>Soybean Production Forecast: Kenya</a:t>
            </a:r>
            <a:endParaRPr/>
          </a:p>
        </p:txBody>
      </p:sp>
      <p:sp>
        <p:nvSpPr>
          <p:cNvPr id="116" name="Google Shape;116;g2bc7f8f74a6_0_70"/>
          <p:cNvSpPr txBox="1"/>
          <p:nvPr>
            <p:ph idx="1" type="body"/>
          </p:nvPr>
        </p:nvSpPr>
        <p:spPr>
          <a:xfrm>
            <a:off x="684050" y="5737675"/>
            <a:ext cx="7474500" cy="906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US">
                <a:solidFill>
                  <a:schemeClr val="dk1"/>
                </a:solidFill>
              </a:rPr>
              <a:t>Evaluations: </a:t>
            </a:r>
            <a:endParaRPr>
              <a:solidFill>
                <a:schemeClr val="dk1"/>
              </a:solidFill>
            </a:endParaRPr>
          </a:p>
          <a:p>
            <a:pPr indent="-342900" lvl="0" marL="457200" rtl="0" algn="l">
              <a:lnSpc>
                <a:spcPct val="100000"/>
              </a:lnSpc>
              <a:spcBef>
                <a:spcPts val="0"/>
              </a:spcBef>
              <a:spcAft>
                <a:spcPts val="0"/>
              </a:spcAft>
              <a:buClr>
                <a:schemeClr val="dk1"/>
              </a:buClr>
              <a:buSzPts val="1800"/>
              <a:buChar char="●"/>
            </a:pPr>
            <a:r>
              <a:rPr lang="en-US">
                <a:solidFill>
                  <a:schemeClr val="dk1"/>
                </a:solidFill>
              </a:rPr>
              <a:t>Parameter tuning  allowed for the gap between test data and forecast to close slightly </a:t>
            </a:r>
            <a:endParaRPr>
              <a:solidFill>
                <a:schemeClr val="dk1"/>
              </a:solidFill>
            </a:endParaRPr>
          </a:p>
        </p:txBody>
      </p:sp>
      <p:pic>
        <p:nvPicPr>
          <p:cNvPr id="117" name="Google Shape;117;g2bc7f8f74a6_0_70"/>
          <p:cNvPicPr preferRelativeResize="0"/>
          <p:nvPr>
            <p:ph idx="2" type="pic"/>
          </p:nvPr>
        </p:nvPicPr>
        <p:blipFill rotWithShape="1">
          <a:blip r:embed="rId3">
            <a:alphaModFix/>
          </a:blip>
          <a:srcRect b="0" l="2552" r="2543" t="0"/>
          <a:stretch/>
        </p:blipFill>
        <p:spPr>
          <a:xfrm>
            <a:off x="1437687" y="1776587"/>
            <a:ext cx="6436115" cy="4085924"/>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g2ce0278deb4_0_0"/>
          <p:cNvSpPr txBox="1"/>
          <p:nvPr>
            <p:ph type="title"/>
          </p:nvPr>
        </p:nvSpPr>
        <p:spPr>
          <a:xfrm>
            <a:off x="685788" y="1537131"/>
            <a:ext cx="7772400" cy="8019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SzPts val="3200"/>
              <a:buNone/>
            </a:pPr>
            <a:r>
              <a:rPr lang="en-US"/>
              <a:t>Social Impact</a:t>
            </a:r>
            <a:endParaRPr/>
          </a:p>
        </p:txBody>
      </p:sp>
      <p:sp>
        <p:nvSpPr>
          <p:cNvPr id="123" name="Google Shape;123;g2ce0278deb4_0_0"/>
          <p:cNvSpPr txBox="1"/>
          <p:nvPr>
            <p:ph idx="1" type="body"/>
          </p:nvPr>
        </p:nvSpPr>
        <p:spPr>
          <a:xfrm>
            <a:off x="685800" y="2339025"/>
            <a:ext cx="7908300" cy="922500"/>
          </a:xfrm>
          <a:prstGeom prst="rect">
            <a:avLst/>
          </a:prstGeom>
          <a:noFill/>
          <a:ln>
            <a:noFill/>
          </a:ln>
        </p:spPr>
        <p:txBody>
          <a:bodyPr anchorCtr="0" anchor="t" bIns="91425" lIns="91425" spcFirstLastPara="1" rIns="91425" wrap="square" tIns="91425">
            <a:normAutofit lnSpcReduction="20000"/>
          </a:bodyPr>
          <a:lstStyle/>
          <a:p>
            <a:pPr indent="0" lvl="0" marL="0" rtl="0" algn="l">
              <a:lnSpc>
                <a:spcPct val="100000"/>
              </a:lnSpc>
              <a:spcBef>
                <a:spcPts val="600"/>
              </a:spcBef>
              <a:spcAft>
                <a:spcPts val="0"/>
              </a:spcAft>
              <a:buClr>
                <a:schemeClr val="dk1"/>
              </a:buClr>
              <a:buSzPts val="1800"/>
              <a:buFont typeface="Arial"/>
              <a:buNone/>
            </a:pPr>
            <a:r>
              <a:t/>
            </a:r>
            <a:endParaRPr sz="1900">
              <a:solidFill>
                <a:schemeClr val="dk1"/>
              </a:solidFill>
            </a:endParaRPr>
          </a:p>
          <a:p>
            <a:pPr indent="-349250" lvl="0" marL="457200" rtl="0" algn="l">
              <a:lnSpc>
                <a:spcPct val="100000"/>
              </a:lnSpc>
              <a:spcBef>
                <a:spcPts val="0"/>
              </a:spcBef>
              <a:spcAft>
                <a:spcPts val="0"/>
              </a:spcAft>
              <a:buClr>
                <a:schemeClr val="dk1"/>
              </a:buClr>
              <a:buSzPts val="1900"/>
              <a:buChar char="●"/>
            </a:pPr>
            <a:r>
              <a:rPr lang="en-US" sz="1900">
                <a:solidFill>
                  <a:schemeClr val="dk1"/>
                </a:solidFill>
              </a:rPr>
              <a:t>The geopolitical conflict in the East African Region complicated the data cleaning and model results.</a:t>
            </a:r>
            <a:endParaRPr sz="1900">
              <a:solidFill>
                <a:schemeClr val="dk1"/>
              </a:solidFill>
            </a:endParaRPr>
          </a:p>
        </p:txBody>
      </p:sp>
      <p:pic>
        <p:nvPicPr>
          <p:cNvPr id="124" name="Google Shape;124;g2ce0278deb4_0_0"/>
          <p:cNvPicPr preferRelativeResize="0"/>
          <p:nvPr/>
        </p:nvPicPr>
        <p:blipFill>
          <a:blip r:embed="rId3">
            <a:alphaModFix/>
          </a:blip>
          <a:stretch>
            <a:fillRect/>
          </a:stretch>
        </p:blipFill>
        <p:spPr>
          <a:xfrm>
            <a:off x="111700" y="3429000"/>
            <a:ext cx="4996367" cy="3119875"/>
          </a:xfrm>
          <a:prstGeom prst="rect">
            <a:avLst/>
          </a:prstGeom>
          <a:noFill/>
          <a:ln>
            <a:noFill/>
          </a:ln>
          <a:effectLst>
            <a:outerShdw blurRad="57150" rotWithShape="0" algn="bl" dir="5400000" dist="19050">
              <a:srgbClr val="000000">
                <a:alpha val="50000"/>
              </a:srgbClr>
            </a:outerShdw>
          </a:effectLst>
        </p:spPr>
      </p:pic>
      <p:sp>
        <p:nvSpPr>
          <p:cNvPr id="125" name="Google Shape;125;g2ce0278deb4_0_0"/>
          <p:cNvSpPr txBox="1"/>
          <p:nvPr/>
        </p:nvSpPr>
        <p:spPr>
          <a:xfrm>
            <a:off x="5324500" y="3146825"/>
            <a:ext cx="3269700" cy="3402000"/>
          </a:xfrm>
          <a:prstGeom prst="rect">
            <a:avLst/>
          </a:prstGeom>
          <a:noFill/>
          <a:ln>
            <a:noFill/>
          </a:ln>
        </p:spPr>
        <p:txBody>
          <a:bodyPr anchorCtr="0" anchor="t" bIns="91425" lIns="91425" spcFirstLastPara="1" rIns="91425" wrap="square" tIns="91425">
            <a:noAutofit/>
          </a:bodyPr>
          <a:lstStyle/>
          <a:p>
            <a:pPr indent="-349250" lvl="0" marL="457200" rtl="0" algn="l">
              <a:spcBef>
                <a:spcPts val="0"/>
              </a:spcBef>
              <a:spcAft>
                <a:spcPts val="0"/>
              </a:spcAft>
              <a:buClr>
                <a:schemeClr val="dk1"/>
              </a:buClr>
              <a:buSzPts val="1900"/>
              <a:buFont typeface="Calibri"/>
              <a:buChar char="●"/>
            </a:pPr>
            <a:r>
              <a:rPr lang="en-US" sz="1900">
                <a:solidFill>
                  <a:schemeClr val="dk1"/>
                </a:solidFill>
                <a:latin typeface="Calibri"/>
                <a:ea typeface="Calibri"/>
                <a:cs typeface="Calibri"/>
                <a:sym typeface="Calibri"/>
              </a:rPr>
              <a:t>Consistency in the data is necessary for reliable predictions of the results.</a:t>
            </a:r>
            <a:endParaRPr sz="1900">
              <a:solidFill>
                <a:schemeClr val="dk1"/>
              </a:solidFill>
              <a:latin typeface="Calibri"/>
              <a:ea typeface="Calibri"/>
              <a:cs typeface="Calibri"/>
              <a:sym typeface="Calibri"/>
            </a:endParaRPr>
          </a:p>
          <a:p>
            <a:pPr indent="-349250" lvl="0" marL="457200" rtl="0" algn="l">
              <a:spcBef>
                <a:spcPts val="0"/>
              </a:spcBef>
              <a:spcAft>
                <a:spcPts val="0"/>
              </a:spcAft>
              <a:buClr>
                <a:schemeClr val="dk1"/>
              </a:buClr>
              <a:buSzPts val="1900"/>
              <a:buFont typeface="Calibri"/>
              <a:buChar char="●"/>
            </a:pPr>
            <a:r>
              <a:rPr lang="en-US" sz="1900">
                <a:solidFill>
                  <a:schemeClr val="dk1"/>
                </a:solidFill>
                <a:latin typeface="Calibri"/>
                <a:ea typeface="Calibri"/>
                <a:cs typeface="Calibri"/>
                <a:sym typeface="Calibri"/>
              </a:rPr>
              <a:t>Predictions of agricultural crops within the Financial Market Commodity Index may give insight into economic stability of the nation.</a:t>
            </a:r>
            <a:endParaRPr sz="1900">
              <a:solidFill>
                <a:schemeClr val="dk1"/>
              </a:solidFill>
              <a:latin typeface="Calibri"/>
              <a:ea typeface="Calibri"/>
              <a:cs typeface="Calibri"/>
              <a:sym typeface="Calibri"/>
            </a:endParaRPr>
          </a:p>
          <a:p>
            <a:pPr indent="0" lvl="0" marL="0" rtl="0" algn="l">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g2ce0278deb4_2_0"/>
          <p:cNvSpPr txBox="1"/>
          <p:nvPr>
            <p:ph type="title"/>
          </p:nvPr>
        </p:nvSpPr>
        <p:spPr>
          <a:xfrm>
            <a:off x="414865" y="1645478"/>
            <a:ext cx="8229600" cy="744900"/>
          </a:xfrm>
          <a:prstGeom prst="rect">
            <a:avLst/>
          </a:prstGeom>
        </p:spPr>
        <p:txBody>
          <a:bodyPr anchorCtr="0" anchor="b" bIns="45700" lIns="91425" spcFirstLastPara="1" rIns="91425" wrap="square" tIns="45700">
            <a:normAutofit fontScale="90000"/>
          </a:bodyPr>
          <a:lstStyle/>
          <a:p>
            <a:pPr indent="0" lvl="0" marL="0" rtl="0" algn="l">
              <a:spcBef>
                <a:spcPts val="0"/>
              </a:spcBef>
              <a:spcAft>
                <a:spcPts val="0"/>
              </a:spcAft>
              <a:buNone/>
            </a:pPr>
            <a:r>
              <a:rPr lang="en-US" sz="1200">
                <a:solidFill>
                  <a:srgbClr val="ECECEC"/>
                </a:solidFill>
                <a:highlight>
                  <a:srgbClr val="212121"/>
                </a:highlight>
                <a:latin typeface="Roboto"/>
                <a:ea typeface="Roboto"/>
                <a:cs typeface="Roboto"/>
                <a:sym typeface="Roboto"/>
              </a:rPr>
              <a:t>"</a:t>
            </a:r>
            <a:r>
              <a:rPr lang="en-US"/>
              <a:t>Analyzing Agricultural Trends: A Focus on Crop Production in East Africa</a:t>
            </a:r>
            <a:endParaRPr/>
          </a:p>
        </p:txBody>
      </p:sp>
      <p:sp>
        <p:nvSpPr>
          <p:cNvPr id="67" name="Google Shape;67;g2ce0278deb4_2_0"/>
          <p:cNvSpPr txBox="1"/>
          <p:nvPr>
            <p:ph idx="1" type="body"/>
          </p:nvPr>
        </p:nvSpPr>
        <p:spPr>
          <a:xfrm>
            <a:off x="414865" y="2400974"/>
            <a:ext cx="8229600" cy="3466500"/>
          </a:xfrm>
          <a:prstGeom prst="rect">
            <a:avLst/>
          </a:prstGeom>
        </p:spPr>
        <p:txBody>
          <a:bodyPr anchorCtr="0" anchor="t" bIns="45700" lIns="91425" spcFirstLastPara="1" rIns="91425" wrap="square" tIns="45700">
            <a:normAutofit lnSpcReduction="10000"/>
          </a:bodyPr>
          <a:lstStyle/>
          <a:p>
            <a:pPr indent="0" lvl="0" marL="0" rtl="0" algn="l">
              <a:spcBef>
                <a:spcPts val="360"/>
              </a:spcBef>
              <a:spcAft>
                <a:spcPts val="0"/>
              </a:spcAft>
              <a:buNone/>
            </a:pPr>
            <a:r>
              <a:rPr lang="en-US"/>
              <a:t>Hypothesis</a:t>
            </a:r>
            <a:r>
              <a:rPr lang="en-US"/>
              <a:t> - </a:t>
            </a:r>
            <a:r>
              <a:rPr lang="en-US"/>
              <a:t> UPOV's expansion hasn't boosted crop yields as anticipated</a:t>
            </a:r>
            <a:endParaRPr/>
          </a:p>
          <a:p>
            <a:pPr indent="0" lvl="0" marL="0" rtl="0" algn="l">
              <a:spcBef>
                <a:spcPts val="360"/>
              </a:spcBef>
              <a:spcAft>
                <a:spcPts val="0"/>
              </a:spcAft>
              <a:buNone/>
            </a:pPr>
            <a:r>
              <a:t/>
            </a:r>
            <a:endParaRPr sz="1200">
              <a:solidFill>
                <a:srgbClr val="ECECEC"/>
              </a:solidFill>
              <a:highlight>
                <a:srgbClr val="212121"/>
              </a:highlight>
              <a:latin typeface="Roboto"/>
              <a:ea typeface="Roboto"/>
              <a:cs typeface="Roboto"/>
              <a:sym typeface="Roboto"/>
            </a:endParaRPr>
          </a:p>
          <a:p>
            <a:pPr indent="0" lvl="0" marL="0" rtl="0" algn="l">
              <a:spcBef>
                <a:spcPts val="360"/>
              </a:spcBef>
              <a:spcAft>
                <a:spcPts val="0"/>
              </a:spcAft>
              <a:buNone/>
            </a:pPr>
            <a:r>
              <a:rPr lang="en-US"/>
              <a:t>Objective - Evaluate this hypothesis using FAO data from 1961-2021, focusing on crop yield and area harvested. This dataset includes quality flags and UPOV membership info</a:t>
            </a:r>
            <a:endParaRPr/>
          </a:p>
          <a:p>
            <a:pPr indent="0" lvl="0" marL="0" rtl="0" algn="l">
              <a:spcBef>
                <a:spcPts val="360"/>
              </a:spcBef>
              <a:spcAft>
                <a:spcPts val="0"/>
              </a:spcAft>
              <a:buNone/>
            </a:pPr>
            <a:r>
              <a:rPr lang="en-US"/>
              <a:t>Approach: Employ SARIMA modeling to forecast crop yields, comparing UPOV member countries in East Africa to non-members. Key crops analyzed are Soybeans, Coffee, and food oils</a:t>
            </a:r>
            <a:endParaRPr/>
          </a:p>
          <a:p>
            <a:pPr indent="0" lvl="0" marL="0" rtl="0" algn="l">
              <a:spcBef>
                <a:spcPts val="360"/>
              </a:spcBef>
              <a:spcAft>
                <a:spcPts val="0"/>
              </a:spcAft>
              <a:buNone/>
            </a:pPr>
            <a:r>
              <a:rPr lang="en-US"/>
              <a:t>Key Questions:  </a:t>
            </a:r>
            <a:endParaRPr/>
          </a:p>
          <a:p>
            <a:pPr indent="0" lvl="0" marL="0" rtl="0" algn="l">
              <a:spcBef>
                <a:spcPts val="360"/>
              </a:spcBef>
              <a:spcAft>
                <a:spcPts val="0"/>
              </a:spcAft>
              <a:buNone/>
            </a:pPr>
            <a:r>
              <a:rPr lang="en-US"/>
              <a:t>-Does UPOV membership correlate with increased crop yields over time?</a:t>
            </a:r>
            <a:endParaRPr/>
          </a:p>
          <a:p>
            <a:pPr indent="0" lvl="0" marL="0" rtl="0" algn="l">
              <a:lnSpc>
                <a:spcPct val="115000"/>
              </a:lnSpc>
              <a:spcBef>
                <a:spcPts val="0"/>
              </a:spcBef>
              <a:spcAft>
                <a:spcPts val="0"/>
              </a:spcAft>
              <a:buNone/>
            </a:pPr>
            <a:r>
              <a:rPr lang="en-US"/>
              <a:t>-How does UPOV affiliation affect crop harvest areas, especially for specific crops?</a:t>
            </a:r>
            <a:endParaRPr/>
          </a:p>
          <a:p>
            <a:pPr indent="0" lvl="0" marL="0" rtl="0" algn="l">
              <a:spcBef>
                <a:spcPts val="360"/>
              </a:spcBef>
              <a:spcAft>
                <a:spcPts val="0"/>
              </a:spcAft>
              <a:buClr>
                <a:schemeClr val="dk1"/>
              </a:buClr>
              <a:buSzPts val="1100"/>
              <a:buFont typeface="Arial"/>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g2ce0278deb4_2_8"/>
          <p:cNvSpPr txBox="1"/>
          <p:nvPr>
            <p:ph type="title"/>
          </p:nvPr>
        </p:nvSpPr>
        <p:spPr>
          <a:xfrm>
            <a:off x="414865" y="1645478"/>
            <a:ext cx="8229600" cy="7449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a:t>Challenges Beyond UPOV Membership</a:t>
            </a:r>
            <a:endParaRPr/>
          </a:p>
        </p:txBody>
      </p:sp>
      <p:sp>
        <p:nvSpPr>
          <p:cNvPr id="73" name="Google Shape;73;g2ce0278deb4_2_8"/>
          <p:cNvSpPr txBox="1"/>
          <p:nvPr>
            <p:ph idx="1" type="body"/>
          </p:nvPr>
        </p:nvSpPr>
        <p:spPr>
          <a:xfrm>
            <a:off x="414865" y="2400974"/>
            <a:ext cx="8229600" cy="3466500"/>
          </a:xfrm>
          <a:prstGeom prst="rect">
            <a:avLst/>
          </a:prstGeom>
        </p:spPr>
        <p:txBody>
          <a:bodyPr anchorCtr="0" anchor="t" bIns="45700" lIns="91425" spcFirstLastPara="1" rIns="91425" wrap="square" tIns="45700">
            <a:normAutofit lnSpcReduction="10000"/>
          </a:bodyPr>
          <a:lstStyle/>
          <a:p>
            <a:pPr indent="0" lvl="0" marL="0" rtl="0" algn="l">
              <a:spcBef>
                <a:spcPts val="360"/>
              </a:spcBef>
              <a:spcAft>
                <a:spcPts val="0"/>
              </a:spcAft>
              <a:buNone/>
            </a:pPr>
            <a:r>
              <a:rPr lang="en-US"/>
              <a:t>Access to Resources </a:t>
            </a:r>
            <a:endParaRPr/>
          </a:p>
          <a:p>
            <a:pPr indent="0" lvl="0" marL="0" rtl="0" algn="l">
              <a:spcBef>
                <a:spcPts val="360"/>
              </a:spcBef>
              <a:spcAft>
                <a:spcPts val="0"/>
              </a:spcAft>
              <a:buNone/>
            </a:pPr>
            <a:r>
              <a:rPr lang="en-US"/>
              <a:t>	</a:t>
            </a:r>
            <a:r>
              <a:rPr lang="en-US"/>
              <a:t>Despite UPOV membership, constraints in accessing finance, adequate infrastructure, and reliable markets may impede farmers' ability to adopt improved crop varieties and technologies</a:t>
            </a:r>
            <a:endParaRPr/>
          </a:p>
          <a:p>
            <a:pPr indent="0" lvl="0" marL="0" rtl="0" algn="l">
              <a:spcBef>
                <a:spcPts val="360"/>
              </a:spcBef>
              <a:spcAft>
                <a:spcPts val="0"/>
              </a:spcAft>
              <a:buNone/>
            </a:pPr>
            <a:r>
              <a:rPr lang="en-US"/>
              <a:t>  Market Dynamics</a:t>
            </a:r>
            <a:endParaRPr/>
          </a:p>
          <a:p>
            <a:pPr indent="0" lvl="0" marL="0" rtl="0" algn="l">
              <a:spcBef>
                <a:spcPts val="360"/>
              </a:spcBef>
              <a:spcAft>
                <a:spcPts val="0"/>
              </a:spcAft>
              <a:buNone/>
            </a:pPr>
            <a:r>
              <a:rPr lang="en-US"/>
              <a:t>	Fluctuations in global market prices, trade barriers, and competition from other producing countries can influence the profitability of crop production in Kenya, irrespective of varietal improvements facilitated by UPOV membership</a:t>
            </a:r>
            <a:endParaRPr/>
          </a:p>
          <a:p>
            <a:pPr indent="0" lvl="0" marL="0" rtl="0" algn="l">
              <a:spcBef>
                <a:spcPts val="360"/>
              </a:spcBef>
              <a:spcAft>
                <a:spcPts val="0"/>
              </a:spcAft>
              <a:buNone/>
            </a:pPr>
            <a:r>
              <a:rPr lang="en-US"/>
              <a:t> Policy </a:t>
            </a:r>
            <a:r>
              <a:rPr lang="en-US"/>
              <a:t>Environment</a:t>
            </a:r>
            <a:r>
              <a:rPr lang="en-US"/>
              <a:t> </a:t>
            </a:r>
            <a:endParaRPr/>
          </a:p>
          <a:p>
            <a:pPr indent="0" lvl="0" marL="0" rtl="0" algn="l">
              <a:spcBef>
                <a:spcPts val="360"/>
              </a:spcBef>
              <a:spcAft>
                <a:spcPts val="0"/>
              </a:spcAft>
              <a:buNone/>
            </a:pPr>
            <a:r>
              <a:rPr lang="en-US"/>
              <a:t>	Kenya's UPOV membership alone may not address underlying issues within the agricultural sector, such as land tenure systems, agricultural subsidies, and regulatory frameworks, which are crucial for fostering sustainable agricultural development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2"/>
          <p:cNvSpPr txBox="1"/>
          <p:nvPr>
            <p:ph type="title"/>
          </p:nvPr>
        </p:nvSpPr>
        <p:spPr>
          <a:xfrm>
            <a:off x="414865" y="1510428"/>
            <a:ext cx="8229600" cy="7449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rgbClr val="E31837"/>
              </a:buClr>
              <a:buSzPts val="3200"/>
              <a:buFont typeface="Georgia"/>
              <a:buNone/>
            </a:pPr>
            <a:r>
              <a:rPr lang="en-US"/>
              <a:t>Literature Review</a:t>
            </a:r>
            <a:endParaRPr/>
          </a:p>
        </p:txBody>
      </p:sp>
      <p:sp>
        <p:nvSpPr>
          <p:cNvPr id="79" name="Google Shape;79;p2"/>
          <p:cNvSpPr txBox="1"/>
          <p:nvPr>
            <p:ph idx="1" type="body"/>
          </p:nvPr>
        </p:nvSpPr>
        <p:spPr>
          <a:xfrm>
            <a:off x="414875" y="2400975"/>
            <a:ext cx="8229600" cy="3683100"/>
          </a:xfrm>
          <a:prstGeom prst="rect">
            <a:avLst/>
          </a:prstGeom>
          <a:noFill/>
          <a:ln>
            <a:noFill/>
          </a:ln>
        </p:spPr>
        <p:txBody>
          <a:bodyPr anchorCtr="0" anchor="t" bIns="45700" lIns="91425" spcFirstLastPara="1" rIns="91425" wrap="square" tIns="45700">
            <a:noAutofit/>
          </a:bodyPr>
          <a:lstStyle/>
          <a:p>
            <a:pPr indent="-311150" lvl="0" marL="457200" rtl="0" algn="l">
              <a:lnSpc>
                <a:spcPct val="115000"/>
              </a:lnSpc>
              <a:spcBef>
                <a:spcPts val="0"/>
              </a:spcBef>
              <a:spcAft>
                <a:spcPts val="0"/>
              </a:spcAft>
              <a:buClr>
                <a:schemeClr val="dk1"/>
              </a:buClr>
              <a:buSzPts val="1300"/>
              <a:buAutoNum type="arabicPeriod"/>
            </a:pPr>
            <a:r>
              <a:rPr lang="en-US" sz="1300">
                <a:solidFill>
                  <a:schemeClr val="dk1"/>
                </a:solidFill>
                <a:latin typeface="Arial"/>
                <a:ea typeface="Arial"/>
                <a:cs typeface="Arial"/>
                <a:sym typeface="Arial"/>
              </a:rPr>
              <a:t>Giannini, A., Biasutti, M., Held, I.M. et al. A global perspective on African climate. Climatic Change 90, 359–383 (2008). </a:t>
            </a:r>
            <a:r>
              <a:rPr lang="en-US" sz="1300" u="sng">
                <a:solidFill>
                  <a:srgbClr val="1155CC"/>
                </a:solidFill>
                <a:latin typeface="Arial"/>
                <a:ea typeface="Arial"/>
                <a:cs typeface="Arial"/>
                <a:sym typeface="Arial"/>
                <a:hlinkClick r:id="rId3">
                  <a:extLst>
                    <a:ext uri="{A12FA001-AC4F-418D-AE19-62706E023703}">
                      <ahyp:hlinkClr val="tx"/>
                    </a:ext>
                  </a:extLst>
                </a:hlinkClick>
              </a:rPr>
              <a:t>https://doi.org/10.1007/s10584-008-9396-y</a:t>
            </a:r>
            <a:endParaRPr sz="1300">
              <a:solidFill>
                <a:schemeClr val="dk1"/>
              </a:solidFill>
              <a:latin typeface="Arial"/>
              <a:ea typeface="Arial"/>
              <a:cs typeface="Arial"/>
              <a:sym typeface="Arial"/>
            </a:endParaRPr>
          </a:p>
          <a:p>
            <a:pPr indent="-311150" lvl="0" marL="457200" rtl="0" algn="l">
              <a:lnSpc>
                <a:spcPct val="115000"/>
              </a:lnSpc>
              <a:spcBef>
                <a:spcPts val="0"/>
              </a:spcBef>
              <a:spcAft>
                <a:spcPts val="0"/>
              </a:spcAft>
              <a:buClr>
                <a:schemeClr val="dk1"/>
              </a:buClr>
              <a:buSzPts val="1300"/>
              <a:buAutoNum type="arabicPeriod"/>
            </a:pPr>
            <a:r>
              <a:rPr lang="en-US" sz="1300">
                <a:solidFill>
                  <a:schemeClr val="dk1"/>
                </a:solidFill>
                <a:latin typeface="Arial"/>
                <a:ea typeface="Arial"/>
                <a:cs typeface="Arial"/>
                <a:sym typeface="Arial"/>
              </a:rPr>
              <a:t>Dowd-Uribe, B., Rock, J. S., Spreadbury, T., Chiril, P., &amp; Uminsky, D. Bridging the gap? Public–private partnerships and genetically modified crop development for smallholder farmers in Africa. Plants, People, Planet. </a:t>
            </a:r>
            <a:r>
              <a:rPr lang="en-US" sz="1300" u="sng">
                <a:solidFill>
                  <a:srgbClr val="1155CC"/>
                </a:solidFill>
                <a:latin typeface="Arial"/>
                <a:ea typeface="Arial"/>
                <a:cs typeface="Arial"/>
                <a:sym typeface="Arial"/>
                <a:hlinkClick r:id="rId4">
                  <a:extLst>
                    <a:ext uri="{A12FA001-AC4F-418D-AE19-62706E023703}">
                      <ahyp:hlinkClr val="tx"/>
                    </a:ext>
                  </a:extLst>
                </a:hlinkClick>
              </a:rPr>
              <a:t>https://doi.org/10.1002/ppp3.10453</a:t>
            </a:r>
            <a:r>
              <a:rPr lang="en-US" sz="1300">
                <a:solidFill>
                  <a:schemeClr val="dk1"/>
                </a:solidFill>
                <a:latin typeface="Arial"/>
                <a:ea typeface="Arial"/>
                <a:cs typeface="Arial"/>
                <a:sym typeface="Arial"/>
              </a:rPr>
              <a:t> </a:t>
            </a:r>
            <a:endParaRPr sz="1300">
              <a:solidFill>
                <a:schemeClr val="dk1"/>
              </a:solidFill>
              <a:latin typeface="Arial"/>
              <a:ea typeface="Arial"/>
              <a:cs typeface="Arial"/>
              <a:sym typeface="Arial"/>
            </a:endParaRPr>
          </a:p>
          <a:p>
            <a:pPr indent="-311150" lvl="0" marL="457200" rtl="0" algn="l">
              <a:lnSpc>
                <a:spcPct val="115000"/>
              </a:lnSpc>
              <a:spcBef>
                <a:spcPts val="0"/>
              </a:spcBef>
              <a:spcAft>
                <a:spcPts val="0"/>
              </a:spcAft>
              <a:buClr>
                <a:schemeClr val="dk1"/>
              </a:buClr>
              <a:buSzPts val="1300"/>
              <a:buAutoNum type="arabicPeriod"/>
            </a:pPr>
            <a:r>
              <a:rPr lang="en-US" sz="1300">
                <a:solidFill>
                  <a:schemeClr val="dk1"/>
                </a:solidFill>
                <a:latin typeface="Arial"/>
                <a:ea typeface="Arial"/>
                <a:cs typeface="Arial"/>
                <a:sym typeface="Arial"/>
              </a:rPr>
              <a:t>Thomson, R. (2015). The Yield of Plant Variety Protection. American Journal of Agricultural Economics, 97(3), 762–785. </a:t>
            </a:r>
            <a:r>
              <a:rPr lang="en-US" sz="1300" u="sng">
                <a:solidFill>
                  <a:srgbClr val="1155CC"/>
                </a:solidFill>
                <a:latin typeface="Arial"/>
                <a:ea typeface="Arial"/>
                <a:cs typeface="Arial"/>
                <a:sym typeface="Arial"/>
                <a:hlinkClick r:id="rId5">
                  <a:extLst>
                    <a:ext uri="{A12FA001-AC4F-418D-AE19-62706E023703}">
                      <ahyp:hlinkClr val="tx"/>
                    </a:ext>
                  </a:extLst>
                </a:hlinkClick>
              </a:rPr>
              <a:t>http://www.jstor.org/stable/24477079</a:t>
            </a:r>
            <a:r>
              <a:rPr lang="en-US" sz="1300">
                <a:solidFill>
                  <a:schemeClr val="dk1"/>
                </a:solidFill>
                <a:latin typeface="Arial"/>
                <a:ea typeface="Arial"/>
                <a:cs typeface="Arial"/>
                <a:sym typeface="Arial"/>
              </a:rPr>
              <a:t> </a:t>
            </a:r>
            <a:endParaRPr sz="1300">
              <a:solidFill>
                <a:schemeClr val="dk1"/>
              </a:solidFill>
              <a:latin typeface="Arial"/>
              <a:ea typeface="Arial"/>
              <a:cs typeface="Arial"/>
              <a:sym typeface="Arial"/>
            </a:endParaRPr>
          </a:p>
          <a:p>
            <a:pPr indent="-311150" lvl="0" marL="457200" rtl="0" algn="l">
              <a:lnSpc>
                <a:spcPct val="115000"/>
              </a:lnSpc>
              <a:spcBef>
                <a:spcPts val="0"/>
              </a:spcBef>
              <a:spcAft>
                <a:spcPts val="0"/>
              </a:spcAft>
              <a:buClr>
                <a:schemeClr val="dk1"/>
              </a:buClr>
              <a:buSzPts val="1300"/>
              <a:buAutoNum type="arabicPeriod"/>
            </a:pPr>
            <a:r>
              <a:rPr lang="en-US" sz="1300">
                <a:solidFill>
                  <a:schemeClr val="dk1"/>
                </a:solidFill>
                <a:latin typeface="Arial"/>
                <a:ea typeface="Arial"/>
                <a:cs typeface="Arial"/>
                <a:sym typeface="Arial"/>
              </a:rPr>
              <a:t>Jonge, B. D., Salazar, R., &amp; Visser, B. (2022). How regulatory issues surrounding new breeding technologies can impact smallholder farmer breeding: A case study from the Philippines. Plants, People, Planet, 4(1), 96-105. </a:t>
            </a:r>
            <a:r>
              <a:rPr lang="en-US" sz="1300" u="sng">
                <a:solidFill>
                  <a:srgbClr val="1155CC"/>
                </a:solidFill>
                <a:latin typeface="Arial"/>
                <a:ea typeface="Arial"/>
                <a:cs typeface="Arial"/>
                <a:sym typeface="Arial"/>
                <a:hlinkClick r:id="rId6">
                  <a:extLst>
                    <a:ext uri="{A12FA001-AC4F-418D-AE19-62706E023703}">
                      <ahyp:hlinkClr val="tx"/>
                    </a:ext>
                  </a:extLst>
                </a:hlinkClick>
              </a:rPr>
              <a:t>https://doi.org/10.1002/ppp3.10219</a:t>
            </a:r>
            <a:r>
              <a:rPr lang="en-US" sz="1300">
                <a:solidFill>
                  <a:schemeClr val="dk1"/>
                </a:solidFill>
                <a:latin typeface="Arial"/>
                <a:ea typeface="Arial"/>
                <a:cs typeface="Arial"/>
                <a:sym typeface="Arial"/>
              </a:rPr>
              <a:t> </a:t>
            </a:r>
            <a:endParaRPr sz="1300">
              <a:solidFill>
                <a:schemeClr val="dk1"/>
              </a:solidFill>
              <a:latin typeface="Arial"/>
              <a:ea typeface="Arial"/>
              <a:cs typeface="Arial"/>
              <a:sym typeface="Arial"/>
            </a:endParaRPr>
          </a:p>
          <a:p>
            <a:pPr indent="-311150" lvl="0" marL="457200" rtl="0" algn="l">
              <a:lnSpc>
                <a:spcPct val="115000"/>
              </a:lnSpc>
              <a:spcBef>
                <a:spcPts val="0"/>
              </a:spcBef>
              <a:spcAft>
                <a:spcPts val="0"/>
              </a:spcAft>
              <a:buClr>
                <a:schemeClr val="dk1"/>
              </a:buClr>
              <a:buSzPts val="1300"/>
              <a:buAutoNum type="arabicPeriod"/>
            </a:pPr>
            <a:r>
              <a:rPr lang="en-US" sz="1300">
                <a:solidFill>
                  <a:schemeClr val="dk1"/>
                </a:solidFill>
                <a:latin typeface="Arial"/>
                <a:ea typeface="Arial"/>
                <a:cs typeface="Arial"/>
                <a:sym typeface="Arial"/>
              </a:rPr>
              <a:t>Albuquerque, U.P., Ludwig, D., Feitosa, I.S. et al. Integrating traditional ecological knowledge into academic research at local and global scales. Reg Environ Change 21, 45 (2021). </a:t>
            </a:r>
            <a:r>
              <a:rPr lang="en-US" sz="1300" u="sng">
                <a:solidFill>
                  <a:srgbClr val="1155CC"/>
                </a:solidFill>
                <a:latin typeface="Arial"/>
                <a:ea typeface="Arial"/>
                <a:cs typeface="Arial"/>
                <a:sym typeface="Arial"/>
                <a:hlinkClick r:id="rId7">
                  <a:extLst>
                    <a:ext uri="{A12FA001-AC4F-418D-AE19-62706E023703}">
                      <ahyp:hlinkClr val="tx"/>
                    </a:ext>
                  </a:extLst>
                </a:hlinkClick>
              </a:rPr>
              <a:t>https://doi.org/10.1007/s10113-021-01774-2</a:t>
            </a:r>
            <a:r>
              <a:rPr lang="en-US" sz="1300">
                <a:solidFill>
                  <a:schemeClr val="dk1"/>
                </a:solidFill>
                <a:latin typeface="Arial"/>
                <a:ea typeface="Arial"/>
                <a:cs typeface="Arial"/>
                <a:sym typeface="Arial"/>
              </a:rPr>
              <a:t>.</a:t>
            </a:r>
            <a:endParaRPr sz="1300">
              <a:solidFill>
                <a:schemeClr val="dk1"/>
              </a:solidFill>
              <a:latin typeface="Arial"/>
              <a:ea typeface="Arial"/>
              <a:cs typeface="Arial"/>
              <a:sym typeface="Arial"/>
            </a:endParaRPr>
          </a:p>
          <a:p>
            <a:pPr indent="-311150" lvl="0" marL="457200" rtl="0" algn="l">
              <a:lnSpc>
                <a:spcPct val="115000"/>
              </a:lnSpc>
              <a:spcBef>
                <a:spcPts val="0"/>
              </a:spcBef>
              <a:spcAft>
                <a:spcPts val="0"/>
              </a:spcAft>
              <a:buClr>
                <a:schemeClr val="dk1"/>
              </a:buClr>
              <a:buSzPts val="1300"/>
              <a:buAutoNum type="arabicPeriod"/>
            </a:pPr>
            <a:r>
              <a:rPr lang="en-US" sz="1300">
                <a:solidFill>
                  <a:schemeClr val="dk1"/>
                </a:solidFill>
                <a:latin typeface="Arial"/>
                <a:ea typeface="Arial"/>
                <a:cs typeface="Arial"/>
                <a:sym typeface="Arial"/>
              </a:rPr>
              <a:t>Anbananthen, K. S. M., Subbiah, S., Chelliah, D., Sivakumar, P., Somasundaram, V., Velshankar, K. H., &amp; Khan, M. A. (2021). An intelligent decision support system for crop yield prediction using hybrid machine learning algorithms. F1000Research, 10. </a:t>
            </a:r>
            <a:r>
              <a:rPr lang="en-US" sz="1300" u="sng">
                <a:solidFill>
                  <a:srgbClr val="1155CC"/>
                </a:solidFill>
                <a:latin typeface="Arial"/>
                <a:ea typeface="Arial"/>
                <a:cs typeface="Arial"/>
                <a:sym typeface="Arial"/>
                <a:hlinkClick r:id="rId8">
                  <a:extLst>
                    <a:ext uri="{A12FA001-AC4F-418D-AE19-62706E023703}">
                      <ahyp:hlinkClr val="tx"/>
                    </a:ext>
                  </a:extLst>
                </a:hlinkClick>
              </a:rPr>
              <a:t>https://10.12688/f1000research.73009.1</a:t>
            </a:r>
            <a:r>
              <a:rPr lang="en-US" sz="1300">
                <a:solidFill>
                  <a:schemeClr val="dk1"/>
                </a:solidFill>
                <a:latin typeface="Arial"/>
                <a:ea typeface="Arial"/>
                <a:cs typeface="Arial"/>
                <a:sym typeface="Arial"/>
              </a:rPr>
              <a:t> </a:t>
            </a:r>
            <a:endParaRPr sz="1300">
              <a:solidFill>
                <a:schemeClr val="dk1"/>
              </a:solidFill>
              <a:latin typeface="Arial"/>
              <a:ea typeface="Arial"/>
              <a:cs typeface="Arial"/>
              <a:sym typeface="Arial"/>
            </a:endParaRPr>
          </a:p>
        </p:txBody>
      </p:sp>
      <p:sp>
        <p:nvSpPr>
          <p:cNvPr id="80" name="Google Shape;80;p2"/>
          <p:cNvSpPr/>
          <p:nvPr/>
        </p:nvSpPr>
        <p:spPr>
          <a:xfrm>
            <a:off x="5733875" y="597525"/>
            <a:ext cx="2910600" cy="1491000"/>
          </a:xfrm>
          <a:prstGeom prst="flowChartAlternateProcess">
            <a:avLst/>
          </a:prstGeom>
          <a:solidFill>
            <a:schemeClr val="lt2"/>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323850" lvl="0" marL="457200" marR="0" rtl="0" algn="l">
              <a:lnSpc>
                <a:spcPct val="115000"/>
              </a:lnSpc>
              <a:spcBef>
                <a:spcPts val="0"/>
              </a:spcBef>
              <a:spcAft>
                <a:spcPts val="0"/>
              </a:spcAft>
              <a:buClr>
                <a:schemeClr val="dk1"/>
              </a:buClr>
              <a:buSzPts val="1500"/>
              <a:buFont typeface="Arial"/>
              <a:buChar char="-"/>
            </a:pPr>
            <a:r>
              <a:rPr b="0" i="0" lang="en-US" sz="1500" u="none" cap="none" strike="noStrike">
                <a:solidFill>
                  <a:schemeClr val="dk1"/>
                </a:solidFill>
                <a:latin typeface="Arial"/>
                <a:ea typeface="Arial"/>
                <a:cs typeface="Arial"/>
                <a:sym typeface="Arial"/>
              </a:rPr>
              <a:t>machine learning models </a:t>
            </a:r>
            <a:endParaRPr b="0" i="0" sz="1500" u="none" cap="none" strike="noStrike">
              <a:solidFill>
                <a:schemeClr val="dk1"/>
              </a:solidFill>
              <a:latin typeface="Arial"/>
              <a:ea typeface="Arial"/>
              <a:cs typeface="Arial"/>
              <a:sym typeface="Arial"/>
            </a:endParaRPr>
          </a:p>
          <a:p>
            <a:pPr indent="-323850" lvl="0" marL="457200" marR="0" rtl="0" algn="l">
              <a:lnSpc>
                <a:spcPct val="115000"/>
              </a:lnSpc>
              <a:spcBef>
                <a:spcPts val="0"/>
              </a:spcBef>
              <a:spcAft>
                <a:spcPts val="0"/>
              </a:spcAft>
              <a:buClr>
                <a:schemeClr val="dk1"/>
              </a:buClr>
              <a:buSzPts val="1500"/>
              <a:buFont typeface="Arial"/>
              <a:buChar char="-"/>
            </a:pPr>
            <a:r>
              <a:rPr b="0" i="0" lang="en-US" sz="1500" u="none" cap="none" strike="noStrike">
                <a:solidFill>
                  <a:schemeClr val="dk1"/>
                </a:solidFill>
                <a:latin typeface="Arial"/>
                <a:ea typeface="Arial"/>
                <a:cs typeface="Arial"/>
                <a:sym typeface="Arial"/>
              </a:rPr>
              <a:t>evaluation metrics</a:t>
            </a:r>
            <a:endParaRPr b="0" i="0" sz="1500" u="none" cap="none" strike="noStrike">
              <a:solidFill>
                <a:schemeClr val="dk1"/>
              </a:solidFill>
              <a:latin typeface="Arial"/>
              <a:ea typeface="Arial"/>
              <a:cs typeface="Arial"/>
              <a:sym typeface="Arial"/>
            </a:endParaRPr>
          </a:p>
          <a:p>
            <a:pPr indent="-323850" lvl="0" marL="457200" marR="0" rtl="0" algn="l">
              <a:lnSpc>
                <a:spcPct val="115000"/>
              </a:lnSpc>
              <a:spcBef>
                <a:spcPts val="0"/>
              </a:spcBef>
              <a:spcAft>
                <a:spcPts val="0"/>
              </a:spcAft>
              <a:buClr>
                <a:schemeClr val="dk1"/>
              </a:buClr>
              <a:buSzPts val="1500"/>
              <a:buFont typeface="Arial"/>
              <a:buChar char="-"/>
            </a:pPr>
            <a:r>
              <a:rPr b="0" i="0" lang="en-US" sz="1500" u="none" cap="none" strike="noStrike">
                <a:solidFill>
                  <a:schemeClr val="dk1"/>
                </a:solidFill>
                <a:latin typeface="Arial"/>
                <a:ea typeface="Arial"/>
                <a:cs typeface="Arial"/>
                <a:sym typeface="Arial"/>
              </a:rPr>
              <a:t>variables</a:t>
            </a:r>
            <a:endParaRPr b="0" i="0" sz="1500" u="none" cap="none" strike="noStrike">
              <a:solidFill>
                <a:schemeClr val="dk1"/>
              </a:solidFill>
              <a:latin typeface="Arial"/>
              <a:ea typeface="Arial"/>
              <a:cs typeface="Arial"/>
              <a:sym typeface="Arial"/>
            </a:endParaRPr>
          </a:p>
          <a:p>
            <a:pPr indent="-323850" lvl="0" marL="457200" marR="0" rtl="0" algn="l">
              <a:lnSpc>
                <a:spcPct val="115000"/>
              </a:lnSpc>
              <a:spcBef>
                <a:spcPts val="0"/>
              </a:spcBef>
              <a:spcAft>
                <a:spcPts val="0"/>
              </a:spcAft>
              <a:buClr>
                <a:schemeClr val="dk1"/>
              </a:buClr>
              <a:buSzPts val="1500"/>
              <a:buFont typeface="Arial"/>
              <a:buChar char="-"/>
            </a:pPr>
            <a:r>
              <a:rPr b="0" i="0" lang="en-US" sz="1500" u="none" cap="none" strike="noStrike">
                <a:solidFill>
                  <a:schemeClr val="dk1"/>
                </a:solidFill>
                <a:latin typeface="Arial"/>
                <a:ea typeface="Arial"/>
                <a:cs typeface="Arial"/>
                <a:sym typeface="Arial"/>
              </a:rPr>
              <a:t>outcome(s)</a:t>
            </a:r>
            <a:endParaRPr b="0" i="0" sz="1700" u="none" cap="none" strike="noStrike">
              <a:solidFill>
                <a:srgbClr val="000000"/>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g2cdf3179910_0_0"/>
          <p:cNvSpPr txBox="1"/>
          <p:nvPr>
            <p:ph type="title"/>
          </p:nvPr>
        </p:nvSpPr>
        <p:spPr>
          <a:xfrm>
            <a:off x="414865" y="1645478"/>
            <a:ext cx="8229600" cy="7449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a:t>Purpose and Hypothesis</a:t>
            </a:r>
            <a:endParaRPr/>
          </a:p>
        </p:txBody>
      </p:sp>
      <p:sp>
        <p:nvSpPr>
          <p:cNvPr id="86" name="Google Shape;86;g2cdf3179910_0_0"/>
          <p:cNvSpPr txBox="1"/>
          <p:nvPr>
            <p:ph idx="1" type="body"/>
          </p:nvPr>
        </p:nvSpPr>
        <p:spPr>
          <a:xfrm>
            <a:off x="414875" y="2400975"/>
            <a:ext cx="8229600" cy="4144800"/>
          </a:xfrm>
          <a:prstGeom prst="rect">
            <a:avLst/>
          </a:prstGeom>
        </p:spPr>
        <p:txBody>
          <a:bodyPr anchorCtr="0" anchor="t" bIns="45700" lIns="91425" spcFirstLastPara="1" rIns="91425" wrap="square" tIns="45700">
            <a:normAutofit fontScale="70000" lnSpcReduction="20000"/>
          </a:bodyPr>
          <a:lstStyle/>
          <a:p>
            <a:pPr indent="-338772" lvl="0" marL="457200" rtl="0" algn="l">
              <a:lnSpc>
                <a:spcPct val="150000"/>
              </a:lnSpc>
              <a:spcBef>
                <a:spcPts val="0"/>
              </a:spcBef>
              <a:spcAft>
                <a:spcPts val="0"/>
              </a:spcAft>
              <a:buClr>
                <a:schemeClr val="dk1"/>
              </a:buClr>
              <a:buSzPct val="100000"/>
              <a:buChar char="●"/>
            </a:pPr>
            <a:r>
              <a:rPr lang="en-US" sz="2478">
                <a:solidFill>
                  <a:schemeClr val="dk1"/>
                </a:solidFill>
              </a:rPr>
              <a:t>Researchers suspect that the growth of UPOV has not led to increased crop yields over time.</a:t>
            </a:r>
            <a:endParaRPr sz="2478">
              <a:solidFill>
                <a:schemeClr val="dk1"/>
              </a:solidFill>
            </a:endParaRPr>
          </a:p>
          <a:p>
            <a:pPr indent="-338772" lvl="1" marL="914400" rtl="0" algn="l">
              <a:lnSpc>
                <a:spcPct val="150000"/>
              </a:lnSpc>
              <a:spcBef>
                <a:spcPts val="0"/>
              </a:spcBef>
              <a:spcAft>
                <a:spcPts val="0"/>
              </a:spcAft>
              <a:buClr>
                <a:schemeClr val="dk1"/>
              </a:buClr>
              <a:buSzPct val="100000"/>
              <a:buChar char="○"/>
            </a:pPr>
            <a:r>
              <a:rPr lang="en-US" sz="2478">
                <a:solidFill>
                  <a:schemeClr val="dk1"/>
                </a:solidFill>
              </a:rPr>
              <a:t>Goal: Test this hypothesis by analyzing publicly available data from the FAO, focusing on hectares of land area harvested and tons of output produced for primary crops from 1961 to 2021 in over 200 countries.</a:t>
            </a:r>
            <a:endParaRPr sz="2478">
              <a:solidFill>
                <a:schemeClr val="dk1"/>
              </a:solidFill>
            </a:endParaRPr>
          </a:p>
          <a:p>
            <a:pPr indent="-338772" lvl="0" marL="457200" rtl="0" algn="l">
              <a:lnSpc>
                <a:spcPct val="150000"/>
              </a:lnSpc>
              <a:spcBef>
                <a:spcPts val="0"/>
              </a:spcBef>
              <a:spcAft>
                <a:spcPts val="0"/>
              </a:spcAft>
              <a:buClr>
                <a:schemeClr val="dk1"/>
              </a:buClr>
              <a:buSzPct val="100000"/>
              <a:buChar char="●"/>
            </a:pPr>
            <a:r>
              <a:rPr lang="en-US" sz="2478">
                <a:solidFill>
                  <a:schemeClr val="dk1"/>
                </a:solidFill>
              </a:rPr>
              <a:t>Data supplemented by standardized country codes, units of measurement, quality control flags, and UPOV membership information.</a:t>
            </a:r>
            <a:endParaRPr sz="2478">
              <a:solidFill>
                <a:schemeClr val="dk1"/>
              </a:solidFill>
            </a:endParaRPr>
          </a:p>
          <a:p>
            <a:pPr indent="-338772" lvl="0" marL="457200" rtl="0" algn="l">
              <a:lnSpc>
                <a:spcPct val="150000"/>
              </a:lnSpc>
              <a:spcBef>
                <a:spcPts val="0"/>
              </a:spcBef>
              <a:spcAft>
                <a:spcPts val="0"/>
              </a:spcAft>
              <a:buClr>
                <a:schemeClr val="dk1"/>
              </a:buClr>
              <a:buSzPct val="100000"/>
              <a:buChar char="●"/>
            </a:pPr>
            <a:r>
              <a:rPr lang="en-US" sz="2478">
                <a:solidFill>
                  <a:schemeClr val="dk1"/>
                </a:solidFill>
              </a:rPr>
              <a:t>Utilize SARIMA model to predict crop yields.</a:t>
            </a:r>
            <a:endParaRPr sz="2478">
              <a:solidFill>
                <a:schemeClr val="dk1"/>
              </a:solidFill>
            </a:endParaRPr>
          </a:p>
          <a:p>
            <a:pPr indent="-338772" lvl="0" marL="457200" rtl="0" algn="l">
              <a:lnSpc>
                <a:spcPct val="150000"/>
              </a:lnSpc>
              <a:spcBef>
                <a:spcPts val="0"/>
              </a:spcBef>
              <a:spcAft>
                <a:spcPts val="0"/>
              </a:spcAft>
              <a:buClr>
                <a:schemeClr val="dk1"/>
              </a:buClr>
              <a:buSzPct val="100000"/>
              <a:buChar char="●"/>
            </a:pPr>
            <a:r>
              <a:rPr lang="en-US" sz="2478">
                <a:solidFill>
                  <a:schemeClr val="dk1"/>
                </a:solidFill>
              </a:rPr>
              <a:t>Compare yields of UPOV member countries in East Africa to non-members, focusing on agricultural products with economic significance like Soybeans, Coffee, and food oils.</a:t>
            </a:r>
            <a:endParaRPr sz="2478">
              <a:solidFill>
                <a:schemeClr val="dk1"/>
              </a:solidFill>
            </a:endParaRPr>
          </a:p>
          <a:p>
            <a:pPr indent="0" lvl="0" marL="0" rtl="0" algn="l">
              <a:spcBef>
                <a:spcPts val="36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g2cdf3179910_0_6"/>
          <p:cNvSpPr txBox="1"/>
          <p:nvPr>
            <p:ph type="title"/>
          </p:nvPr>
        </p:nvSpPr>
        <p:spPr>
          <a:xfrm>
            <a:off x="414875" y="1645475"/>
            <a:ext cx="8229600" cy="7449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US"/>
              <a:t>Research Questions &amp; Exploratory Data Analyses (EDA)</a:t>
            </a:r>
            <a:endParaRPr/>
          </a:p>
        </p:txBody>
      </p:sp>
      <p:sp>
        <p:nvSpPr>
          <p:cNvPr id="92" name="Google Shape;92;g2cdf3179910_0_6"/>
          <p:cNvSpPr txBox="1"/>
          <p:nvPr>
            <p:ph idx="1" type="body"/>
          </p:nvPr>
        </p:nvSpPr>
        <p:spPr>
          <a:xfrm>
            <a:off x="414875" y="2400975"/>
            <a:ext cx="8229600" cy="4158300"/>
          </a:xfrm>
          <a:prstGeom prst="rect">
            <a:avLst/>
          </a:prstGeom>
        </p:spPr>
        <p:txBody>
          <a:bodyPr anchorCtr="0" anchor="t" bIns="45700" lIns="91425" spcFirstLastPara="1" rIns="91425" wrap="square" tIns="45700">
            <a:normAutofit/>
          </a:bodyPr>
          <a:lstStyle/>
          <a:p>
            <a:pPr indent="0" lvl="0" marL="0" rtl="0" algn="l">
              <a:lnSpc>
                <a:spcPct val="95000"/>
              </a:lnSpc>
              <a:spcBef>
                <a:spcPts val="0"/>
              </a:spcBef>
              <a:spcAft>
                <a:spcPts val="0"/>
              </a:spcAft>
              <a:buClr>
                <a:schemeClr val="dk1"/>
              </a:buClr>
              <a:buSzPts val="1100"/>
              <a:buFont typeface="Arial"/>
              <a:buNone/>
            </a:pPr>
            <a:r>
              <a:rPr lang="en-US" sz="1700" u="sng">
                <a:solidFill>
                  <a:schemeClr val="dk1"/>
                </a:solidFill>
              </a:rPr>
              <a:t>Main Research Questions:</a:t>
            </a:r>
            <a:endParaRPr sz="1700" u="sng">
              <a:solidFill>
                <a:schemeClr val="dk1"/>
              </a:solidFill>
            </a:endParaRPr>
          </a:p>
          <a:p>
            <a:pPr indent="-336550" lvl="0" marL="457200" rtl="0" algn="l">
              <a:lnSpc>
                <a:spcPct val="95000"/>
              </a:lnSpc>
              <a:spcBef>
                <a:spcPts val="0"/>
              </a:spcBef>
              <a:spcAft>
                <a:spcPts val="0"/>
              </a:spcAft>
              <a:buClr>
                <a:schemeClr val="dk1"/>
              </a:buClr>
              <a:buSzPts val="1700"/>
              <a:buAutoNum type="arabicPeriod"/>
            </a:pPr>
            <a:r>
              <a:rPr lang="en-US" sz="1700">
                <a:solidFill>
                  <a:schemeClr val="dk1"/>
                </a:solidFill>
              </a:rPr>
              <a:t>Is UPOV membership positively correlated with higher crop yields? Is the effect noticeable over time?</a:t>
            </a:r>
            <a:endParaRPr sz="1700">
              <a:solidFill>
                <a:schemeClr val="dk1"/>
              </a:solidFill>
            </a:endParaRPr>
          </a:p>
          <a:p>
            <a:pPr indent="-336550" lvl="0" marL="457200" rtl="0" algn="l">
              <a:lnSpc>
                <a:spcPct val="95000"/>
              </a:lnSpc>
              <a:spcBef>
                <a:spcPts val="0"/>
              </a:spcBef>
              <a:spcAft>
                <a:spcPts val="0"/>
              </a:spcAft>
              <a:buClr>
                <a:schemeClr val="dk1"/>
              </a:buClr>
              <a:buSzPts val="1700"/>
              <a:buAutoNum type="arabicPeriod"/>
            </a:pPr>
            <a:r>
              <a:rPr lang="en-US" sz="1700">
                <a:solidFill>
                  <a:schemeClr val="dk1"/>
                </a:solidFill>
              </a:rPr>
              <a:t>What impact does joining UPOV have on the area harvested of specific crops? Are certain crops more affected?</a:t>
            </a:r>
            <a:endParaRPr sz="1700">
              <a:solidFill>
                <a:schemeClr val="dk1"/>
              </a:solidFill>
            </a:endParaRPr>
          </a:p>
          <a:p>
            <a:pPr indent="0" lvl="0" marL="0" rtl="0" algn="l">
              <a:lnSpc>
                <a:spcPct val="95000"/>
              </a:lnSpc>
              <a:spcBef>
                <a:spcPts val="0"/>
              </a:spcBef>
              <a:spcAft>
                <a:spcPts val="0"/>
              </a:spcAft>
              <a:buNone/>
            </a:pPr>
            <a:r>
              <a:t/>
            </a:r>
            <a:endParaRPr sz="1700">
              <a:solidFill>
                <a:schemeClr val="dk1"/>
              </a:solidFill>
            </a:endParaRPr>
          </a:p>
          <a:p>
            <a:pPr indent="0" lvl="0" marL="0" rtl="0" algn="l">
              <a:lnSpc>
                <a:spcPct val="95000"/>
              </a:lnSpc>
              <a:spcBef>
                <a:spcPts val="0"/>
              </a:spcBef>
              <a:spcAft>
                <a:spcPts val="0"/>
              </a:spcAft>
              <a:buClr>
                <a:schemeClr val="dk1"/>
              </a:buClr>
              <a:buSzPts val="1100"/>
              <a:buFont typeface="Arial"/>
              <a:buNone/>
            </a:pPr>
            <a:r>
              <a:rPr lang="en-US" sz="1700" u="sng">
                <a:solidFill>
                  <a:schemeClr val="dk1"/>
                </a:solidFill>
              </a:rPr>
              <a:t>Exploratory Data Analysis (EDA):</a:t>
            </a:r>
            <a:endParaRPr sz="1700" u="sng">
              <a:solidFill>
                <a:schemeClr val="dk1"/>
              </a:solidFill>
            </a:endParaRPr>
          </a:p>
          <a:p>
            <a:pPr indent="-336550" lvl="0" marL="457200" rtl="0" algn="l">
              <a:lnSpc>
                <a:spcPct val="95000"/>
              </a:lnSpc>
              <a:spcBef>
                <a:spcPts val="0"/>
              </a:spcBef>
              <a:spcAft>
                <a:spcPts val="0"/>
              </a:spcAft>
              <a:buClr>
                <a:schemeClr val="dk1"/>
              </a:buClr>
              <a:buSzPts val="1700"/>
              <a:buChar char="●"/>
            </a:pPr>
            <a:r>
              <a:rPr lang="en-US" sz="1700">
                <a:solidFill>
                  <a:schemeClr val="dk1"/>
                </a:solidFill>
              </a:rPr>
              <a:t>How are crop types distributed across countries, and how has this changed over time?</a:t>
            </a:r>
            <a:endParaRPr sz="1700">
              <a:solidFill>
                <a:schemeClr val="dk1"/>
              </a:solidFill>
            </a:endParaRPr>
          </a:p>
          <a:p>
            <a:pPr indent="-336550" lvl="0" marL="457200" rtl="0" algn="l">
              <a:lnSpc>
                <a:spcPct val="95000"/>
              </a:lnSpc>
              <a:spcBef>
                <a:spcPts val="0"/>
              </a:spcBef>
              <a:spcAft>
                <a:spcPts val="0"/>
              </a:spcAft>
              <a:buClr>
                <a:schemeClr val="dk1"/>
              </a:buClr>
              <a:buSzPts val="1700"/>
              <a:buChar char="●"/>
            </a:pPr>
            <a:r>
              <a:rPr lang="en-US" sz="1700">
                <a:solidFill>
                  <a:schemeClr val="dk1"/>
                </a:solidFill>
              </a:rPr>
              <a:t>Has there been an overall increase or decrease in tons produced and area harvested for each crop type?</a:t>
            </a:r>
            <a:endParaRPr sz="1700">
              <a:solidFill>
                <a:schemeClr val="dk1"/>
              </a:solidFill>
            </a:endParaRPr>
          </a:p>
          <a:p>
            <a:pPr indent="-336550" lvl="0" marL="457200" rtl="0" algn="l">
              <a:lnSpc>
                <a:spcPct val="95000"/>
              </a:lnSpc>
              <a:spcBef>
                <a:spcPts val="0"/>
              </a:spcBef>
              <a:spcAft>
                <a:spcPts val="0"/>
              </a:spcAft>
              <a:buClr>
                <a:schemeClr val="dk1"/>
              </a:buClr>
              <a:buSzPts val="1700"/>
              <a:buChar char="●"/>
            </a:pPr>
            <a:r>
              <a:rPr lang="en-US" sz="1700">
                <a:solidFill>
                  <a:schemeClr val="dk1"/>
                </a:solidFill>
              </a:rPr>
              <a:t>How has total area harvested and crop production changed for each country? Cross-reference with current events for context.</a:t>
            </a:r>
            <a:endParaRPr sz="1700">
              <a:solidFill>
                <a:schemeClr val="dk1"/>
              </a:solidFill>
            </a:endParaRPr>
          </a:p>
          <a:p>
            <a:pPr indent="-336550" lvl="0" marL="457200" rtl="0" algn="l">
              <a:lnSpc>
                <a:spcPct val="95000"/>
              </a:lnSpc>
              <a:spcBef>
                <a:spcPts val="0"/>
              </a:spcBef>
              <a:spcAft>
                <a:spcPts val="0"/>
              </a:spcAft>
              <a:buClr>
                <a:schemeClr val="dk1"/>
              </a:buClr>
              <a:buSzPts val="1700"/>
              <a:buChar char="●"/>
            </a:pPr>
            <a:r>
              <a:rPr lang="en-US" sz="1700">
                <a:solidFill>
                  <a:schemeClr val="dk1"/>
                </a:solidFill>
              </a:rPr>
              <a:t>Distribution of quality flags across the dataset: Are certain years or areas more robust in data collection?</a:t>
            </a:r>
            <a:endParaRPr sz="1700">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3"/>
          <p:cNvSpPr txBox="1"/>
          <p:nvPr>
            <p:ph type="title"/>
          </p:nvPr>
        </p:nvSpPr>
        <p:spPr>
          <a:xfrm>
            <a:off x="722313" y="1516731"/>
            <a:ext cx="7772400" cy="8019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rgbClr val="E31837"/>
              </a:buClr>
              <a:buSzPts val="3200"/>
              <a:buFont typeface="Georgia"/>
              <a:buNone/>
            </a:pPr>
            <a:r>
              <a:rPr lang="en-US"/>
              <a:t>Data Observations</a:t>
            </a:r>
            <a:endParaRPr/>
          </a:p>
        </p:txBody>
      </p:sp>
      <p:sp>
        <p:nvSpPr>
          <p:cNvPr id="98" name="Google Shape;98;p3"/>
          <p:cNvSpPr txBox="1"/>
          <p:nvPr>
            <p:ph idx="1" type="body"/>
          </p:nvPr>
        </p:nvSpPr>
        <p:spPr>
          <a:xfrm>
            <a:off x="722325" y="2374900"/>
            <a:ext cx="7772400" cy="3632100"/>
          </a:xfrm>
          <a:prstGeom prst="rect">
            <a:avLst/>
          </a:prstGeom>
          <a:noFill/>
          <a:ln>
            <a:noFill/>
          </a:ln>
        </p:spPr>
        <p:txBody>
          <a:bodyPr anchorCtr="0" anchor="t" bIns="45700" lIns="91425" spcFirstLastPara="1" rIns="91425" wrap="square" tIns="45700">
            <a:normAutofit lnSpcReduction="20000"/>
          </a:bodyPr>
          <a:lstStyle/>
          <a:p>
            <a:pPr indent="0" lvl="0" marL="0" rtl="0" algn="l">
              <a:lnSpc>
                <a:spcPct val="100000"/>
              </a:lnSpc>
              <a:spcBef>
                <a:spcPts val="0"/>
              </a:spcBef>
              <a:spcAft>
                <a:spcPts val="0"/>
              </a:spcAft>
              <a:buSzPts val="2000"/>
              <a:buNone/>
            </a:pPr>
            <a:r>
              <a:rPr lang="en-US" sz="1600">
                <a:solidFill>
                  <a:srgbClr val="E31837"/>
                </a:solidFill>
              </a:rPr>
              <a:t>faostat_crops.csv:</a:t>
            </a:r>
            <a:endParaRPr sz="1600">
              <a:solidFill>
                <a:srgbClr val="E31837"/>
              </a:solidFill>
            </a:endParaRPr>
          </a:p>
          <a:p>
            <a:pPr indent="-330200" lvl="0" marL="457200" rtl="0" algn="l">
              <a:lnSpc>
                <a:spcPct val="100000"/>
              </a:lnSpc>
              <a:spcBef>
                <a:spcPts val="0"/>
              </a:spcBef>
              <a:spcAft>
                <a:spcPts val="0"/>
              </a:spcAft>
              <a:buClr>
                <a:schemeClr val="dk1"/>
              </a:buClr>
              <a:buSzPts val="1600"/>
              <a:buChar char="●"/>
            </a:pPr>
            <a:r>
              <a:rPr lang="en-US" sz="1600">
                <a:solidFill>
                  <a:schemeClr val="dk1"/>
                </a:solidFill>
              </a:rPr>
              <a:t>79,298 rows of data</a:t>
            </a:r>
            <a:endParaRPr sz="1600">
              <a:solidFill>
                <a:schemeClr val="dk1"/>
              </a:solidFill>
            </a:endParaRPr>
          </a:p>
          <a:p>
            <a:pPr indent="-330200" lvl="0" marL="457200" rtl="0" algn="l">
              <a:lnSpc>
                <a:spcPct val="100000"/>
              </a:lnSpc>
              <a:spcBef>
                <a:spcPts val="0"/>
              </a:spcBef>
              <a:spcAft>
                <a:spcPts val="0"/>
              </a:spcAft>
              <a:buClr>
                <a:schemeClr val="dk1"/>
              </a:buClr>
              <a:buSzPts val="1600"/>
              <a:buChar char="●"/>
            </a:pPr>
            <a:r>
              <a:rPr lang="en-US" sz="1600">
                <a:solidFill>
                  <a:schemeClr val="dk1"/>
                </a:solidFill>
              </a:rPr>
              <a:t>Current variable names include: Area Code [int], M49 code [str], Item Code [int], Item Code (CPC) [str], Item [str], Element Code [int], Element [str], and Unit [str]</a:t>
            </a:r>
            <a:endParaRPr sz="1600">
              <a:solidFill>
                <a:schemeClr val="dk1"/>
              </a:solidFill>
            </a:endParaRPr>
          </a:p>
          <a:p>
            <a:pPr indent="-330200" lvl="0" marL="457200" rtl="0" algn="l">
              <a:lnSpc>
                <a:spcPct val="100000"/>
              </a:lnSpc>
              <a:spcBef>
                <a:spcPts val="0"/>
              </a:spcBef>
              <a:spcAft>
                <a:spcPts val="0"/>
              </a:spcAft>
              <a:buClr>
                <a:schemeClr val="dk1"/>
              </a:buClr>
              <a:buSzPts val="1600"/>
              <a:buChar char="●"/>
            </a:pPr>
            <a:r>
              <a:rPr lang="en-US" sz="1600">
                <a:solidFill>
                  <a:schemeClr val="dk1"/>
                </a:solidFill>
              </a:rPr>
              <a:t>Annual data for the year is formatted as Y#### [float], flags for the year are Y####F [str], and notes for the year are Y####N</a:t>
            </a:r>
            <a:endParaRPr sz="1600">
              <a:solidFill>
                <a:schemeClr val="dk1"/>
              </a:solidFill>
            </a:endParaRPr>
          </a:p>
          <a:p>
            <a:pPr indent="-330200" lvl="1" marL="914400" rtl="0" algn="l">
              <a:lnSpc>
                <a:spcPct val="100000"/>
              </a:lnSpc>
              <a:spcBef>
                <a:spcPts val="0"/>
              </a:spcBef>
              <a:spcAft>
                <a:spcPts val="0"/>
              </a:spcAft>
              <a:buClr>
                <a:schemeClr val="dk1"/>
              </a:buClr>
              <a:buSzPts val="1600"/>
              <a:buChar char="○"/>
            </a:pPr>
            <a:r>
              <a:rPr lang="en-US" sz="1600">
                <a:solidFill>
                  <a:schemeClr val="dk1"/>
                </a:solidFill>
              </a:rPr>
              <a:t>Listed for years 1961 to 2021</a:t>
            </a:r>
            <a:endParaRPr sz="1600">
              <a:solidFill>
                <a:schemeClr val="dk1"/>
              </a:solidFill>
            </a:endParaRPr>
          </a:p>
          <a:p>
            <a:pPr indent="0" lvl="0" marL="0" rtl="0" algn="l">
              <a:lnSpc>
                <a:spcPct val="100000"/>
              </a:lnSpc>
              <a:spcBef>
                <a:spcPts val="0"/>
              </a:spcBef>
              <a:spcAft>
                <a:spcPts val="0"/>
              </a:spcAft>
              <a:buSzPts val="2000"/>
              <a:buNone/>
            </a:pPr>
            <a:r>
              <a:rPr lang="en-US" sz="1600">
                <a:solidFill>
                  <a:srgbClr val="E31837"/>
                </a:solidFill>
              </a:rPr>
              <a:t>faostat_flags.csv:</a:t>
            </a:r>
            <a:endParaRPr sz="1600">
              <a:solidFill>
                <a:srgbClr val="E31837"/>
              </a:solidFill>
            </a:endParaRPr>
          </a:p>
          <a:p>
            <a:pPr indent="-330200" lvl="0" marL="457200" rtl="0" algn="l">
              <a:lnSpc>
                <a:spcPct val="100000"/>
              </a:lnSpc>
              <a:spcBef>
                <a:spcPts val="0"/>
              </a:spcBef>
              <a:spcAft>
                <a:spcPts val="0"/>
              </a:spcAft>
              <a:buClr>
                <a:schemeClr val="dk1"/>
              </a:buClr>
              <a:buSzPts val="1600"/>
              <a:buChar char="●"/>
            </a:pPr>
            <a:r>
              <a:rPr lang="en-US" sz="1600">
                <a:solidFill>
                  <a:schemeClr val="dk1"/>
                </a:solidFill>
              </a:rPr>
              <a:t>13 rows of data with two variables: Flag and Flags</a:t>
            </a:r>
            <a:endParaRPr sz="1600">
              <a:solidFill>
                <a:schemeClr val="dk1"/>
              </a:solidFill>
            </a:endParaRPr>
          </a:p>
          <a:p>
            <a:pPr indent="0" lvl="0" marL="0" rtl="0" algn="l">
              <a:lnSpc>
                <a:spcPct val="100000"/>
              </a:lnSpc>
              <a:spcBef>
                <a:spcPts val="0"/>
              </a:spcBef>
              <a:spcAft>
                <a:spcPts val="0"/>
              </a:spcAft>
              <a:buSzPts val="2000"/>
              <a:buNone/>
            </a:pPr>
            <a:r>
              <a:rPr lang="en-US" sz="1600">
                <a:solidFill>
                  <a:srgbClr val="FF0000"/>
                </a:solidFill>
              </a:rPr>
              <a:t>faostat_country_codes.csv:</a:t>
            </a:r>
            <a:endParaRPr sz="1600">
              <a:solidFill>
                <a:srgbClr val="FF0000"/>
              </a:solidFill>
            </a:endParaRPr>
          </a:p>
          <a:p>
            <a:pPr indent="-330200" lvl="0" marL="457200" rtl="0" algn="l">
              <a:lnSpc>
                <a:spcPct val="100000"/>
              </a:lnSpc>
              <a:spcBef>
                <a:spcPts val="0"/>
              </a:spcBef>
              <a:spcAft>
                <a:spcPts val="0"/>
              </a:spcAft>
              <a:buClr>
                <a:schemeClr val="dk1"/>
              </a:buClr>
              <a:buSzPts val="1600"/>
              <a:buChar char="●"/>
            </a:pPr>
            <a:r>
              <a:rPr lang="en-US" sz="1600">
                <a:solidFill>
                  <a:schemeClr val="dk1"/>
                </a:solidFill>
              </a:rPr>
              <a:t>345 rows of data with 7 variables: Country Code, Country, M49 Code, ISO2 Code, ISO3 Code, Start Year, and End Year</a:t>
            </a:r>
            <a:endParaRPr sz="1600">
              <a:solidFill>
                <a:schemeClr val="dk1"/>
              </a:solidFill>
            </a:endParaRPr>
          </a:p>
          <a:p>
            <a:pPr indent="-330200" lvl="1" marL="914400" rtl="0" algn="l">
              <a:lnSpc>
                <a:spcPct val="100000"/>
              </a:lnSpc>
              <a:spcBef>
                <a:spcPts val="0"/>
              </a:spcBef>
              <a:spcAft>
                <a:spcPts val="0"/>
              </a:spcAft>
              <a:buClr>
                <a:schemeClr val="dk1"/>
              </a:buClr>
              <a:buSzPts val="1600"/>
              <a:buChar char="○"/>
            </a:pPr>
            <a:r>
              <a:rPr lang="en-US" sz="1600">
                <a:solidFill>
                  <a:schemeClr val="dk1"/>
                </a:solidFill>
              </a:rPr>
              <a:t>Listed years: 1992-2011</a:t>
            </a:r>
            <a:endParaRPr sz="1600">
              <a:solidFill>
                <a:schemeClr val="dk1"/>
              </a:solidFill>
            </a:endParaRPr>
          </a:p>
          <a:p>
            <a:pPr indent="0" lvl="0" marL="0" rtl="0" algn="l">
              <a:lnSpc>
                <a:spcPct val="100000"/>
              </a:lnSpc>
              <a:spcBef>
                <a:spcPts val="0"/>
              </a:spcBef>
              <a:spcAft>
                <a:spcPts val="0"/>
              </a:spcAft>
              <a:buSzPts val="2000"/>
              <a:buNone/>
            </a:pPr>
            <a:r>
              <a:rPr lang="en-US" sz="1600">
                <a:solidFill>
                  <a:srgbClr val="E31837"/>
                </a:solidFill>
              </a:rPr>
              <a:t>faostat_untis.csv:</a:t>
            </a:r>
            <a:endParaRPr sz="1600">
              <a:solidFill>
                <a:srgbClr val="E31837"/>
              </a:solidFill>
            </a:endParaRPr>
          </a:p>
          <a:p>
            <a:pPr indent="-330200" lvl="0" marL="457200" rtl="0" algn="l">
              <a:lnSpc>
                <a:spcPct val="100000"/>
              </a:lnSpc>
              <a:spcBef>
                <a:spcPts val="0"/>
              </a:spcBef>
              <a:spcAft>
                <a:spcPts val="0"/>
              </a:spcAft>
              <a:buClr>
                <a:schemeClr val="dk1"/>
              </a:buClr>
              <a:buSzPts val="1600"/>
              <a:buChar char="●"/>
            </a:pPr>
            <a:r>
              <a:rPr lang="en-US" sz="1600">
                <a:solidFill>
                  <a:schemeClr val="dk1"/>
                </a:solidFill>
              </a:rPr>
              <a:t>60 rows of data with two variables: Unit Name and Description</a:t>
            </a:r>
            <a:endParaRPr sz="1600">
              <a:solidFill>
                <a:schemeClr val="dk1"/>
              </a:solidFill>
            </a:endParaRPr>
          </a:p>
          <a:p>
            <a:pPr indent="-330200" lvl="0" marL="457200" rtl="0" algn="l">
              <a:lnSpc>
                <a:spcPct val="100000"/>
              </a:lnSpc>
              <a:spcBef>
                <a:spcPts val="0"/>
              </a:spcBef>
              <a:spcAft>
                <a:spcPts val="0"/>
              </a:spcAft>
              <a:buClr>
                <a:schemeClr val="dk1"/>
              </a:buClr>
              <a:buSzPts val="1600"/>
              <a:buChar char="●"/>
            </a:pPr>
            <a:r>
              <a:rPr lang="en-US" sz="1600">
                <a:solidFill>
                  <a:schemeClr val="dk1"/>
                </a:solidFill>
              </a:rPr>
              <a:t>Requires encoding</a:t>
            </a:r>
            <a:endParaRPr sz="1600">
              <a:solidFill>
                <a:schemeClr val="dk1"/>
              </a:solidFill>
            </a:endParaRPr>
          </a:p>
          <a:p>
            <a:pPr indent="0" lvl="0" marL="0" rtl="0" algn="l">
              <a:lnSpc>
                <a:spcPct val="100000"/>
              </a:lnSpc>
              <a:spcBef>
                <a:spcPts val="0"/>
              </a:spcBef>
              <a:spcAft>
                <a:spcPts val="0"/>
              </a:spcAft>
              <a:buSzPts val="2000"/>
              <a:buNone/>
            </a:pPr>
            <a:r>
              <a:rPr lang="en-US" sz="1600">
                <a:solidFill>
                  <a:srgbClr val="E31837"/>
                </a:solidFill>
              </a:rPr>
              <a:t>upov_member.csv:</a:t>
            </a:r>
            <a:endParaRPr sz="1600">
              <a:solidFill>
                <a:srgbClr val="E31837"/>
              </a:solidFill>
            </a:endParaRPr>
          </a:p>
          <a:p>
            <a:pPr indent="-330200" lvl="0" marL="457200" rtl="0" algn="l">
              <a:lnSpc>
                <a:spcPct val="100000"/>
              </a:lnSpc>
              <a:spcBef>
                <a:spcPts val="0"/>
              </a:spcBef>
              <a:spcAft>
                <a:spcPts val="0"/>
              </a:spcAft>
              <a:buClr>
                <a:schemeClr val="dk1"/>
              </a:buClr>
              <a:buSzPts val="1600"/>
              <a:buChar char="●"/>
            </a:pPr>
            <a:r>
              <a:rPr lang="en-US" sz="1600">
                <a:solidFill>
                  <a:schemeClr val="dk1"/>
                </a:solidFill>
              </a:rPr>
              <a:t>76 rows of data with two variables: Country and Entry Year</a:t>
            </a:r>
            <a:endParaRPr sz="1600">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g2bc7f8f74a6_0_1"/>
          <p:cNvSpPr txBox="1"/>
          <p:nvPr>
            <p:ph type="title"/>
          </p:nvPr>
        </p:nvSpPr>
        <p:spPr>
          <a:xfrm>
            <a:off x="722313" y="1536031"/>
            <a:ext cx="7772400" cy="8019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SzPts val="3200"/>
              <a:buNone/>
            </a:pPr>
            <a:r>
              <a:rPr lang="en-US"/>
              <a:t>Data Cleaning</a:t>
            </a:r>
            <a:endParaRPr/>
          </a:p>
        </p:txBody>
      </p:sp>
      <p:sp>
        <p:nvSpPr>
          <p:cNvPr id="104" name="Google Shape;104;g2bc7f8f74a6_0_1"/>
          <p:cNvSpPr txBox="1"/>
          <p:nvPr>
            <p:ph idx="1" type="body"/>
          </p:nvPr>
        </p:nvSpPr>
        <p:spPr>
          <a:xfrm>
            <a:off x="722325" y="2491901"/>
            <a:ext cx="7772400" cy="3297300"/>
          </a:xfrm>
          <a:prstGeom prst="rect">
            <a:avLst/>
          </a:prstGeom>
          <a:noFill/>
          <a:ln>
            <a:noFill/>
          </a:ln>
        </p:spPr>
        <p:txBody>
          <a:bodyPr anchorCtr="0" anchor="t" bIns="45700" lIns="91425" spcFirstLastPara="1" rIns="91425" wrap="square" tIns="45700">
            <a:normAutofit fontScale="25000" lnSpcReduction="20000"/>
          </a:bodyPr>
          <a:lstStyle/>
          <a:p>
            <a:pPr indent="0" lvl="0" marL="0" rtl="0" algn="l">
              <a:lnSpc>
                <a:spcPct val="100000"/>
              </a:lnSpc>
              <a:spcBef>
                <a:spcPts val="400"/>
              </a:spcBef>
              <a:spcAft>
                <a:spcPts val="0"/>
              </a:spcAft>
              <a:buSzPct val="130081"/>
              <a:buNone/>
            </a:pPr>
            <a:r>
              <a:rPr lang="en-US" sz="6150">
                <a:solidFill>
                  <a:srgbClr val="E31837"/>
                </a:solidFill>
              </a:rPr>
              <a:t>faostat_crops.csv:</a:t>
            </a:r>
            <a:endParaRPr sz="6150">
              <a:solidFill>
                <a:srgbClr val="E31837"/>
              </a:solidFill>
            </a:endParaRPr>
          </a:p>
          <a:p>
            <a:pPr indent="-326262" lvl="0" marL="457200" rtl="0" algn="l">
              <a:lnSpc>
                <a:spcPct val="100000"/>
              </a:lnSpc>
              <a:spcBef>
                <a:spcPts val="400"/>
              </a:spcBef>
              <a:spcAft>
                <a:spcPts val="0"/>
              </a:spcAft>
              <a:buClr>
                <a:schemeClr val="dk1"/>
              </a:buClr>
              <a:buSzPct val="100000"/>
              <a:buChar char="●"/>
            </a:pPr>
            <a:r>
              <a:rPr lang="en-US" sz="6150">
                <a:solidFill>
                  <a:schemeClr val="dk1"/>
                </a:solidFill>
              </a:rPr>
              <a:t>Variables Y####, Y####F, Y###N extracted as individual lists from dataset and transformed from column to row data</a:t>
            </a:r>
            <a:endParaRPr sz="6150">
              <a:solidFill>
                <a:schemeClr val="dk1"/>
              </a:solidFill>
            </a:endParaRPr>
          </a:p>
          <a:p>
            <a:pPr indent="-326262" lvl="0" marL="457200" rtl="0" algn="l">
              <a:lnSpc>
                <a:spcPct val="100000"/>
              </a:lnSpc>
              <a:spcBef>
                <a:spcPts val="0"/>
              </a:spcBef>
              <a:spcAft>
                <a:spcPts val="0"/>
              </a:spcAft>
              <a:buClr>
                <a:schemeClr val="dk1"/>
              </a:buClr>
              <a:buSzPct val="100000"/>
              <a:buChar char="●"/>
            </a:pPr>
            <a:r>
              <a:rPr lang="en-US" sz="6150">
                <a:solidFill>
                  <a:schemeClr val="dk1"/>
                </a:solidFill>
              </a:rPr>
              <a:t>Used numpy methods for matrix transformations</a:t>
            </a:r>
            <a:endParaRPr sz="6150">
              <a:solidFill>
                <a:schemeClr val="dk1"/>
              </a:solidFill>
            </a:endParaRPr>
          </a:p>
          <a:p>
            <a:pPr indent="-326262" lvl="0" marL="457200" rtl="0" algn="l">
              <a:lnSpc>
                <a:spcPct val="100000"/>
              </a:lnSpc>
              <a:spcBef>
                <a:spcPts val="0"/>
              </a:spcBef>
              <a:spcAft>
                <a:spcPts val="0"/>
              </a:spcAft>
              <a:buClr>
                <a:schemeClr val="dk1"/>
              </a:buClr>
              <a:buSzPct val="100000"/>
              <a:buChar char="●"/>
            </a:pPr>
            <a:r>
              <a:rPr lang="en-US" sz="6150">
                <a:solidFill>
                  <a:schemeClr val="dk1"/>
                </a:solidFill>
              </a:rPr>
              <a:t>A set of columns created for Year, Flag, and Notes</a:t>
            </a:r>
            <a:endParaRPr sz="6150">
              <a:solidFill>
                <a:schemeClr val="dk1"/>
              </a:solidFill>
            </a:endParaRPr>
          </a:p>
          <a:p>
            <a:pPr indent="-326262" lvl="0" marL="457200" rtl="0" algn="l">
              <a:lnSpc>
                <a:spcPct val="100000"/>
              </a:lnSpc>
              <a:spcBef>
                <a:spcPts val="0"/>
              </a:spcBef>
              <a:spcAft>
                <a:spcPts val="0"/>
              </a:spcAft>
              <a:buClr>
                <a:schemeClr val="dk1"/>
              </a:buClr>
              <a:buSzPct val="100000"/>
              <a:buChar char="●"/>
            </a:pPr>
            <a:r>
              <a:rPr lang="en-US" sz="6150">
                <a:solidFill>
                  <a:schemeClr val="dk1"/>
                </a:solidFill>
              </a:rPr>
              <a:t>Data in Y-labeled columns added to the row view</a:t>
            </a:r>
            <a:endParaRPr sz="6150">
              <a:solidFill>
                <a:schemeClr val="dk1"/>
              </a:solidFill>
            </a:endParaRPr>
          </a:p>
          <a:p>
            <a:pPr indent="-326262" lvl="1" marL="914400" rtl="0" algn="l">
              <a:lnSpc>
                <a:spcPct val="100000"/>
              </a:lnSpc>
              <a:spcBef>
                <a:spcPts val="0"/>
              </a:spcBef>
              <a:spcAft>
                <a:spcPts val="0"/>
              </a:spcAft>
              <a:buClr>
                <a:schemeClr val="dk1"/>
              </a:buClr>
              <a:buSzPct val="100000"/>
              <a:buChar char="○"/>
            </a:pPr>
            <a:r>
              <a:rPr lang="en-US" sz="6150">
                <a:solidFill>
                  <a:schemeClr val="dk1"/>
                </a:solidFill>
              </a:rPr>
              <a:t>written as a for loop to extract year from header and complete the dataframe</a:t>
            </a:r>
            <a:endParaRPr sz="6150">
              <a:solidFill>
                <a:schemeClr val="dk1"/>
              </a:solidFill>
            </a:endParaRPr>
          </a:p>
          <a:p>
            <a:pPr indent="-326262" lvl="0" marL="457200" rtl="0" algn="l">
              <a:lnSpc>
                <a:spcPct val="100000"/>
              </a:lnSpc>
              <a:spcBef>
                <a:spcPts val="0"/>
              </a:spcBef>
              <a:spcAft>
                <a:spcPts val="0"/>
              </a:spcAft>
              <a:buClr>
                <a:schemeClr val="dk1"/>
              </a:buClr>
              <a:buSzPct val="100000"/>
              <a:buChar char="●"/>
            </a:pPr>
            <a:r>
              <a:rPr lang="en-US" sz="6150">
                <a:solidFill>
                  <a:schemeClr val="dk1"/>
                </a:solidFill>
              </a:rPr>
              <a:t>ReadMe file indicated null values needed to be dropped</a:t>
            </a:r>
            <a:endParaRPr sz="6150">
              <a:solidFill>
                <a:schemeClr val="dk1"/>
              </a:solidFill>
            </a:endParaRPr>
          </a:p>
          <a:p>
            <a:pPr indent="-326262" lvl="1" marL="914400" rtl="0" algn="l">
              <a:lnSpc>
                <a:spcPct val="100000"/>
              </a:lnSpc>
              <a:spcBef>
                <a:spcPts val="0"/>
              </a:spcBef>
              <a:spcAft>
                <a:spcPts val="0"/>
              </a:spcAft>
              <a:buClr>
                <a:schemeClr val="dk1"/>
              </a:buClr>
              <a:buSzPct val="100000"/>
              <a:buChar char="○"/>
            </a:pPr>
            <a:r>
              <a:rPr lang="en-US" sz="6150">
                <a:solidFill>
                  <a:schemeClr val="dk1"/>
                </a:solidFill>
              </a:rPr>
              <a:t>not all flag or note fields are completed</a:t>
            </a:r>
            <a:endParaRPr sz="6150">
              <a:solidFill>
                <a:schemeClr val="dk1"/>
              </a:solidFill>
            </a:endParaRPr>
          </a:p>
          <a:p>
            <a:pPr indent="-326262" lvl="1" marL="914400" rtl="0" algn="l">
              <a:lnSpc>
                <a:spcPct val="100000"/>
              </a:lnSpc>
              <a:spcBef>
                <a:spcPts val="0"/>
              </a:spcBef>
              <a:spcAft>
                <a:spcPts val="0"/>
              </a:spcAft>
              <a:buClr>
                <a:schemeClr val="dk1"/>
              </a:buClr>
              <a:buSzPct val="100000"/>
              <a:buChar char="○"/>
            </a:pPr>
            <a:r>
              <a:rPr lang="en-US" sz="6150">
                <a:solidFill>
                  <a:schemeClr val="dk1"/>
                </a:solidFill>
              </a:rPr>
              <a:t>.dropna() used for missing values in Year column</a:t>
            </a:r>
            <a:endParaRPr sz="6150">
              <a:solidFill>
                <a:schemeClr val="dk1"/>
              </a:solidFill>
            </a:endParaRPr>
          </a:p>
          <a:p>
            <a:pPr indent="-326262" lvl="0" marL="457200" rtl="0" algn="l">
              <a:lnSpc>
                <a:spcPct val="100000"/>
              </a:lnSpc>
              <a:spcBef>
                <a:spcPts val="0"/>
              </a:spcBef>
              <a:spcAft>
                <a:spcPts val="0"/>
              </a:spcAft>
              <a:buClr>
                <a:schemeClr val="dk1"/>
              </a:buClr>
              <a:buSzPct val="100000"/>
              <a:buChar char="●"/>
            </a:pPr>
            <a:r>
              <a:rPr lang="en-US" sz="6150">
                <a:solidFill>
                  <a:srgbClr val="E31837"/>
                </a:solidFill>
              </a:rPr>
              <a:t>faostat_flags</a:t>
            </a:r>
            <a:r>
              <a:rPr lang="en-US" sz="6150">
                <a:solidFill>
                  <a:schemeClr val="dk1"/>
                </a:solidFill>
              </a:rPr>
              <a:t> mapped to the</a:t>
            </a:r>
            <a:r>
              <a:rPr lang="en-US" sz="6150"/>
              <a:t> </a:t>
            </a:r>
            <a:r>
              <a:rPr lang="en-US" sz="6150">
                <a:solidFill>
                  <a:srgbClr val="E31837"/>
                </a:solidFill>
              </a:rPr>
              <a:t>faostat_crops </a:t>
            </a:r>
            <a:r>
              <a:rPr lang="en-US" sz="6150">
                <a:solidFill>
                  <a:schemeClr val="dk1"/>
                </a:solidFill>
              </a:rPr>
              <a:t>dataset</a:t>
            </a:r>
            <a:endParaRPr sz="6150">
              <a:solidFill>
                <a:schemeClr val="dk1"/>
              </a:solidFill>
            </a:endParaRPr>
          </a:p>
          <a:p>
            <a:pPr indent="0" lvl="0" marL="0" rtl="0" algn="l">
              <a:lnSpc>
                <a:spcPct val="100000"/>
              </a:lnSpc>
              <a:spcBef>
                <a:spcPts val="400"/>
              </a:spcBef>
              <a:spcAft>
                <a:spcPts val="0"/>
              </a:spcAft>
              <a:buSzPct val="130081"/>
              <a:buNone/>
            </a:pPr>
            <a:r>
              <a:rPr lang="en-US" sz="6150">
                <a:solidFill>
                  <a:srgbClr val="E31837"/>
                </a:solidFill>
              </a:rPr>
              <a:t>faostat_country_codes.csv </a:t>
            </a:r>
            <a:r>
              <a:rPr lang="en-US" sz="6150">
                <a:solidFill>
                  <a:schemeClr val="dk1"/>
                </a:solidFill>
              </a:rPr>
              <a:t>joined with</a:t>
            </a:r>
            <a:r>
              <a:rPr lang="en-US" sz="6150"/>
              <a:t> </a:t>
            </a:r>
            <a:r>
              <a:rPr lang="en-US" sz="6150">
                <a:solidFill>
                  <a:srgbClr val="E31837"/>
                </a:solidFill>
              </a:rPr>
              <a:t>upov_members.csv </a:t>
            </a:r>
            <a:r>
              <a:rPr lang="en-US" sz="6150">
                <a:solidFill>
                  <a:schemeClr val="dk1"/>
                </a:solidFill>
              </a:rPr>
              <a:t>on Country</a:t>
            </a:r>
            <a:endParaRPr sz="6150">
              <a:solidFill>
                <a:schemeClr val="dk1"/>
              </a:solidFill>
            </a:endParaRPr>
          </a:p>
          <a:p>
            <a:pPr indent="0" lvl="0" marL="0" rtl="0" algn="l">
              <a:lnSpc>
                <a:spcPct val="100000"/>
              </a:lnSpc>
              <a:spcBef>
                <a:spcPts val="400"/>
              </a:spcBef>
              <a:spcAft>
                <a:spcPts val="0"/>
              </a:spcAft>
              <a:buSzPct val="130081"/>
              <a:buNone/>
            </a:pPr>
            <a:r>
              <a:rPr lang="en-US" sz="6150">
                <a:solidFill>
                  <a:srgbClr val="E31837"/>
                </a:solidFill>
              </a:rPr>
              <a:t>faostat_units.csv:</a:t>
            </a:r>
            <a:endParaRPr sz="6150">
              <a:solidFill>
                <a:srgbClr val="E31837"/>
              </a:solidFill>
            </a:endParaRPr>
          </a:p>
          <a:p>
            <a:pPr indent="-326262" lvl="0" marL="457200" rtl="0" algn="l">
              <a:lnSpc>
                <a:spcPct val="100000"/>
              </a:lnSpc>
              <a:spcBef>
                <a:spcPts val="400"/>
              </a:spcBef>
              <a:spcAft>
                <a:spcPts val="0"/>
              </a:spcAft>
              <a:buClr>
                <a:schemeClr val="dk1"/>
              </a:buClr>
              <a:buSzPct val="100000"/>
              <a:buChar char="●"/>
            </a:pPr>
            <a:r>
              <a:rPr lang="en-US" sz="6150">
                <a:solidFill>
                  <a:schemeClr val="dk1"/>
                </a:solidFill>
              </a:rPr>
              <a:t>Should be utilized as labels on future generated plots</a:t>
            </a:r>
            <a:endParaRPr sz="6150">
              <a:solidFill>
                <a:schemeClr val="dk1"/>
              </a:solidFill>
            </a:endParaRPr>
          </a:p>
          <a:p>
            <a:pPr indent="-326262" lvl="0" marL="457200" rtl="0" algn="l">
              <a:lnSpc>
                <a:spcPct val="100000"/>
              </a:lnSpc>
              <a:spcBef>
                <a:spcPts val="0"/>
              </a:spcBef>
              <a:spcAft>
                <a:spcPts val="0"/>
              </a:spcAft>
              <a:buClr>
                <a:schemeClr val="dk1"/>
              </a:buClr>
              <a:buSzPct val="100000"/>
              <a:buChar char="●"/>
            </a:pPr>
            <a:r>
              <a:rPr lang="en-US" sz="6150">
                <a:solidFill>
                  <a:schemeClr val="dk1"/>
                </a:solidFill>
              </a:rPr>
              <a:t>Represents categorical data that will require encoding</a:t>
            </a:r>
            <a:endParaRPr sz="6150">
              <a:solidFill>
                <a:schemeClr val="dk1"/>
              </a:solidFill>
            </a:endParaRPr>
          </a:p>
          <a:p>
            <a:pPr indent="-326263" lvl="0" marL="457200" rtl="0" algn="l">
              <a:lnSpc>
                <a:spcPct val="100000"/>
              </a:lnSpc>
              <a:spcBef>
                <a:spcPts val="0"/>
              </a:spcBef>
              <a:spcAft>
                <a:spcPts val="0"/>
              </a:spcAft>
              <a:buClr>
                <a:schemeClr val="dk1"/>
              </a:buClr>
              <a:buSzPct val="100000"/>
              <a:buChar char="●"/>
            </a:pPr>
            <a:r>
              <a:rPr lang="en-US" sz="6150">
                <a:solidFill>
                  <a:schemeClr val="dk1"/>
                </a:solidFill>
              </a:rPr>
              <a:t>Considering using it to ensure scaling is appropriate and values are ordered correctly based on units</a:t>
            </a:r>
            <a:endParaRPr sz="6150">
              <a:solidFill>
                <a:schemeClr val="dk1"/>
              </a:solidFill>
            </a:endParaRPr>
          </a:p>
          <a:p>
            <a:pPr indent="-326263" lvl="0" marL="457200" rtl="0" algn="l">
              <a:lnSpc>
                <a:spcPct val="100000"/>
              </a:lnSpc>
              <a:spcBef>
                <a:spcPts val="0"/>
              </a:spcBef>
              <a:spcAft>
                <a:spcPts val="0"/>
              </a:spcAft>
              <a:buClr>
                <a:schemeClr val="dk1"/>
              </a:buClr>
              <a:buSzPct val="100000"/>
              <a:buChar char="●"/>
            </a:pPr>
            <a:r>
              <a:rPr lang="en-US" sz="6150">
                <a:solidFill>
                  <a:schemeClr val="dk1"/>
                </a:solidFill>
              </a:rPr>
              <a:t>Transposed data to be longitudinal to prepare for model</a:t>
            </a:r>
            <a:endParaRPr sz="6150">
              <a:solidFill>
                <a:schemeClr val="dk1"/>
              </a:solidFill>
            </a:endParaRPr>
          </a:p>
          <a:p>
            <a:pPr indent="0" lvl="0" marL="0" rtl="0" algn="l">
              <a:lnSpc>
                <a:spcPct val="100000"/>
              </a:lnSpc>
              <a:spcBef>
                <a:spcPts val="0"/>
              </a:spcBef>
              <a:spcAft>
                <a:spcPts val="0"/>
              </a:spcAft>
              <a:buNone/>
            </a:pPr>
            <a:r>
              <a:t/>
            </a:r>
            <a:endParaRPr sz="6150">
              <a:solidFill>
                <a:schemeClr val="dk1"/>
              </a:solidFill>
            </a:endParaRPr>
          </a:p>
          <a:p>
            <a:pPr indent="0" lvl="0" marL="0" rtl="0" algn="l">
              <a:lnSpc>
                <a:spcPct val="100000"/>
              </a:lnSpc>
              <a:spcBef>
                <a:spcPts val="400"/>
              </a:spcBef>
              <a:spcAft>
                <a:spcPts val="0"/>
              </a:spcAft>
              <a:buSzPts val="2000"/>
              <a:buNone/>
            </a:pPr>
            <a:r>
              <a:t/>
            </a:r>
            <a:endParaRPr/>
          </a:p>
          <a:p>
            <a:pPr indent="0" lvl="0" marL="0" rtl="0" algn="l">
              <a:lnSpc>
                <a:spcPct val="100000"/>
              </a:lnSpc>
              <a:spcBef>
                <a:spcPts val="400"/>
              </a:spcBef>
              <a:spcAft>
                <a:spcPts val="0"/>
              </a:spcAft>
              <a:buSzPts val="2000"/>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g2bc7f8f74a6_0_6"/>
          <p:cNvSpPr txBox="1"/>
          <p:nvPr>
            <p:ph type="title"/>
          </p:nvPr>
        </p:nvSpPr>
        <p:spPr>
          <a:xfrm>
            <a:off x="685788" y="1537131"/>
            <a:ext cx="7772400" cy="8019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SzPct val="100000"/>
              <a:buNone/>
            </a:pPr>
            <a:r>
              <a:rPr lang="en-US"/>
              <a:t>Model Selection, Evaluation, and Performance</a:t>
            </a:r>
            <a:endParaRPr/>
          </a:p>
        </p:txBody>
      </p:sp>
      <p:sp>
        <p:nvSpPr>
          <p:cNvPr id="110" name="Google Shape;110;g2bc7f8f74a6_0_6"/>
          <p:cNvSpPr txBox="1"/>
          <p:nvPr>
            <p:ph idx="1" type="body"/>
          </p:nvPr>
        </p:nvSpPr>
        <p:spPr>
          <a:xfrm>
            <a:off x="685800" y="2339025"/>
            <a:ext cx="7908300" cy="3416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600"/>
              </a:spcBef>
              <a:spcAft>
                <a:spcPts val="0"/>
              </a:spcAft>
              <a:buClr>
                <a:schemeClr val="dk1"/>
              </a:buClr>
              <a:buSzPts val="1800"/>
              <a:buFont typeface="Arial"/>
              <a:buNone/>
            </a:pPr>
            <a:r>
              <a:t/>
            </a:r>
            <a:endParaRPr sz="1600">
              <a:solidFill>
                <a:schemeClr val="dk1"/>
              </a:solidFill>
            </a:endParaRPr>
          </a:p>
          <a:p>
            <a:pPr indent="0" lvl="0" marL="0" rtl="0" algn="l">
              <a:lnSpc>
                <a:spcPct val="100000"/>
              </a:lnSpc>
              <a:spcBef>
                <a:spcPts val="0"/>
              </a:spcBef>
              <a:spcAft>
                <a:spcPts val="0"/>
              </a:spcAft>
              <a:buClr>
                <a:schemeClr val="dk1"/>
              </a:buClr>
              <a:buSzPts val="1600"/>
              <a:buFont typeface="Arial"/>
              <a:buNone/>
            </a:pPr>
            <a:r>
              <a:rPr lang="en-US" sz="1600">
                <a:solidFill>
                  <a:schemeClr val="dk1"/>
                </a:solidFill>
              </a:rPr>
              <a:t>Based on the literature review, a SARIMA model was selected:</a:t>
            </a:r>
            <a:endParaRPr sz="1600">
              <a:solidFill>
                <a:schemeClr val="dk1"/>
              </a:solidFill>
            </a:endParaRPr>
          </a:p>
          <a:p>
            <a:pPr indent="0" lvl="0" marL="0" rtl="0" algn="l">
              <a:lnSpc>
                <a:spcPct val="100000"/>
              </a:lnSpc>
              <a:spcBef>
                <a:spcPts val="0"/>
              </a:spcBef>
              <a:spcAft>
                <a:spcPts val="0"/>
              </a:spcAft>
              <a:buClr>
                <a:schemeClr val="dk1"/>
              </a:buClr>
              <a:buSzPts val="1600"/>
              <a:buFont typeface="Arial"/>
              <a:buNone/>
            </a:pPr>
            <a:r>
              <a:t/>
            </a:r>
            <a:endParaRPr sz="1600">
              <a:solidFill>
                <a:schemeClr val="dk1"/>
              </a:solidFill>
            </a:endParaRPr>
          </a:p>
          <a:p>
            <a:pPr indent="-330200" lvl="0" marL="457200" rtl="0" algn="l">
              <a:lnSpc>
                <a:spcPct val="100000"/>
              </a:lnSpc>
              <a:spcBef>
                <a:spcPts val="0"/>
              </a:spcBef>
              <a:spcAft>
                <a:spcPts val="0"/>
              </a:spcAft>
              <a:buClr>
                <a:schemeClr val="dk1"/>
              </a:buClr>
              <a:buSzPts val="1600"/>
              <a:buChar char="●"/>
            </a:pPr>
            <a:r>
              <a:rPr lang="en-US" sz="1600">
                <a:solidFill>
                  <a:schemeClr val="dk1"/>
                </a:solidFill>
              </a:rPr>
              <a:t>Seasonal Autoregressive Integrated Moving Average</a:t>
            </a:r>
            <a:endParaRPr sz="1600">
              <a:solidFill>
                <a:schemeClr val="dk1"/>
              </a:solidFill>
            </a:endParaRPr>
          </a:p>
          <a:p>
            <a:pPr indent="-330200" lvl="1" marL="914400" rtl="0" algn="l">
              <a:lnSpc>
                <a:spcPct val="100000"/>
              </a:lnSpc>
              <a:spcBef>
                <a:spcPts val="0"/>
              </a:spcBef>
              <a:spcAft>
                <a:spcPts val="0"/>
              </a:spcAft>
              <a:buClr>
                <a:schemeClr val="dk1"/>
              </a:buClr>
              <a:buSzPts val="1600"/>
              <a:buChar char="○"/>
            </a:pPr>
            <a:r>
              <a:rPr lang="en-US" sz="1600">
                <a:solidFill>
                  <a:schemeClr val="dk1"/>
                </a:solidFill>
              </a:rPr>
              <a:t>Time series forecasting model that incorporates autoregression, differencing, and moving average with regards to seasonality</a:t>
            </a:r>
            <a:endParaRPr sz="1600">
              <a:solidFill>
                <a:schemeClr val="dk1"/>
              </a:solidFill>
            </a:endParaRPr>
          </a:p>
          <a:p>
            <a:pPr indent="-330200" lvl="1" marL="914400" rtl="0" algn="l">
              <a:lnSpc>
                <a:spcPct val="100000"/>
              </a:lnSpc>
              <a:spcBef>
                <a:spcPts val="0"/>
              </a:spcBef>
              <a:spcAft>
                <a:spcPts val="0"/>
              </a:spcAft>
              <a:buClr>
                <a:schemeClr val="dk1"/>
              </a:buClr>
              <a:buSzPts val="1600"/>
              <a:buChar char="○"/>
            </a:pPr>
            <a:r>
              <a:rPr lang="en-US" sz="1600">
                <a:solidFill>
                  <a:schemeClr val="dk1"/>
                </a:solidFill>
              </a:rPr>
              <a:t>Aims to capture patterns and dependencies such as trends and random </a:t>
            </a:r>
            <a:r>
              <a:rPr lang="en-US" sz="1600">
                <a:solidFill>
                  <a:schemeClr val="dk1"/>
                </a:solidFill>
              </a:rPr>
              <a:t>fluctuations</a:t>
            </a:r>
            <a:endParaRPr sz="1600">
              <a:solidFill>
                <a:schemeClr val="dk1"/>
              </a:solidFill>
            </a:endParaRPr>
          </a:p>
          <a:p>
            <a:pPr indent="-330200" lvl="0" marL="457200" rtl="0" algn="l">
              <a:lnSpc>
                <a:spcPct val="100000"/>
              </a:lnSpc>
              <a:spcBef>
                <a:spcPts val="0"/>
              </a:spcBef>
              <a:spcAft>
                <a:spcPts val="0"/>
              </a:spcAft>
              <a:buClr>
                <a:schemeClr val="dk1"/>
              </a:buClr>
              <a:buSzPts val="1600"/>
              <a:buChar char="●"/>
            </a:pPr>
            <a:r>
              <a:rPr lang="en-US" sz="1600">
                <a:solidFill>
                  <a:schemeClr val="dk1"/>
                </a:solidFill>
              </a:rPr>
              <a:t>Evaluation Metrics:</a:t>
            </a:r>
            <a:endParaRPr sz="1600">
              <a:solidFill>
                <a:schemeClr val="dk1"/>
              </a:solidFill>
            </a:endParaRPr>
          </a:p>
          <a:p>
            <a:pPr indent="-330200" lvl="1" marL="914400" rtl="0" algn="l">
              <a:lnSpc>
                <a:spcPct val="100000"/>
              </a:lnSpc>
              <a:spcBef>
                <a:spcPts val="0"/>
              </a:spcBef>
              <a:spcAft>
                <a:spcPts val="0"/>
              </a:spcAft>
              <a:buClr>
                <a:schemeClr val="dk1"/>
              </a:buClr>
              <a:buSzPts val="1600"/>
              <a:buChar char="○"/>
            </a:pPr>
            <a:r>
              <a:rPr lang="en-US" sz="1600">
                <a:solidFill>
                  <a:schemeClr val="dk1"/>
                </a:solidFill>
              </a:rPr>
              <a:t>Root Mean Square Error (RMSE): varies depending on country</a:t>
            </a:r>
            <a:endParaRPr sz="1600">
              <a:solidFill>
                <a:schemeClr val="dk1"/>
              </a:solidFill>
            </a:endParaRPr>
          </a:p>
          <a:p>
            <a:pPr indent="-330200" lvl="1" marL="914400" rtl="0" algn="l">
              <a:lnSpc>
                <a:spcPct val="100000"/>
              </a:lnSpc>
              <a:spcBef>
                <a:spcPts val="0"/>
              </a:spcBef>
              <a:spcAft>
                <a:spcPts val="0"/>
              </a:spcAft>
              <a:buClr>
                <a:schemeClr val="dk1"/>
              </a:buClr>
              <a:buSzPts val="1600"/>
              <a:buChar char="○"/>
            </a:pPr>
            <a:r>
              <a:rPr lang="en-US" sz="1600">
                <a:solidFill>
                  <a:schemeClr val="dk1"/>
                </a:solidFill>
              </a:rPr>
              <a:t>Mean Absolute Error (MAE): 15530.4</a:t>
            </a:r>
            <a:endParaRPr sz="1600">
              <a:solidFill>
                <a:schemeClr val="dk1"/>
              </a:solidFill>
            </a:endParaRPr>
          </a:p>
          <a:p>
            <a:pPr indent="-330200" lvl="1" marL="914400" rtl="0" algn="l">
              <a:lnSpc>
                <a:spcPct val="100000"/>
              </a:lnSpc>
              <a:spcBef>
                <a:spcPts val="0"/>
              </a:spcBef>
              <a:spcAft>
                <a:spcPts val="0"/>
              </a:spcAft>
              <a:buClr>
                <a:schemeClr val="dk1"/>
              </a:buClr>
              <a:buSzPts val="1600"/>
              <a:buChar char="○"/>
            </a:pPr>
            <a:r>
              <a:rPr lang="en-US" sz="1600">
                <a:solidFill>
                  <a:schemeClr val="dk1"/>
                </a:solidFill>
              </a:rPr>
              <a:t>Akaike Information Criterion(AIC): 0.7</a:t>
            </a:r>
            <a:endParaRPr sz="1600">
              <a:solidFill>
                <a:schemeClr val="dk1"/>
              </a:solidFill>
            </a:endParaRPr>
          </a:p>
          <a:p>
            <a:pPr indent="-330200" lvl="1" marL="914400" rtl="0" algn="l">
              <a:lnSpc>
                <a:spcPct val="100000"/>
              </a:lnSpc>
              <a:spcBef>
                <a:spcPts val="0"/>
              </a:spcBef>
              <a:spcAft>
                <a:spcPts val="0"/>
              </a:spcAft>
              <a:buClr>
                <a:schemeClr val="dk1"/>
              </a:buClr>
              <a:buSzPts val="1600"/>
              <a:buChar char="○"/>
            </a:pPr>
            <a:r>
              <a:rPr lang="en-US" sz="1600">
                <a:solidFill>
                  <a:schemeClr val="dk1"/>
                </a:solidFill>
              </a:rPr>
              <a:t>Bayesian Information Criterion (BIC):0.3</a:t>
            </a:r>
            <a:endParaRPr sz="1600">
              <a:solidFill>
                <a:schemeClr val="dk1"/>
              </a:solidFill>
            </a:endParaRPr>
          </a:p>
          <a:p>
            <a:pPr indent="-330200" lvl="0" marL="457200" rtl="0" algn="l">
              <a:lnSpc>
                <a:spcPct val="100000"/>
              </a:lnSpc>
              <a:spcBef>
                <a:spcPts val="0"/>
              </a:spcBef>
              <a:spcAft>
                <a:spcPts val="0"/>
              </a:spcAft>
              <a:buClr>
                <a:schemeClr val="dk1"/>
              </a:buClr>
              <a:buSzPts val="1600"/>
              <a:buChar char="●"/>
            </a:pPr>
            <a:r>
              <a:rPr lang="en-US" sz="1600">
                <a:solidFill>
                  <a:schemeClr val="dk1"/>
                </a:solidFill>
              </a:rPr>
              <a:t>Performance:</a:t>
            </a:r>
            <a:endParaRPr sz="1600">
              <a:solidFill>
                <a:schemeClr val="dk1"/>
              </a:solidFill>
            </a:endParaRPr>
          </a:p>
          <a:p>
            <a:pPr indent="-330200" lvl="1" marL="914400" rtl="0" algn="l">
              <a:lnSpc>
                <a:spcPct val="100000"/>
              </a:lnSpc>
              <a:spcBef>
                <a:spcPts val="0"/>
              </a:spcBef>
              <a:spcAft>
                <a:spcPts val="0"/>
              </a:spcAft>
              <a:buClr>
                <a:schemeClr val="dk1"/>
              </a:buClr>
              <a:buSzPts val="1600"/>
              <a:buChar char="○"/>
            </a:pPr>
            <a:r>
              <a:rPr lang="en-US" sz="1600">
                <a:solidFill>
                  <a:schemeClr val="dk1"/>
                </a:solidFill>
              </a:rPr>
              <a:t>A larger dataset with more observations is needed to assist with estimating parameters accurately</a:t>
            </a:r>
            <a:endParaRPr sz="1600">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2012-01-31T19:06:43Z</dcterms:created>
  <dc:creator>Scott Oppenheim</dc:creator>
</cp:coreProperties>
</file>